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77" r:id="rId14"/>
    <p:sldId id="279" r:id="rId15"/>
    <p:sldId id="259" r:id="rId16"/>
    <p:sldId id="280" r:id="rId17"/>
    <p:sldId id="281" r:id="rId18"/>
    <p:sldId id="282" r:id="rId19"/>
    <p:sldId id="283" r:id="rId20"/>
    <p:sldId id="284" r:id="rId21"/>
    <p:sldId id="276" r:id="rId22"/>
    <p:sldId id="293" r:id="rId23"/>
    <p:sldId id="294" r:id="rId24"/>
    <p:sldId id="295" r:id="rId25"/>
    <p:sldId id="296" r:id="rId26"/>
    <p:sldId id="292" r:id="rId27"/>
    <p:sldId id="291" r:id="rId28"/>
    <p:sldId id="297" r:id="rId29"/>
    <p:sldId id="298" r:id="rId30"/>
    <p:sldId id="299" r:id="rId31"/>
    <p:sldId id="301" r:id="rId32"/>
    <p:sldId id="302" r:id="rId33"/>
    <p:sldId id="303" r:id="rId34"/>
    <p:sldId id="286" r:id="rId35"/>
    <p:sldId id="304" r:id="rId36"/>
    <p:sldId id="305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6D85E-7719-4EB6-882E-247E568899CB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9411ADDA-BCED-46CE-8DD4-1C8D6C2603FA}">
      <dgm:prSet phldrT="[Texto]" custT="1"/>
      <dgm:spPr/>
      <dgm:t>
        <a:bodyPr/>
        <a:lstStyle/>
        <a:p>
          <a:r>
            <a:rPr lang="es-CO" sz="2800" dirty="0" smtClean="0"/>
            <a:t>Investigación</a:t>
          </a:r>
          <a:endParaRPr lang="es-CO" sz="2800" dirty="0"/>
        </a:p>
      </dgm:t>
    </dgm:pt>
    <dgm:pt modelId="{6E2FF79E-F483-4307-B02C-5B6FDFD68C2E}" type="parTrans" cxnId="{44B2C1A4-40F9-4BE3-8143-D19B5EB159D9}">
      <dgm:prSet/>
      <dgm:spPr/>
      <dgm:t>
        <a:bodyPr/>
        <a:lstStyle/>
        <a:p>
          <a:endParaRPr lang="es-CO" sz="2800"/>
        </a:p>
      </dgm:t>
    </dgm:pt>
    <dgm:pt modelId="{2E9D9A41-0777-49FC-A1D6-8F8B1F7A1DC8}" type="sibTrans" cxnId="{44B2C1A4-40F9-4BE3-8143-D19B5EB159D9}">
      <dgm:prSet/>
      <dgm:spPr/>
      <dgm:t>
        <a:bodyPr/>
        <a:lstStyle/>
        <a:p>
          <a:endParaRPr lang="es-CO" sz="2800"/>
        </a:p>
      </dgm:t>
    </dgm:pt>
    <dgm:pt modelId="{59C054FA-DB32-4EEA-ACC3-B70ADDC6AFB3}">
      <dgm:prSet phldrT="[Texto]" custT="1"/>
      <dgm:spPr/>
      <dgm:t>
        <a:bodyPr/>
        <a:lstStyle/>
        <a:p>
          <a:r>
            <a:rPr lang="es-CO" sz="2000" dirty="0" smtClean="0"/>
            <a:t>Estrategias de Investigación</a:t>
          </a:r>
          <a:endParaRPr lang="es-CO" sz="2000" dirty="0"/>
        </a:p>
      </dgm:t>
    </dgm:pt>
    <dgm:pt modelId="{3DFDF386-8BC1-4714-9FA0-D32F3E5D13E0}" type="parTrans" cxnId="{14067A8C-EF78-4F9B-B3FD-FED07279F2A5}">
      <dgm:prSet/>
      <dgm:spPr/>
      <dgm:t>
        <a:bodyPr/>
        <a:lstStyle/>
        <a:p>
          <a:endParaRPr lang="es-CO" sz="2800"/>
        </a:p>
      </dgm:t>
    </dgm:pt>
    <dgm:pt modelId="{97144773-CE8D-4CA8-8334-688D19A413AF}" type="sibTrans" cxnId="{14067A8C-EF78-4F9B-B3FD-FED07279F2A5}">
      <dgm:prSet/>
      <dgm:spPr/>
      <dgm:t>
        <a:bodyPr/>
        <a:lstStyle/>
        <a:p>
          <a:endParaRPr lang="es-CO" sz="2800"/>
        </a:p>
      </dgm:t>
    </dgm:pt>
    <dgm:pt modelId="{6FC1D95D-4E18-4B10-8281-7BAB6F4B313A}">
      <dgm:prSet phldrT="[Texto]" custT="1"/>
      <dgm:spPr/>
      <dgm:t>
        <a:bodyPr/>
        <a:lstStyle/>
        <a:p>
          <a:r>
            <a:rPr lang="es-CO" sz="2800" dirty="0" smtClean="0"/>
            <a:t>Investigación Formativa</a:t>
          </a:r>
          <a:endParaRPr lang="es-CO" sz="2800" dirty="0"/>
        </a:p>
      </dgm:t>
    </dgm:pt>
    <dgm:pt modelId="{606414A9-33FC-44B8-AC00-B87A6F5382AE}" type="parTrans" cxnId="{6714D380-C608-492E-AA84-7FD86612C342}">
      <dgm:prSet/>
      <dgm:spPr/>
      <dgm:t>
        <a:bodyPr/>
        <a:lstStyle/>
        <a:p>
          <a:endParaRPr lang="es-CO" sz="2800"/>
        </a:p>
      </dgm:t>
    </dgm:pt>
    <dgm:pt modelId="{225E0364-BD6C-4812-B7B7-1CAC9E2D4BBC}" type="sibTrans" cxnId="{6714D380-C608-492E-AA84-7FD86612C342}">
      <dgm:prSet/>
      <dgm:spPr/>
      <dgm:t>
        <a:bodyPr/>
        <a:lstStyle/>
        <a:p>
          <a:endParaRPr lang="es-CO" sz="2800"/>
        </a:p>
      </dgm:t>
    </dgm:pt>
    <dgm:pt modelId="{283973D9-C870-4492-961C-C289A5F9EB55}">
      <dgm:prSet phldrT="[Texto]" custT="1"/>
      <dgm:spPr/>
      <dgm:t>
        <a:bodyPr/>
        <a:lstStyle/>
        <a:p>
          <a:r>
            <a:rPr lang="es-CO" sz="1800" dirty="0" smtClean="0"/>
            <a:t>Papel del docente</a:t>
          </a:r>
          <a:endParaRPr lang="es-CO" sz="1800" dirty="0"/>
        </a:p>
      </dgm:t>
    </dgm:pt>
    <dgm:pt modelId="{B67F45FE-C239-4904-A1EF-62E75B8BCFE5}" type="parTrans" cxnId="{4FB12EC6-B3B4-4408-AC81-D940BF8A342B}">
      <dgm:prSet/>
      <dgm:spPr/>
      <dgm:t>
        <a:bodyPr/>
        <a:lstStyle/>
        <a:p>
          <a:endParaRPr lang="es-CO" sz="2800"/>
        </a:p>
      </dgm:t>
    </dgm:pt>
    <dgm:pt modelId="{D9CB4FD1-25D5-4E39-ACE6-763C2F1509FE}" type="sibTrans" cxnId="{4FB12EC6-B3B4-4408-AC81-D940BF8A342B}">
      <dgm:prSet/>
      <dgm:spPr/>
      <dgm:t>
        <a:bodyPr/>
        <a:lstStyle/>
        <a:p>
          <a:endParaRPr lang="es-CO" sz="2800"/>
        </a:p>
      </dgm:t>
    </dgm:pt>
    <dgm:pt modelId="{7FD06F43-D961-4569-AC38-E2D8CD97C8C9}">
      <dgm:prSet phldrT="[Texto]" custT="1"/>
      <dgm:spPr/>
      <dgm:t>
        <a:bodyPr/>
        <a:lstStyle/>
        <a:p>
          <a:r>
            <a:rPr lang="es-CO" sz="1800" dirty="0" smtClean="0"/>
            <a:t>Papel del estudiante</a:t>
          </a:r>
          <a:endParaRPr lang="es-CO" sz="1800" dirty="0"/>
        </a:p>
      </dgm:t>
    </dgm:pt>
    <dgm:pt modelId="{739D7C79-75DE-4388-8679-85B946A61513}" type="parTrans" cxnId="{E2959DAC-B3D1-4A5F-A858-E224C05DE46D}">
      <dgm:prSet/>
      <dgm:spPr/>
      <dgm:t>
        <a:bodyPr/>
        <a:lstStyle/>
        <a:p>
          <a:endParaRPr lang="es-CO" sz="2800"/>
        </a:p>
      </dgm:t>
    </dgm:pt>
    <dgm:pt modelId="{139A9EB2-8C1D-45CC-9843-E60E7AC6EFC3}" type="sibTrans" cxnId="{E2959DAC-B3D1-4A5F-A858-E224C05DE46D}">
      <dgm:prSet/>
      <dgm:spPr/>
      <dgm:t>
        <a:bodyPr/>
        <a:lstStyle/>
        <a:p>
          <a:endParaRPr lang="es-CO" sz="2800"/>
        </a:p>
      </dgm:t>
    </dgm:pt>
    <dgm:pt modelId="{E267836E-A948-45CF-8CCE-748077F9BE51}">
      <dgm:prSet phldrT="[Texto]" custT="1"/>
      <dgm:spPr/>
      <dgm:t>
        <a:bodyPr/>
        <a:lstStyle/>
        <a:p>
          <a:r>
            <a:rPr lang="es-CO" sz="1800" dirty="0" smtClean="0"/>
            <a:t>Inv. Formativa curricular del programa de Contaduría Pública</a:t>
          </a:r>
          <a:endParaRPr lang="es-CO" sz="1800" dirty="0"/>
        </a:p>
      </dgm:t>
    </dgm:pt>
    <dgm:pt modelId="{F58ED0E4-C971-482A-8519-4507D25C64F0}" type="parTrans" cxnId="{AC56A3E1-6A1A-4FC7-B6CF-E57586D669CC}">
      <dgm:prSet/>
      <dgm:spPr/>
      <dgm:t>
        <a:bodyPr/>
        <a:lstStyle/>
        <a:p>
          <a:endParaRPr lang="es-CO" sz="2800"/>
        </a:p>
      </dgm:t>
    </dgm:pt>
    <dgm:pt modelId="{88852BD1-090F-4A59-AB14-D3759172D2D6}" type="sibTrans" cxnId="{AC56A3E1-6A1A-4FC7-B6CF-E57586D669CC}">
      <dgm:prSet/>
      <dgm:spPr/>
      <dgm:t>
        <a:bodyPr/>
        <a:lstStyle/>
        <a:p>
          <a:endParaRPr lang="es-CO" sz="2800"/>
        </a:p>
      </dgm:t>
    </dgm:pt>
    <dgm:pt modelId="{AEDC88A6-B22C-45EC-8D1E-CBA7FAC5F0E1}">
      <dgm:prSet phldrT="[Texto]" custT="1"/>
      <dgm:spPr/>
      <dgm:t>
        <a:bodyPr/>
        <a:lstStyle/>
        <a:p>
          <a:r>
            <a:rPr lang="es-CO" sz="1800" dirty="0" smtClean="0"/>
            <a:t>Inv. Formativa Univ. Javeriana.</a:t>
          </a:r>
          <a:endParaRPr lang="es-CO" sz="1800" dirty="0"/>
        </a:p>
      </dgm:t>
    </dgm:pt>
    <dgm:pt modelId="{78D77AAA-4CDA-458D-8DB2-0E65E95241E3}" type="parTrans" cxnId="{B5809AB2-A315-49A5-AAA4-826CD99EF1B7}">
      <dgm:prSet/>
      <dgm:spPr/>
      <dgm:t>
        <a:bodyPr/>
        <a:lstStyle/>
        <a:p>
          <a:endParaRPr lang="es-CO" sz="2800"/>
        </a:p>
      </dgm:t>
    </dgm:pt>
    <dgm:pt modelId="{017181F6-16C7-4115-BE58-46E56197D12F}" type="sibTrans" cxnId="{B5809AB2-A315-49A5-AAA4-826CD99EF1B7}">
      <dgm:prSet/>
      <dgm:spPr/>
      <dgm:t>
        <a:bodyPr/>
        <a:lstStyle/>
        <a:p>
          <a:endParaRPr lang="es-CO" sz="2800"/>
        </a:p>
      </dgm:t>
    </dgm:pt>
    <dgm:pt modelId="{46261A11-D4F7-431E-9FF5-4D9FABB13FA8}" type="pres">
      <dgm:prSet presAssocID="{A566D85E-7719-4EB6-882E-247E568899C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225D1032-16A9-4FA3-A58E-3B7C00247C9F}" type="pres">
      <dgm:prSet presAssocID="{9411ADDA-BCED-46CE-8DD4-1C8D6C2603FA}" presName="chaos" presStyleCnt="0"/>
      <dgm:spPr/>
    </dgm:pt>
    <dgm:pt modelId="{530DE125-F910-4DFA-BBF2-A0A1555D9576}" type="pres">
      <dgm:prSet presAssocID="{9411ADDA-BCED-46CE-8DD4-1C8D6C2603FA}" presName="parTx1" presStyleLbl="revTx" presStyleIdx="0" presStyleCnt="3"/>
      <dgm:spPr/>
      <dgm:t>
        <a:bodyPr/>
        <a:lstStyle/>
        <a:p>
          <a:endParaRPr lang="es-CO"/>
        </a:p>
      </dgm:t>
    </dgm:pt>
    <dgm:pt modelId="{B6E174C1-9DF8-42F6-BA99-EEA84B3F7312}" type="pres">
      <dgm:prSet presAssocID="{9411ADDA-BCED-46CE-8DD4-1C8D6C2603FA}" presName="c1" presStyleLbl="node1" presStyleIdx="0" presStyleCnt="19"/>
      <dgm:spPr/>
    </dgm:pt>
    <dgm:pt modelId="{25264C5E-E7A1-4FEA-AE8C-347ACB25CB17}" type="pres">
      <dgm:prSet presAssocID="{9411ADDA-BCED-46CE-8DD4-1C8D6C2603FA}" presName="c2" presStyleLbl="node1" presStyleIdx="1" presStyleCnt="19"/>
      <dgm:spPr/>
    </dgm:pt>
    <dgm:pt modelId="{2E24A00B-EDC4-427C-8AE5-5267ABD0646A}" type="pres">
      <dgm:prSet presAssocID="{9411ADDA-BCED-46CE-8DD4-1C8D6C2603FA}" presName="c3" presStyleLbl="node1" presStyleIdx="2" presStyleCnt="19"/>
      <dgm:spPr/>
    </dgm:pt>
    <dgm:pt modelId="{B673B552-9842-4506-9E6F-8FF9322983F4}" type="pres">
      <dgm:prSet presAssocID="{9411ADDA-BCED-46CE-8DD4-1C8D6C2603FA}" presName="c4" presStyleLbl="node1" presStyleIdx="3" presStyleCnt="19"/>
      <dgm:spPr/>
    </dgm:pt>
    <dgm:pt modelId="{70FACAE0-4B97-42AE-9FD6-EC54C2ADEDB9}" type="pres">
      <dgm:prSet presAssocID="{9411ADDA-BCED-46CE-8DD4-1C8D6C2603FA}" presName="c5" presStyleLbl="node1" presStyleIdx="4" presStyleCnt="19"/>
      <dgm:spPr/>
    </dgm:pt>
    <dgm:pt modelId="{80CF3DF2-9965-4280-972F-8E2D3F125DC6}" type="pres">
      <dgm:prSet presAssocID="{9411ADDA-BCED-46CE-8DD4-1C8D6C2603FA}" presName="c6" presStyleLbl="node1" presStyleIdx="5" presStyleCnt="19"/>
      <dgm:spPr/>
    </dgm:pt>
    <dgm:pt modelId="{6C1B4A23-0BCB-4D2D-93ED-894F95A39A8B}" type="pres">
      <dgm:prSet presAssocID="{9411ADDA-BCED-46CE-8DD4-1C8D6C2603FA}" presName="c7" presStyleLbl="node1" presStyleIdx="6" presStyleCnt="19"/>
      <dgm:spPr/>
    </dgm:pt>
    <dgm:pt modelId="{ED5E81FF-BFC8-4868-A1EA-4F9008137BE1}" type="pres">
      <dgm:prSet presAssocID="{9411ADDA-BCED-46CE-8DD4-1C8D6C2603FA}" presName="c8" presStyleLbl="node1" presStyleIdx="7" presStyleCnt="19"/>
      <dgm:spPr/>
    </dgm:pt>
    <dgm:pt modelId="{F0A57C56-03B7-406A-A822-B6B908C23740}" type="pres">
      <dgm:prSet presAssocID="{9411ADDA-BCED-46CE-8DD4-1C8D6C2603FA}" presName="c9" presStyleLbl="node1" presStyleIdx="8" presStyleCnt="19"/>
      <dgm:spPr/>
    </dgm:pt>
    <dgm:pt modelId="{CB66F43C-9E38-4F5F-923C-64FC019A6B38}" type="pres">
      <dgm:prSet presAssocID="{9411ADDA-BCED-46CE-8DD4-1C8D6C2603FA}" presName="c10" presStyleLbl="node1" presStyleIdx="9" presStyleCnt="19"/>
      <dgm:spPr/>
    </dgm:pt>
    <dgm:pt modelId="{ED2596CE-F1C9-4694-B06E-030520A6591B}" type="pres">
      <dgm:prSet presAssocID="{9411ADDA-BCED-46CE-8DD4-1C8D6C2603FA}" presName="c11" presStyleLbl="node1" presStyleIdx="10" presStyleCnt="19"/>
      <dgm:spPr/>
    </dgm:pt>
    <dgm:pt modelId="{C8565F01-9230-4681-8C2C-CFCC41B23588}" type="pres">
      <dgm:prSet presAssocID="{9411ADDA-BCED-46CE-8DD4-1C8D6C2603FA}" presName="c12" presStyleLbl="node1" presStyleIdx="11" presStyleCnt="19"/>
      <dgm:spPr/>
    </dgm:pt>
    <dgm:pt modelId="{E1788BD4-84AF-4565-A6B1-4F493F14CC04}" type="pres">
      <dgm:prSet presAssocID="{9411ADDA-BCED-46CE-8DD4-1C8D6C2603FA}" presName="c13" presStyleLbl="node1" presStyleIdx="12" presStyleCnt="19"/>
      <dgm:spPr/>
    </dgm:pt>
    <dgm:pt modelId="{81B92E9F-B389-40CA-AF0C-D34289C80DAE}" type="pres">
      <dgm:prSet presAssocID="{9411ADDA-BCED-46CE-8DD4-1C8D6C2603FA}" presName="c14" presStyleLbl="node1" presStyleIdx="13" presStyleCnt="19"/>
      <dgm:spPr/>
    </dgm:pt>
    <dgm:pt modelId="{53A321BD-FE19-4D3E-A699-ECF36BF9AFA6}" type="pres">
      <dgm:prSet presAssocID="{9411ADDA-BCED-46CE-8DD4-1C8D6C2603FA}" presName="c15" presStyleLbl="node1" presStyleIdx="14" presStyleCnt="19"/>
      <dgm:spPr/>
    </dgm:pt>
    <dgm:pt modelId="{F3CCC890-46C1-44B6-905F-F9006993EEB7}" type="pres">
      <dgm:prSet presAssocID="{9411ADDA-BCED-46CE-8DD4-1C8D6C2603FA}" presName="c16" presStyleLbl="node1" presStyleIdx="15" presStyleCnt="19"/>
      <dgm:spPr/>
    </dgm:pt>
    <dgm:pt modelId="{CB1230AC-9869-4A40-B1BF-53321EEDF2BB}" type="pres">
      <dgm:prSet presAssocID="{9411ADDA-BCED-46CE-8DD4-1C8D6C2603FA}" presName="c17" presStyleLbl="node1" presStyleIdx="16" presStyleCnt="19"/>
      <dgm:spPr/>
    </dgm:pt>
    <dgm:pt modelId="{F570E2C1-4955-48F6-8994-5876648DFFDF}" type="pres">
      <dgm:prSet presAssocID="{9411ADDA-BCED-46CE-8DD4-1C8D6C2603FA}" presName="c18" presStyleLbl="node1" presStyleIdx="17" presStyleCnt="19"/>
      <dgm:spPr/>
    </dgm:pt>
    <dgm:pt modelId="{A1ABF3D6-CFFE-4582-9645-C954E4A9D690}" type="pres">
      <dgm:prSet presAssocID="{2E9D9A41-0777-49FC-A1D6-8F8B1F7A1DC8}" presName="chevronComposite1" presStyleCnt="0"/>
      <dgm:spPr/>
    </dgm:pt>
    <dgm:pt modelId="{82DD4B01-5AAC-4A95-8257-A94967C73768}" type="pres">
      <dgm:prSet presAssocID="{2E9D9A41-0777-49FC-A1D6-8F8B1F7A1DC8}" presName="chevron1" presStyleLbl="sibTrans2D1" presStyleIdx="0" presStyleCnt="2"/>
      <dgm:spPr/>
    </dgm:pt>
    <dgm:pt modelId="{8E91C16B-3975-40C9-94EA-BC2D0490C8A7}" type="pres">
      <dgm:prSet presAssocID="{2E9D9A41-0777-49FC-A1D6-8F8B1F7A1DC8}" presName="spChevron1" presStyleCnt="0"/>
      <dgm:spPr/>
    </dgm:pt>
    <dgm:pt modelId="{6F9307BA-8D07-46F3-9C42-4B9ADB399C2F}" type="pres">
      <dgm:prSet presAssocID="{6FC1D95D-4E18-4B10-8281-7BAB6F4B313A}" presName="middle" presStyleCnt="0"/>
      <dgm:spPr/>
    </dgm:pt>
    <dgm:pt modelId="{60CA586B-8303-4AAF-AB3E-FB6E0377B959}" type="pres">
      <dgm:prSet presAssocID="{6FC1D95D-4E18-4B10-8281-7BAB6F4B313A}" presName="parTxMid" presStyleLbl="revTx" presStyleIdx="1" presStyleCnt="3"/>
      <dgm:spPr/>
      <dgm:t>
        <a:bodyPr/>
        <a:lstStyle/>
        <a:p>
          <a:endParaRPr lang="es-CO"/>
        </a:p>
      </dgm:t>
    </dgm:pt>
    <dgm:pt modelId="{3854366B-C4B9-48D8-B2A0-164B87B60C23}" type="pres">
      <dgm:prSet presAssocID="{6FC1D95D-4E18-4B10-8281-7BAB6F4B313A}" presName="spMid" presStyleCnt="0"/>
      <dgm:spPr/>
    </dgm:pt>
    <dgm:pt modelId="{D9FB1C9A-2689-4609-8236-6DB59118996B}" type="pres">
      <dgm:prSet presAssocID="{225E0364-BD6C-4812-B7B7-1CAC9E2D4BBC}" presName="chevronComposite1" presStyleCnt="0"/>
      <dgm:spPr/>
    </dgm:pt>
    <dgm:pt modelId="{B1E371C6-0235-4C26-A151-703D7DC17DE3}" type="pres">
      <dgm:prSet presAssocID="{225E0364-BD6C-4812-B7B7-1CAC9E2D4BBC}" presName="chevron1" presStyleLbl="sibTrans2D1" presStyleIdx="1" presStyleCnt="2"/>
      <dgm:spPr/>
    </dgm:pt>
    <dgm:pt modelId="{715F0CF5-E7DB-4043-B5AA-FF355C02E85C}" type="pres">
      <dgm:prSet presAssocID="{225E0364-BD6C-4812-B7B7-1CAC9E2D4BBC}" presName="spChevron1" presStyleCnt="0"/>
      <dgm:spPr/>
    </dgm:pt>
    <dgm:pt modelId="{2E350396-46EF-409E-BE1C-3A85AFE86196}" type="pres">
      <dgm:prSet presAssocID="{59C054FA-DB32-4EEA-ACC3-B70ADDC6AFB3}" presName="last" presStyleCnt="0"/>
      <dgm:spPr/>
    </dgm:pt>
    <dgm:pt modelId="{561223AB-D74A-44FF-B7BB-D53E5B93B708}" type="pres">
      <dgm:prSet presAssocID="{59C054FA-DB32-4EEA-ACC3-B70ADDC6AFB3}" presName="circleTx" presStyleLbl="node1" presStyleIdx="18" presStyleCnt="19" custScaleX="112621"/>
      <dgm:spPr/>
      <dgm:t>
        <a:bodyPr/>
        <a:lstStyle/>
        <a:p>
          <a:endParaRPr lang="es-CO"/>
        </a:p>
      </dgm:t>
    </dgm:pt>
    <dgm:pt modelId="{3FDE949F-1784-42BC-A32B-938ACDFE2CA4}" type="pres">
      <dgm:prSet presAssocID="{59C054FA-DB32-4EEA-ACC3-B70ADDC6AFB3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FFEA1F-CF95-4B96-85F9-6DD0824F6978}" type="pres">
      <dgm:prSet presAssocID="{59C054FA-DB32-4EEA-ACC3-B70ADDC6AFB3}" presName="spN" presStyleCnt="0"/>
      <dgm:spPr/>
    </dgm:pt>
  </dgm:ptLst>
  <dgm:cxnLst>
    <dgm:cxn modelId="{B5809AB2-A315-49A5-AAA4-826CD99EF1B7}" srcId="{59C054FA-DB32-4EEA-ACC3-B70ADDC6AFB3}" destId="{AEDC88A6-B22C-45EC-8D1E-CBA7FAC5F0E1}" srcOrd="3" destOrd="0" parTransId="{78D77AAA-4CDA-458D-8DB2-0E65E95241E3}" sibTransId="{017181F6-16C7-4115-BE58-46E56197D12F}"/>
    <dgm:cxn modelId="{F8833A38-5AB5-410E-A817-AE2E0DF1EC41}" type="presOf" srcId="{A566D85E-7719-4EB6-882E-247E568899CB}" destId="{46261A11-D4F7-431E-9FF5-4D9FABB13FA8}" srcOrd="0" destOrd="0" presId="urn:microsoft.com/office/officeart/2009/3/layout/RandomtoResultProcess"/>
    <dgm:cxn modelId="{4FB12EC6-B3B4-4408-AC81-D940BF8A342B}" srcId="{59C054FA-DB32-4EEA-ACC3-B70ADDC6AFB3}" destId="{283973D9-C870-4492-961C-C289A5F9EB55}" srcOrd="0" destOrd="0" parTransId="{B67F45FE-C239-4904-A1EF-62E75B8BCFE5}" sibTransId="{D9CB4FD1-25D5-4E39-ACE6-763C2F1509FE}"/>
    <dgm:cxn modelId="{0960F799-F2CA-4615-BBE8-4570985FEB76}" type="presOf" srcId="{283973D9-C870-4492-961C-C289A5F9EB55}" destId="{3FDE949F-1784-42BC-A32B-938ACDFE2CA4}" srcOrd="0" destOrd="0" presId="urn:microsoft.com/office/officeart/2009/3/layout/RandomtoResultProcess"/>
    <dgm:cxn modelId="{6714D380-C608-492E-AA84-7FD86612C342}" srcId="{A566D85E-7719-4EB6-882E-247E568899CB}" destId="{6FC1D95D-4E18-4B10-8281-7BAB6F4B313A}" srcOrd="1" destOrd="0" parTransId="{606414A9-33FC-44B8-AC00-B87A6F5382AE}" sibTransId="{225E0364-BD6C-4812-B7B7-1CAC9E2D4BBC}"/>
    <dgm:cxn modelId="{AC56A3E1-6A1A-4FC7-B6CF-E57586D669CC}" srcId="{59C054FA-DB32-4EEA-ACC3-B70ADDC6AFB3}" destId="{E267836E-A948-45CF-8CCE-748077F9BE51}" srcOrd="2" destOrd="0" parTransId="{F58ED0E4-C971-482A-8519-4507D25C64F0}" sibTransId="{88852BD1-090F-4A59-AB14-D3759172D2D6}"/>
    <dgm:cxn modelId="{E034AB29-E318-4E29-A643-B90BA106E3C8}" type="presOf" srcId="{AEDC88A6-B22C-45EC-8D1E-CBA7FAC5F0E1}" destId="{3FDE949F-1784-42BC-A32B-938ACDFE2CA4}" srcOrd="0" destOrd="3" presId="urn:microsoft.com/office/officeart/2009/3/layout/RandomtoResultProcess"/>
    <dgm:cxn modelId="{050CD7E8-9229-45E9-B4CB-4C806CD35DBC}" type="presOf" srcId="{6FC1D95D-4E18-4B10-8281-7BAB6F4B313A}" destId="{60CA586B-8303-4AAF-AB3E-FB6E0377B959}" srcOrd="0" destOrd="0" presId="urn:microsoft.com/office/officeart/2009/3/layout/RandomtoResultProcess"/>
    <dgm:cxn modelId="{34A7697E-CCD6-4208-9AF0-2DF6F66E469E}" type="presOf" srcId="{7FD06F43-D961-4569-AC38-E2D8CD97C8C9}" destId="{3FDE949F-1784-42BC-A32B-938ACDFE2CA4}" srcOrd="0" destOrd="1" presId="urn:microsoft.com/office/officeart/2009/3/layout/RandomtoResultProcess"/>
    <dgm:cxn modelId="{E2959DAC-B3D1-4A5F-A858-E224C05DE46D}" srcId="{59C054FA-DB32-4EEA-ACC3-B70ADDC6AFB3}" destId="{7FD06F43-D961-4569-AC38-E2D8CD97C8C9}" srcOrd="1" destOrd="0" parTransId="{739D7C79-75DE-4388-8679-85B946A61513}" sibTransId="{139A9EB2-8C1D-45CC-9843-E60E7AC6EFC3}"/>
    <dgm:cxn modelId="{19291C0C-96F8-4F36-844E-5AE7CEA3BF76}" type="presOf" srcId="{9411ADDA-BCED-46CE-8DD4-1C8D6C2603FA}" destId="{530DE125-F910-4DFA-BBF2-A0A1555D9576}" srcOrd="0" destOrd="0" presId="urn:microsoft.com/office/officeart/2009/3/layout/RandomtoResultProcess"/>
    <dgm:cxn modelId="{44B2C1A4-40F9-4BE3-8143-D19B5EB159D9}" srcId="{A566D85E-7719-4EB6-882E-247E568899CB}" destId="{9411ADDA-BCED-46CE-8DD4-1C8D6C2603FA}" srcOrd="0" destOrd="0" parTransId="{6E2FF79E-F483-4307-B02C-5B6FDFD68C2E}" sibTransId="{2E9D9A41-0777-49FC-A1D6-8F8B1F7A1DC8}"/>
    <dgm:cxn modelId="{193954CD-F58E-4F82-A59C-4395F0A6899A}" type="presOf" srcId="{59C054FA-DB32-4EEA-ACC3-B70ADDC6AFB3}" destId="{561223AB-D74A-44FF-B7BB-D53E5B93B708}" srcOrd="0" destOrd="0" presId="urn:microsoft.com/office/officeart/2009/3/layout/RandomtoResultProcess"/>
    <dgm:cxn modelId="{8D2B1C3A-A1D3-4A64-85F4-9CE8AB0A122E}" type="presOf" srcId="{E267836E-A948-45CF-8CCE-748077F9BE51}" destId="{3FDE949F-1784-42BC-A32B-938ACDFE2CA4}" srcOrd="0" destOrd="2" presId="urn:microsoft.com/office/officeart/2009/3/layout/RandomtoResultProcess"/>
    <dgm:cxn modelId="{14067A8C-EF78-4F9B-B3FD-FED07279F2A5}" srcId="{A566D85E-7719-4EB6-882E-247E568899CB}" destId="{59C054FA-DB32-4EEA-ACC3-B70ADDC6AFB3}" srcOrd="2" destOrd="0" parTransId="{3DFDF386-8BC1-4714-9FA0-D32F3E5D13E0}" sibTransId="{97144773-CE8D-4CA8-8334-688D19A413AF}"/>
    <dgm:cxn modelId="{EB208A9C-730D-401A-9C8F-5027745F49B1}" type="presParOf" srcId="{46261A11-D4F7-431E-9FF5-4D9FABB13FA8}" destId="{225D1032-16A9-4FA3-A58E-3B7C00247C9F}" srcOrd="0" destOrd="0" presId="urn:microsoft.com/office/officeart/2009/3/layout/RandomtoResultProcess"/>
    <dgm:cxn modelId="{17E44A7B-19F8-4B8F-A78B-87EE7FC5BAC4}" type="presParOf" srcId="{225D1032-16A9-4FA3-A58E-3B7C00247C9F}" destId="{530DE125-F910-4DFA-BBF2-A0A1555D9576}" srcOrd="0" destOrd="0" presId="urn:microsoft.com/office/officeart/2009/3/layout/RandomtoResultProcess"/>
    <dgm:cxn modelId="{CA9A4791-F230-4D89-97E5-871A99072D86}" type="presParOf" srcId="{225D1032-16A9-4FA3-A58E-3B7C00247C9F}" destId="{B6E174C1-9DF8-42F6-BA99-EEA84B3F7312}" srcOrd="1" destOrd="0" presId="urn:microsoft.com/office/officeart/2009/3/layout/RandomtoResultProcess"/>
    <dgm:cxn modelId="{477093B4-9508-4C37-91CA-DC80203BE66D}" type="presParOf" srcId="{225D1032-16A9-4FA3-A58E-3B7C00247C9F}" destId="{25264C5E-E7A1-4FEA-AE8C-347ACB25CB17}" srcOrd="2" destOrd="0" presId="urn:microsoft.com/office/officeart/2009/3/layout/RandomtoResultProcess"/>
    <dgm:cxn modelId="{C40E290B-5E21-467C-846E-B2013A82272B}" type="presParOf" srcId="{225D1032-16A9-4FA3-A58E-3B7C00247C9F}" destId="{2E24A00B-EDC4-427C-8AE5-5267ABD0646A}" srcOrd="3" destOrd="0" presId="urn:microsoft.com/office/officeart/2009/3/layout/RandomtoResultProcess"/>
    <dgm:cxn modelId="{78A28C1E-52C4-4E0B-9C3F-D2E82C6FBC7A}" type="presParOf" srcId="{225D1032-16A9-4FA3-A58E-3B7C00247C9F}" destId="{B673B552-9842-4506-9E6F-8FF9322983F4}" srcOrd="4" destOrd="0" presId="urn:microsoft.com/office/officeart/2009/3/layout/RandomtoResultProcess"/>
    <dgm:cxn modelId="{10AF78F0-BAA8-489B-839C-27A4171D167C}" type="presParOf" srcId="{225D1032-16A9-4FA3-A58E-3B7C00247C9F}" destId="{70FACAE0-4B97-42AE-9FD6-EC54C2ADEDB9}" srcOrd="5" destOrd="0" presId="urn:microsoft.com/office/officeart/2009/3/layout/RandomtoResultProcess"/>
    <dgm:cxn modelId="{22AC5EB2-3409-4848-8272-5A85E0B689A5}" type="presParOf" srcId="{225D1032-16A9-4FA3-A58E-3B7C00247C9F}" destId="{80CF3DF2-9965-4280-972F-8E2D3F125DC6}" srcOrd="6" destOrd="0" presId="urn:microsoft.com/office/officeart/2009/3/layout/RandomtoResultProcess"/>
    <dgm:cxn modelId="{074C0A7E-3585-4448-BC33-F08BD86CB3CC}" type="presParOf" srcId="{225D1032-16A9-4FA3-A58E-3B7C00247C9F}" destId="{6C1B4A23-0BCB-4D2D-93ED-894F95A39A8B}" srcOrd="7" destOrd="0" presId="urn:microsoft.com/office/officeart/2009/3/layout/RandomtoResultProcess"/>
    <dgm:cxn modelId="{7C0E06AA-890B-4FBA-8D3D-DC4269A12A42}" type="presParOf" srcId="{225D1032-16A9-4FA3-A58E-3B7C00247C9F}" destId="{ED5E81FF-BFC8-4868-A1EA-4F9008137BE1}" srcOrd="8" destOrd="0" presId="urn:microsoft.com/office/officeart/2009/3/layout/RandomtoResultProcess"/>
    <dgm:cxn modelId="{39BE654E-0C6F-4DBF-B4D6-E1C2F48F74D0}" type="presParOf" srcId="{225D1032-16A9-4FA3-A58E-3B7C00247C9F}" destId="{F0A57C56-03B7-406A-A822-B6B908C23740}" srcOrd="9" destOrd="0" presId="urn:microsoft.com/office/officeart/2009/3/layout/RandomtoResultProcess"/>
    <dgm:cxn modelId="{1528FBF7-1C86-4E54-B63F-CA5CF790F625}" type="presParOf" srcId="{225D1032-16A9-4FA3-A58E-3B7C00247C9F}" destId="{CB66F43C-9E38-4F5F-923C-64FC019A6B38}" srcOrd="10" destOrd="0" presId="urn:microsoft.com/office/officeart/2009/3/layout/RandomtoResultProcess"/>
    <dgm:cxn modelId="{5B197983-7034-4640-BD97-9C522F4CD0F1}" type="presParOf" srcId="{225D1032-16A9-4FA3-A58E-3B7C00247C9F}" destId="{ED2596CE-F1C9-4694-B06E-030520A6591B}" srcOrd="11" destOrd="0" presId="urn:microsoft.com/office/officeart/2009/3/layout/RandomtoResultProcess"/>
    <dgm:cxn modelId="{47282984-93C6-4A64-872C-7D48FDF0E4CD}" type="presParOf" srcId="{225D1032-16A9-4FA3-A58E-3B7C00247C9F}" destId="{C8565F01-9230-4681-8C2C-CFCC41B23588}" srcOrd="12" destOrd="0" presId="urn:microsoft.com/office/officeart/2009/3/layout/RandomtoResultProcess"/>
    <dgm:cxn modelId="{FE5D8A64-334E-4D1A-B3F2-0A4A5DE26966}" type="presParOf" srcId="{225D1032-16A9-4FA3-A58E-3B7C00247C9F}" destId="{E1788BD4-84AF-4565-A6B1-4F493F14CC04}" srcOrd="13" destOrd="0" presId="urn:microsoft.com/office/officeart/2009/3/layout/RandomtoResultProcess"/>
    <dgm:cxn modelId="{BEE3F85B-4EA4-40D5-9375-F06AA6498920}" type="presParOf" srcId="{225D1032-16A9-4FA3-A58E-3B7C00247C9F}" destId="{81B92E9F-B389-40CA-AF0C-D34289C80DAE}" srcOrd="14" destOrd="0" presId="urn:microsoft.com/office/officeart/2009/3/layout/RandomtoResultProcess"/>
    <dgm:cxn modelId="{DA919DF2-F4DF-45CC-96F6-10F5478E5CEC}" type="presParOf" srcId="{225D1032-16A9-4FA3-A58E-3B7C00247C9F}" destId="{53A321BD-FE19-4D3E-A699-ECF36BF9AFA6}" srcOrd="15" destOrd="0" presId="urn:microsoft.com/office/officeart/2009/3/layout/RandomtoResultProcess"/>
    <dgm:cxn modelId="{805B8C19-C4B2-408D-AD48-3E3A0DEA8187}" type="presParOf" srcId="{225D1032-16A9-4FA3-A58E-3B7C00247C9F}" destId="{F3CCC890-46C1-44B6-905F-F9006993EEB7}" srcOrd="16" destOrd="0" presId="urn:microsoft.com/office/officeart/2009/3/layout/RandomtoResultProcess"/>
    <dgm:cxn modelId="{C6178A71-4D2B-4B7A-9E8E-1981F1961C1D}" type="presParOf" srcId="{225D1032-16A9-4FA3-A58E-3B7C00247C9F}" destId="{CB1230AC-9869-4A40-B1BF-53321EEDF2BB}" srcOrd="17" destOrd="0" presId="urn:microsoft.com/office/officeart/2009/3/layout/RandomtoResultProcess"/>
    <dgm:cxn modelId="{555FC973-DC09-4CEE-9952-1FB2A8140136}" type="presParOf" srcId="{225D1032-16A9-4FA3-A58E-3B7C00247C9F}" destId="{F570E2C1-4955-48F6-8994-5876648DFFDF}" srcOrd="18" destOrd="0" presId="urn:microsoft.com/office/officeart/2009/3/layout/RandomtoResultProcess"/>
    <dgm:cxn modelId="{B243B341-5515-454D-8F57-C3B30C535E22}" type="presParOf" srcId="{46261A11-D4F7-431E-9FF5-4D9FABB13FA8}" destId="{A1ABF3D6-CFFE-4582-9645-C954E4A9D690}" srcOrd="1" destOrd="0" presId="urn:microsoft.com/office/officeart/2009/3/layout/RandomtoResultProcess"/>
    <dgm:cxn modelId="{9C626D2D-B28A-4F45-87AE-AD7159A75E2D}" type="presParOf" srcId="{A1ABF3D6-CFFE-4582-9645-C954E4A9D690}" destId="{82DD4B01-5AAC-4A95-8257-A94967C73768}" srcOrd="0" destOrd="0" presId="urn:microsoft.com/office/officeart/2009/3/layout/RandomtoResultProcess"/>
    <dgm:cxn modelId="{A6158139-53FD-4272-B472-D8938B9033EF}" type="presParOf" srcId="{A1ABF3D6-CFFE-4582-9645-C954E4A9D690}" destId="{8E91C16B-3975-40C9-94EA-BC2D0490C8A7}" srcOrd="1" destOrd="0" presId="urn:microsoft.com/office/officeart/2009/3/layout/RandomtoResultProcess"/>
    <dgm:cxn modelId="{7562CD4C-FD7A-4F18-A03B-F76AA55AF810}" type="presParOf" srcId="{46261A11-D4F7-431E-9FF5-4D9FABB13FA8}" destId="{6F9307BA-8D07-46F3-9C42-4B9ADB399C2F}" srcOrd="2" destOrd="0" presId="urn:microsoft.com/office/officeart/2009/3/layout/RandomtoResultProcess"/>
    <dgm:cxn modelId="{7F90E371-1560-4B2C-B5CE-BA90D659C69C}" type="presParOf" srcId="{6F9307BA-8D07-46F3-9C42-4B9ADB399C2F}" destId="{60CA586B-8303-4AAF-AB3E-FB6E0377B959}" srcOrd="0" destOrd="0" presId="urn:microsoft.com/office/officeart/2009/3/layout/RandomtoResultProcess"/>
    <dgm:cxn modelId="{658B0706-4855-45DB-B697-942796E2B495}" type="presParOf" srcId="{6F9307BA-8D07-46F3-9C42-4B9ADB399C2F}" destId="{3854366B-C4B9-48D8-B2A0-164B87B60C23}" srcOrd="1" destOrd="0" presId="urn:microsoft.com/office/officeart/2009/3/layout/RandomtoResultProcess"/>
    <dgm:cxn modelId="{132FC4C5-A84A-4EF0-8021-077A7BF91EF3}" type="presParOf" srcId="{46261A11-D4F7-431E-9FF5-4D9FABB13FA8}" destId="{D9FB1C9A-2689-4609-8236-6DB59118996B}" srcOrd="3" destOrd="0" presId="urn:microsoft.com/office/officeart/2009/3/layout/RandomtoResultProcess"/>
    <dgm:cxn modelId="{44AF15FD-6D99-4A2A-B8E0-8B897A4A1A3D}" type="presParOf" srcId="{D9FB1C9A-2689-4609-8236-6DB59118996B}" destId="{B1E371C6-0235-4C26-A151-703D7DC17DE3}" srcOrd="0" destOrd="0" presId="urn:microsoft.com/office/officeart/2009/3/layout/RandomtoResultProcess"/>
    <dgm:cxn modelId="{446F0DE0-DD6E-47F2-A1A0-05E0FEDDB9B4}" type="presParOf" srcId="{D9FB1C9A-2689-4609-8236-6DB59118996B}" destId="{715F0CF5-E7DB-4043-B5AA-FF355C02E85C}" srcOrd="1" destOrd="0" presId="urn:microsoft.com/office/officeart/2009/3/layout/RandomtoResultProcess"/>
    <dgm:cxn modelId="{A6214E71-2D04-4C03-AEA6-0B2E0EEB31E2}" type="presParOf" srcId="{46261A11-D4F7-431E-9FF5-4D9FABB13FA8}" destId="{2E350396-46EF-409E-BE1C-3A85AFE86196}" srcOrd="4" destOrd="0" presId="urn:microsoft.com/office/officeart/2009/3/layout/RandomtoResultProcess"/>
    <dgm:cxn modelId="{808E2D55-CEC0-47A1-8D56-4210132911A4}" type="presParOf" srcId="{2E350396-46EF-409E-BE1C-3A85AFE86196}" destId="{561223AB-D74A-44FF-B7BB-D53E5B93B708}" srcOrd="0" destOrd="0" presId="urn:microsoft.com/office/officeart/2009/3/layout/RandomtoResultProcess"/>
    <dgm:cxn modelId="{F5A8FB54-A6A1-49CD-B7D0-5BE1973235CD}" type="presParOf" srcId="{2E350396-46EF-409E-BE1C-3A85AFE86196}" destId="{3FDE949F-1784-42BC-A32B-938ACDFE2CA4}" srcOrd="1" destOrd="0" presId="urn:microsoft.com/office/officeart/2009/3/layout/RandomtoResultProcess"/>
    <dgm:cxn modelId="{D1AA8842-266A-4EF5-A9C3-D150C04AA4E8}" type="presParOf" srcId="{2E350396-46EF-409E-BE1C-3A85AFE86196}" destId="{D0FFEA1F-CF95-4B96-85F9-6DD0824F6978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36E2B4-5640-4312-AF92-220333DB1969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287C326-2826-42C6-90D9-8816402324B2}">
      <dgm:prSet phldrT="[Texto]" custT="1"/>
      <dgm:spPr/>
      <dgm:t>
        <a:bodyPr/>
        <a:lstStyle/>
        <a:p>
          <a:r>
            <a:rPr lang="es-CO" sz="2800" dirty="0" smtClean="0"/>
            <a:t>Sociedad del conocimiento</a:t>
          </a:r>
          <a:endParaRPr lang="es-CO" sz="2800" dirty="0"/>
        </a:p>
      </dgm:t>
    </dgm:pt>
    <dgm:pt modelId="{F54DEA88-0947-4107-A6C8-9877A4537482}" type="parTrans" cxnId="{F8E04BF7-B06E-49CC-B3D1-1A909F42B5CC}">
      <dgm:prSet/>
      <dgm:spPr/>
      <dgm:t>
        <a:bodyPr/>
        <a:lstStyle/>
        <a:p>
          <a:endParaRPr lang="es-CO"/>
        </a:p>
      </dgm:t>
    </dgm:pt>
    <dgm:pt modelId="{2CC47824-FEFE-4F47-883B-6DFAAABAAB74}" type="sibTrans" cxnId="{F8E04BF7-B06E-49CC-B3D1-1A909F42B5CC}">
      <dgm:prSet/>
      <dgm:spPr/>
      <dgm:t>
        <a:bodyPr/>
        <a:lstStyle/>
        <a:p>
          <a:endParaRPr lang="es-CO"/>
        </a:p>
      </dgm:t>
    </dgm:pt>
    <dgm:pt modelId="{316352D1-A509-4F95-89CE-6959B6B688E7}">
      <dgm:prSet phldrT="[Texto]"/>
      <dgm:spPr/>
      <dgm:t>
        <a:bodyPr/>
        <a:lstStyle/>
        <a:p>
          <a:r>
            <a:rPr lang="es-CO" dirty="0" smtClean="0"/>
            <a:t>En la sociedad del conocimiento la calidad de la educación superior está íntimamente asociada con la práctica de la investigación.</a:t>
          </a:r>
          <a:endParaRPr lang="es-CO" dirty="0"/>
        </a:p>
      </dgm:t>
    </dgm:pt>
    <dgm:pt modelId="{5AB28272-073B-46A3-87F3-2B7AADFEEC3B}" type="parTrans" cxnId="{242DAF7D-5FA4-42CA-9BEB-6F68755C418C}">
      <dgm:prSet/>
      <dgm:spPr/>
      <dgm:t>
        <a:bodyPr/>
        <a:lstStyle/>
        <a:p>
          <a:endParaRPr lang="es-CO"/>
        </a:p>
      </dgm:t>
    </dgm:pt>
    <dgm:pt modelId="{B3A3FE69-93FF-4384-BB3A-271FCE95EC04}" type="sibTrans" cxnId="{242DAF7D-5FA4-42CA-9BEB-6F68755C418C}">
      <dgm:prSet/>
      <dgm:spPr/>
      <dgm:t>
        <a:bodyPr/>
        <a:lstStyle/>
        <a:p>
          <a:endParaRPr lang="es-CO"/>
        </a:p>
      </dgm:t>
    </dgm:pt>
    <dgm:pt modelId="{EC25DB60-229D-464F-ADC0-9429515F21C8}">
      <dgm:prSet phldrT="[Texto]"/>
      <dgm:spPr/>
      <dgm:t>
        <a:bodyPr/>
        <a:lstStyle/>
        <a:p>
          <a:r>
            <a:rPr lang="es-CO" dirty="0" smtClean="0"/>
            <a:t>Práctica que se manifiesta de dos maneras:</a:t>
          </a:r>
          <a:endParaRPr lang="es-CO" dirty="0"/>
        </a:p>
      </dgm:t>
    </dgm:pt>
    <dgm:pt modelId="{C8F7EBAE-C800-4807-B840-7E037A1C27EA}" type="parTrans" cxnId="{6028B830-DE4A-4E49-A29C-627DEBBA390A}">
      <dgm:prSet/>
      <dgm:spPr/>
      <dgm:t>
        <a:bodyPr/>
        <a:lstStyle/>
        <a:p>
          <a:endParaRPr lang="es-CO"/>
        </a:p>
      </dgm:t>
    </dgm:pt>
    <dgm:pt modelId="{960810D0-86C5-4933-B569-FD60F2DA6AC1}" type="sibTrans" cxnId="{6028B830-DE4A-4E49-A29C-627DEBBA390A}">
      <dgm:prSet/>
      <dgm:spPr/>
      <dgm:t>
        <a:bodyPr/>
        <a:lstStyle/>
        <a:p>
          <a:endParaRPr lang="es-CO"/>
        </a:p>
      </dgm:t>
    </dgm:pt>
    <dgm:pt modelId="{0106A3C3-303D-47A2-B210-23F96B9295FD}">
      <dgm:prSet phldrT="[Texto]"/>
      <dgm:spPr/>
      <dgm:t>
        <a:bodyPr/>
        <a:lstStyle/>
        <a:p>
          <a:r>
            <a:rPr lang="es-CO" dirty="0" smtClean="0"/>
            <a:t>enseñar a investigar y</a:t>
          </a:r>
          <a:endParaRPr lang="es-CO" dirty="0"/>
        </a:p>
      </dgm:t>
    </dgm:pt>
    <dgm:pt modelId="{9C2EB846-D076-4650-BDD2-A9E8FE3BE407}" type="parTrans" cxnId="{BF27D9D6-E7FF-4C62-9723-ACC0CDA54E6A}">
      <dgm:prSet/>
      <dgm:spPr/>
      <dgm:t>
        <a:bodyPr/>
        <a:lstStyle/>
        <a:p>
          <a:endParaRPr lang="es-CO"/>
        </a:p>
      </dgm:t>
    </dgm:pt>
    <dgm:pt modelId="{89A46A1D-C35F-4759-9B63-4782FC411383}" type="sibTrans" cxnId="{BF27D9D6-E7FF-4C62-9723-ACC0CDA54E6A}">
      <dgm:prSet/>
      <dgm:spPr/>
      <dgm:t>
        <a:bodyPr/>
        <a:lstStyle/>
        <a:p>
          <a:endParaRPr lang="es-CO"/>
        </a:p>
      </dgm:t>
    </dgm:pt>
    <dgm:pt modelId="{2358C94A-D291-4FC2-AEB7-147A932D72CD}">
      <dgm:prSet phldrT="[Texto]"/>
      <dgm:spPr/>
      <dgm:t>
        <a:bodyPr/>
        <a:lstStyle/>
        <a:p>
          <a:r>
            <a:rPr lang="es-CO" dirty="0" smtClean="0"/>
            <a:t>hacer investigación.</a:t>
          </a:r>
          <a:endParaRPr lang="es-CO" dirty="0"/>
        </a:p>
      </dgm:t>
    </dgm:pt>
    <dgm:pt modelId="{46859EC3-9EC8-41C2-B53B-A70B807E873A}" type="parTrans" cxnId="{ACD73D73-BA78-4AE7-A4AC-8317E4136985}">
      <dgm:prSet/>
      <dgm:spPr/>
      <dgm:t>
        <a:bodyPr/>
        <a:lstStyle/>
        <a:p>
          <a:endParaRPr lang="es-CO"/>
        </a:p>
      </dgm:t>
    </dgm:pt>
    <dgm:pt modelId="{7C7C0869-BB33-44E7-A2B1-75DDC63300C3}" type="sibTrans" cxnId="{ACD73D73-BA78-4AE7-A4AC-8317E4136985}">
      <dgm:prSet/>
      <dgm:spPr/>
      <dgm:t>
        <a:bodyPr/>
        <a:lstStyle/>
        <a:p>
          <a:endParaRPr lang="es-CO"/>
        </a:p>
      </dgm:t>
    </dgm:pt>
    <dgm:pt modelId="{E485DC87-1DC2-4808-ACA6-4381F6559D6F}" type="pres">
      <dgm:prSet presAssocID="{2F36E2B4-5640-4312-AF92-220333DB19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CAE591-6731-445D-9A42-D3152E3F543E}" type="pres">
      <dgm:prSet presAssocID="{D287C326-2826-42C6-90D9-8816402324B2}" presName="root1" presStyleCnt="0"/>
      <dgm:spPr/>
    </dgm:pt>
    <dgm:pt modelId="{6B6D155F-7037-4D67-AEE9-ECB8134D8554}" type="pres">
      <dgm:prSet presAssocID="{D287C326-2826-42C6-90D9-8816402324B2}" presName="LevelOneTextNode" presStyleLbl="node0" presStyleIdx="0" presStyleCnt="1" custScaleY="8907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7C6EDF-F3C8-47FB-ABDE-9B53FC5BE1A4}" type="pres">
      <dgm:prSet presAssocID="{D287C326-2826-42C6-90D9-8816402324B2}" presName="level2hierChild" presStyleCnt="0"/>
      <dgm:spPr/>
    </dgm:pt>
    <dgm:pt modelId="{DCC3BF00-264D-4CD2-B459-6B0273793A37}" type="pres">
      <dgm:prSet presAssocID="{5AB28272-073B-46A3-87F3-2B7AADFEEC3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49C2F19-6E9A-4770-AF53-7DA0C583307F}" type="pres">
      <dgm:prSet presAssocID="{5AB28272-073B-46A3-87F3-2B7AADFEEC3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65699E0-6264-4A9E-B2AA-0E33A47F4320}" type="pres">
      <dgm:prSet presAssocID="{316352D1-A509-4F95-89CE-6959B6B688E7}" presName="root2" presStyleCnt="0"/>
      <dgm:spPr/>
    </dgm:pt>
    <dgm:pt modelId="{237D3E95-9DE3-4150-BF48-6BBDDB89E2AC}" type="pres">
      <dgm:prSet presAssocID="{316352D1-A509-4F95-89CE-6959B6B688E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C21A83-3A1B-4898-93D7-00B1A1F168B2}" type="pres">
      <dgm:prSet presAssocID="{316352D1-A509-4F95-89CE-6959B6B688E7}" presName="level3hierChild" presStyleCnt="0"/>
      <dgm:spPr/>
    </dgm:pt>
    <dgm:pt modelId="{FDECC4E9-803B-47D3-9CBF-408EDC34C1EB}" type="pres">
      <dgm:prSet presAssocID="{C8F7EBAE-C800-4807-B840-7E037A1C27E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5F2F200-9F87-4B88-BA07-02C617E933B0}" type="pres">
      <dgm:prSet presAssocID="{C8F7EBAE-C800-4807-B840-7E037A1C27E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BAD783-BDEB-4A2C-84AE-44608A00CCD8}" type="pres">
      <dgm:prSet presAssocID="{EC25DB60-229D-464F-ADC0-9429515F21C8}" presName="root2" presStyleCnt="0"/>
      <dgm:spPr/>
    </dgm:pt>
    <dgm:pt modelId="{1EDA2341-2DE4-4983-862A-94A039A23D52}" type="pres">
      <dgm:prSet presAssocID="{EC25DB60-229D-464F-ADC0-9429515F21C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C4558AE-CE16-40BA-B628-E73EEC48EE04}" type="pres">
      <dgm:prSet presAssocID="{EC25DB60-229D-464F-ADC0-9429515F21C8}" presName="level3hierChild" presStyleCnt="0"/>
      <dgm:spPr/>
    </dgm:pt>
    <dgm:pt modelId="{66A61E12-9B50-4AA1-9837-0244FD523EED}" type="pres">
      <dgm:prSet presAssocID="{9C2EB846-D076-4650-BDD2-A9E8FE3BE407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B4C12338-EA7C-4143-B064-7786D39AB641}" type="pres">
      <dgm:prSet presAssocID="{9C2EB846-D076-4650-BDD2-A9E8FE3BE407}" presName="connTx" presStyleLbl="parChTrans1D3" presStyleIdx="0" presStyleCnt="2"/>
      <dgm:spPr/>
      <dgm:t>
        <a:bodyPr/>
        <a:lstStyle/>
        <a:p>
          <a:endParaRPr lang="en-US"/>
        </a:p>
      </dgm:t>
    </dgm:pt>
    <dgm:pt modelId="{913AC165-E8AF-4F39-A4C1-820B79FE787E}" type="pres">
      <dgm:prSet presAssocID="{0106A3C3-303D-47A2-B210-23F96B9295FD}" presName="root2" presStyleCnt="0"/>
      <dgm:spPr/>
    </dgm:pt>
    <dgm:pt modelId="{EDB7FA7F-2E5A-48A8-9851-596A6A492D69}" type="pres">
      <dgm:prSet presAssocID="{0106A3C3-303D-47A2-B210-23F96B9295F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057980-F0B6-4844-981F-E407F2FAAEA7}" type="pres">
      <dgm:prSet presAssocID="{0106A3C3-303D-47A2-B210-23F96B9295FD}" presName="level3hierChild" presStyleCnt="0"/>
      <dgm:spPr/>
    </dgm:pt>
    <dgm:pt modelId="{1660B8A3-113F-4843-8EC1-9A694E297448}" type="pres">
      <dgm:prSet presAssocID="{46859EC3-9EC8-41C2-B53B-A70B807E873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116FAC93-3023-41F2-A208-5C0F5679FA5D}" type="pres">
      <dgm:prSet presAssocID="{46859EC3-9EC8-41C2-B53B-A70B807E873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4AE69DD-2BB3-4F82-AE22-04DEA534D894}" type="pres">
      <dgm:prSet presAssocID="{2358C94A-D291-4FC2-AEB7-147A932D72CD}" presName="root2" presStyleCnt="0"/>
      <dgm:spPr/>
    </dgm:pt>
    <dgm:pt modelId="{B9B96AA3-3734-49CB-BDD0-9DDD4CD4AEC5}" type="pres">
      <dgm:prSet presAssocID="{2358C94A-D291-4FC2-AEB7-147A932D72C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BCB3EE-1BF3-4ED0-8D10-860E5D264D75}" type="pres">
      <dgm:prSet presAssocID="{2358C94A-D291-4FC2-AEB7-147A932D72CD}" presName="level3hierChild" presStyleCnt="0"/>
      <dgm:spPr/>
    </dgm:pt>
  </dgm:ptLst>
  <dgm:cxnLst>
    <dgm:cxn modelId="{18E15EA8-6508-4E38-A833-AB100079B9EE}" type="presOf" srcId="{0106A3C3-303D-47A2-B210-23F96B9295FD}" destId="{EDB7FA7F-2E5A-48A8-9851-596A6A492D69}" srcOrd="0" destOrd="0" presId="urn:microsoft.com/office/officeart/2008/layout/HorizontalMultiLevelHierarchy"/>
    <dgm:cxn modelId="{2FFDD8BC-9E3B-4F9A-AA47-9906A7C21295}" type="presOf" srcId="{2358C94A-D291-4FC2-AEB7-147A932D72CD}" destId="{B9B96AA3-3734-49CB-BDD0-9DDD4CD4AEC5}" srcOrd="0" destOrd="0" presId="urn:microsoft.com/office/officeart/2008/layout/HorizontalMultiLevelHierarchy"/>
    <dgm:cxn modelId="{F47413F5-A9A8-4C18-8E51-EFA63995520D}" type="presOf" srcId="{5AB28272-073B-46A3-87F3-2B7AADFEEC3B}" destId="{849C2F19-6E9A-4770-AF53-7DA0C583307F}" srcOrd="1" destOrd="0" presId="urn:microsoft.com/office/officeart/2008/layout/HorizontalMultiLevelHierarchy"/>
    <dgm:cxn modelId="{242DAF7D-5FA4-42CA-9BEB-6F68755C418C}" srcId="{D287C326-2826-42C6-90D9-8816402324B2}" destId="{316352D1-A509-4F95-89CE-6959B6B688E7}" srcOrd="0" destOrd="0" parTransId="{5AB28272-073B-46A3-87F3-2B7AADFEEC3B}" sibTransId="{B3A3FE69-93FF-4384-BB3A-271FCE95EC04}"/>
    <dgm:cxn modelId="{398F1CA9-5D2F-4415-AD90-0BEE32A19E6D}" type="presOf" srcId="{5AB28272-073B-46A3-87F3-2B7AADFEEC3B}" destId="{DCC3BF00-264D-4CD2-B459-6B0273793A37}" srcOrd="0" destOrd="0" presId="urn:microsoft.com/office/officeart/2008/layout/HorizontalMultiLevelHierarchy"/>
    <dgm:cxn modelId="{6028B830-DE4A-4E49-A29C-627DEBBA390A}" srcId="{D287C326-2826-42C6-90D9-8816402324B2}" destId="{EC25DB60-229D-464F-ADC0-9429515F21C8}" srcOrd="1" destOrd="0" parTransId="{C8F7EBAE-C800-4807-B840-7E037A1C27EA}" sibTransId="{960810D0-86C5-4933-B569-FD60F2DA6AC1}"/>
    <dgm:cxn modelId="{1DFCA9BA-3B3C-4B8F-9C6A-63E768214CC6}" type="presOf" srcId="{C8F7EBAE-C800-4807-B840-7E037A1C27EA}" destId="{05F2F200-9F87-4B88-BA07-02C617E933B0}" srcOrd="1" destOrd="0" presId="urn:microsoft.com/office/officeart/2008/layout/HorizontalMultiLevelHierarchy"/>
    <dgm:cxn modelId="{EC2BCDD7-D870-45E8-942D-62611AB27152}" type="presOf" srcId="{2F36E2B4-5640-4312-AF92-220333DB1969}" destId="{E485DC87-1DC2-4808-ACA6-4381F6559D6F}" srcOrd="0" destOrd="0" presId="urn:microsoft.com/office/officeart/2008/layout/HorizontalMultiLevelHierarchy"/>
    <dgm:cxn modelId="{F7B25C37-E0CC-463C-8B3C-A0EE41A7C092}" type="presOf" srcId="{9C2EB846-D076-4650-BDD2-A9E8FE3BE407}" destId="{B4C12338-EA7C-4143-B064-7786D39AB641}" srcOrd="1" destOrd="0" presId="urn:microsoft.com/office/officeart/2008/layout/HorizontalMultiLevelHierarchy"/>
    <dgm:cxn modelId="{F95E78A5-3FA5-48C3-9F82-E13CCA90DAE1}" type="presOf" srcId="{D287C326-2826-42C6-90D9-8816402324B2}" destId="{6B6D155F-7037-4D67-AEE9-ECB8134D8554}" srcOrd="0" destOrd="0" presId="urn:microsoft.com/office/officeart/2008/layout/HorizontalMultiLevelHierarchy"/>
    <dgm:cxn modelId="{BC0E217D-8C7B-4822-92DB-03867A046F77}" type="presOf" srcId="{316352D1-A509-4F95-89CE-6959B6B688E7}" destId="{237D3E95-9DE3-4150-BF48-6BBDDB89E2AC}" srcOrd="0" destOrd="0" presId="urn:microsoft.com/office/officeart/2008/layout/HorizontalMultiLevelHierarchy"/>
    <dgm:cxn modelId="{9D284EA4-420F-4D05-A970-3261976A824A}" type="presOf" srcId="{EC25DB60-229D-464F-ADC0-9429515F21C8}" destId="{1EDA2341-2DE4-4983-862A-94A039A23D52}" srcOrd="0" destOrd="0" presId="urn:microsoft.com/office/officeart/2008/layout/HorizontalMultiLevelHierarchy"/>
    <dgm:cxn modelId="{7EB618C0-69C3-41D8-A41E-2290E3290E14}" type="presOf" srcId="{C8F7EBAE-C800-4807-B840-7E037A1C27EA}" destId="{FDECC4E9-803B-47D3-9CBF-408EDC34C1EB}" srcOrd="0" destOrd="0" presId="urn:microsoft.com/office/officeart/2008/layout/HorizontalMultiLevelHierarchy"/>
    <dgm:cxn modelId="{ACD73D73-BA78-4AE7-A4AC-8317E4136985}" srcId="{EC25DB60-229D-464F-ADC0-9429515F21C8}" destId="{2358C94A-D291-4FC2-AEB7-147A932D72CD}" srcOrd="1" destOrd="0" parTransId="{46859EC3-9EC8-41C2-B53B-A70B807E873A}" sibTransId="{7C7C0869-BB33-44E7-A2B1-75DDC63300C3}"/>
    <dgm:cxn modelId="{2D2F71B3-0102-45B1-AC0F-D821F0248915}" type="presOf" srcId="{46859EC3-9EC8-41C2-B53B-A70B807E873A}" destId="{1660B8A3-113F-4843-8EC1-9A694E297448}" srcOrd="0" destOrd="0" presId="urn:microsoft.com/office/officeart/2008/layout/HorizontalMultiLevelHierarchy"/>
    <dgm:cxn modelId="{B71536EE-9535-435D-8F15-3A1D7CFEC58E}" type="presOf" srcId="{9C2EB846-D076-4650-BDD2-A9E8FE3BE407}" destId="{66A61E12-9B50-4AA1-9837-0244FD523EED}" srcOrd="0" destOrd="0" presId="urn:microsoft.com/office/officeart/2008/layout/HorizontalMultiLevelHierarchy"/>
    <dgm:cxn modelId="{F6AB770F-86BF-411C-8B26-39EBD47DA146}" type="presOf" srcId="{46859EC3-9EC8-41C2-B53B-A70B807E873A}" destId="{116FAC93-3023-41F2-A208-5C0F5679FA5D}" srcOrd="1" destOrd="0" presId="urn:microsoft.com/office/officeart/2008/layout/HorizontalMultiLevelHierarchy"/>
    <dgm:cxn modelId="{F8E04BF7-B06E-49CC-B3D1-1A909F42B5CC}" srcId="{2F36E2B4-5640-4312-AF92-220333DB1969}" destId="{D287C326-2826-42C6-90D9-8816402324B2}" srcOrd="0" destOrd="0" parTransId="{F54DEA88-0947-4107-A6C8-9877A4537482}" sibTransId="{2CC47824-FEFE-4F47-883B-6DFAAABAAB74}"/>
    <dgm:cxn modelId="{BF27D9D6-E7FF-4C62-9723-ACC0CDA54E6A}" srcId="{EC25DB60-229D-464F-ADC0-9429515F21C8}" destId="{0106A3C3-303D-47A2-B210-23F96B9295FD}" srcOrd="0" destOrd="0" parTransId="{9C2EB846-D076-4650-BDD2-A9E8FE3BE407}" sibTransId="{89A46A1D-C35F-4759-9B63-4782FC411383}"/>
    <dgm:cxn modelId="{FAC52DCC-A706-426E-B831-B5127A13172E}" type="presParOf" srcId="{E485DC87-1DC2-4808-ACA6-4381F6559D6F}" destId="{34CAE591-6731-445D-9A42-D3152E3F543E}" srcOrd="0" destOrd="0" presId="urn:microsoft.com/office/officeart/2008/layout/HorizontalMultiLevelHierarchy"/>
    <dgm:cxn modelId="{2EEEFFDF-28D8-4C9D-B528-9CBBCFBA038E}" type="presParOf" srcId="{34CAE591-6731-445D-9A42-D3152E3F543E}" destId="{6B6D155F-7037-4D67-AEE9-ECB8134D8554}" srcOrd="0" destOrd="0" presId="urn:microsoft.com/office/officeart/2008/layout/HorizontalMultiLevelHierarchy"/>
    <dgm:cxn modelId="{B5D6607E-FF6D-488D-AC5D-27707E568890}" type="presParOf" srcId="{34CAE591-6731-445D-9A42-D3152E3F543E}" destId="{C47C6EDF-F3C8-47FB-ABDE-9B53FC5BE1A4}" srcOrd="1" destOrd="0" presId="urn:microsoft.com/office/officeart/2008/layout/HorizontalMultiLevelHierarchy"/>
    <dgm:cxn modelId="{293CD12E-F24B-4049-93D0-35D50A4CAE2B}" type="presParOf" srcId="{C47C6EDF-F3C8-47FB-ABDE-9B53FC5BE1A4}" destId="{DCC3BF00-264D-4CD2-B459-6B0273793A37}" srcOrd="0" destOrd="0" presId="urn:microsoft.com/office/officeart/2008/layout/HorizontalMultiLevelHierarchy"/>
    <dgm:cxn modelId="{F34C95BA-8903-4CA7-B3D2-F7191DD6E4DE}" type="presParOf" srcId="{DCC3BF00-264D-4CD2-B459-6B0273793A37}" destId="{849C2F19-6E9A-4770-AF53-7DA0C583307F}" srcOrd="0" destOrd="0" presId="urn:microsoft.com/office/officeart/2008/layout/HorizontalMultiLevelHierarchy"/>
    <dgm:cxn modelId="{92B780F8-44CB-49F8-BD4A-700BB276CE3E}" type="presParOf" srcId="{C47C6EDF-F3C8-47FB-ABDE-9B53FC5BE1A4}" destId="{B65699E0-6264-4A9E-B2AA-0E33A47F4320}" srcOrd="1" destOrd="0" presId="urn:microsoft.com/office/officeart/2008/layout/HorizontalMultiLevelHierarchy"/>
    <dgm:cxn modelId="{2A32D019-8AD2-4AE0-8572-2DF7CBE631E5}" type="presParOf" srcId="{B65699E0-6264-4A9E-B2AA-0E33A47F4320}" destId="{237D3E95-9DE3-4150-BF48-6BBDDB89E2AC}" srcOrd="0" destOrd="0" presId="urn:microsoft.com/office/officeart/2008/layout/HorizontalMultiLevelHierarchy"/>
    <dgm:cxn modelId="{8C33E575-2841-4B5E-A7A7-94138B237B49}" type="presParOf" srcId="{B65699E0-6264-4A9E-B2AA-0E33A47F4320}" destId="{3AC21A83-3A1B-4898-93D7-00B1A1F168B2}" srcOrd="1" destOrd="0" presId="urn:microsoft.com/office/officeart/2008/layout/HorizontalMultiLevelHierarchy"/>
    <dgm:cxn modelId="{B8DAD5BB-DB59-4CAF-8648-5D5614C8ADE4}" type="presParOf" srcId="{C47C6EDF-F3C8-47FB-ABDE-9B53FC5BE1A4}" destId="{FDECC4E9-803B-47D3-9CBF-408EDC34C1EB}" srcOrd="2" destOrd="0" presId="urn:microsoft.com/office/officeart/2008/layout/HorizontalMultiLevelHierarchy"/>
    <dgm:cxn modelId="{95205E19-B78C-4B01-AB3E-53C09E1BA4B5}" type="presParOf" srcId="{FDECC4E9-803B-47D3-9CBF-408EDC34C1EB}" destId="{05F2F200-9F87-4B88-BA07-02C617E933B0}" srcOrd="0" destOrd="0" presId="urn:microsoft.com/office/officeart/2008/layout/HorizontalMultiLevelHierarchy"/>
    <dgm:cxn modelId="{AAAAB840-D0DB-4C40-B8DF-E14539E06113}" type="presParOf" srcId="{C47C6EDF-F3C8-47FB-ABDE-9B53FC5BE1A4}" destId="{83BAD783-BDEB-4A2C-84AE-44608A00CCD8}" srcOrd="3" destOrd="0" presId="urn:microsoft.com/office/officeart/2008/layout/HorizontalMultiLevelHierarchy"/>
    <dgm:cxn modelId="{E5D14695-F2AE-408D-9F83-9E262690741C}" type="presParOf" srcId="{83BAD783-BDEB-4A2C-84AE-44608A00CCD8}" destId="{1EDA2341-2DE4-4983-862A-94A039A23D52}" srcOrd="0" destOrd="0" presId="urn:microsoft.com/office/officeart/2008/layout/HorizontalMultiLevelHierarchy"/>
    <dgm:cxn modelId="{78C1ADFF-5CD7-4679-BFE7-A32F16920865}" type="presParOf" srcId="{83BAD783-BDEB-4A2C-84AE-44608A00CCD8}" destId="{0C4558AE-CE16-40BA-B628-E73EEC48EE04}" srcOrd="1" destOrd="0" presId="urn:microsoft.com/office/officeart/2008/layout/HorizontalMultiLevelHierarchy"/>
    <dgm:cxn modelId="{4735CDC5-A647-4D62-ABAD-5BAAC823B6E1}" type="presParOf" srcId="{0C4558AE-CE16-40BA-B628-E73EEC48EE04}" destId="{66A61E12-9B50-4AA1-9837-0244FD523EED}" srcOrd="0" destOrd="0" presId="urn:microsoft.com/office/officeart/2008/layout/HorizontalMultiLevelHierarchy"/>
    <dgm:cxn modelId="{3D79E4D9-C127-4DDA-8915-1A4B1250FAB9}" type="presParOf" srcId="{66A61E12-9B50-4AA1-9837-0244FD523EED}" destId="{B4C12338-EA7C-4143-B064-7786D39AB641}" srcOrd="0" destOrd="0" presId="urn:microsoft.com/office/officeart/2008/layout/HorizontalMultiLevelHierarchy"/>
    <dgm:cxn modelId="{E198C554-E614-46AC-875A-D1D41F360DA0}" type="presParOf" srcId="{0C4558AE-CE16-40BA-B628-E73EEC48EE04}" destId="{913AC165-E8AF-4F39-A4C1-820B79FE787E}" srcOrd="1" destOrd="0" presId="urn:microsoft.com/office/officeart/2008/layout/HorizontalMultiLevelHierarchy"/>
    <dgm:cxn modelId="{5FAB6D79-9692-4EAC-B209-1FB33F1006C1}" type="presParOf" srcId="{913AC165-E8AF-4F39-A4C1-820B79FE787E}" destId="{EDB7FA7F-2E5A-48A8-9851-596A6A492D69}" srcOrd="0" destOrd="0" presId="urn:microsoft.com/office/officeart/2008/layout/HorizontalMultiLevelHierarchy"/>
    <dgm:cxn modelId="{6014FFBE-D499-4C0C-B317-2308FB3EBCF7}" type="presParOf" srcId="{913AC165-E8AF-4F39-A4C1-820B79FE787E}" destId="{4B057980-F0B6-4844-981F-E407F2FAAEA7}" srcOrd="1" destOrd="0" presId="urn:microsoft.com/office/officeart/2008/layout/HorizontalMultiLevelHierarchy"/>
    <dgm:cxn modelId="{5AFC1FB8-5EF3-4ADD-909B-06B50C3B6DDD}" type="presParOf" srcId="{0C4558AE-CE16-40BA-B628-E73EEC48EE04}" destId="{1660B8A3-113F-4843-8EC1-9A694E297448}" srcOrd="2" destOrd="0" presId="urn:microsoft.com/office/officeart/2008/layout/HorizontalMultiLevelHierarchy"/>
    <dgm:cxn modelId="{514584D0-BA96-470E-88B4-CE44F148633A}" type="presParOf" srcId="{1660B8A3-113F-4843-8EC1-9A694E297448}" destId="{116FAC93-3023-41F2-A208-5C0F5679FA5D}" srcOrd="0" destOrd="0" presId="urn:microsoft.com/office/officeart/2008/layout/HorizontalMultiLevelHierarchy"/>
    <dgm:cxn modelId="{6CB37329-398C-4CA3-9646-274A54D06248}" type="presParOf" srcId="{0C4558AE-CE16-40BA-B628-E73EEC48EE04}" destId="{B4AE69DD-2BB3-4F82-AE22-04DEA534D894}" srcOrd="3" destOrd="0" presId="urn:microsoft.com/office/officeart/2008/layout/HorizontalMultiLevelHierarchy"/>
    <dgm:cxn modelId="{F9DCE2AE-247C-48B6-8A01-49804D0695D4}" type="presParOf" srcId="{B4AE69DD-2BB3-4F82-AE22-04DEA534D894}" destId="{B9B96AA3-3734-49CB-BDD0-9DDD4CD4AEC5}" srcOrd="0" destOrd="0" presId="urn:microsoft.com/office/officeart/2008/layout/HorizontalMultiLevelHierarchy"/>
    <dgm:cxn modelId="{F74130C5-C713-4EFA-B439-0F9A6C50A3E7}" type="presParOf" srcId="{B4AE69DD-2BB3-4F82-AE22-04DEA534D894}" destId="{80BCB3EE-1BF3-4ED0-8D10-860E5D264D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81DEB6-D533-4E10-AD24-CCF17CFE8BAF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EA331B56-4FC9-4838-8B97-CEA7B2DF4738}">
      <dgm:prSet phldrT="[Texto]" custT="1"/>
      <dgm:spPr/>
      <dgm:t>
        <a:bodyPr/>
        <a:lstStyle/>
        <a:p>
          <a:r>
            <a:rPr lang="es-CO" sz="4000" dirty="0" smtClean="0"/>
            <a:t>Investigación</a:t>
          </a:r>
          <a:endParaRPr lang="es-CO" sz="4000" dirty="0"/>
        </a:p>
      </dgm:t>
    </dgm:pt>
    <dgm:pt modelId="{3CED79BD-388C-462C-A97C-C0B1C17138DE}" type="parTrans" cxnId="{E5809CD7-C8CA-4486-AD30-07F166352616}">
      <dgm:prSet/>
      <dgm:spPr/>
      <dgm:t>
        <a:bodyPr/>
        <a:lstStyle/>
        <a:p>
          <a:endParaRPr lang="es-CO"/>
        </a:p>
      </dgm:t>
    </dgm:pt>
    <dgm:pt modelId="{85A8AE3A-7AF4-446C-8C26-9532B0EC8B5C}" type="sibTrans" cxnId="{E5809CD7-C8CA-4486-AD30-07F166352616}">
      <dgm:prSet/>
      <dgm:spPr/>
      <dgm:t>
        <a:bodyPr/>
        <a:lstStyle/>
        <a:p>
          <a:endParaRPr lang="es-CO"/>
        </a:p>
      </dgm:t>
    </dgm:pt>
    <dgm:pt modelId="{0DDDB861-4976-48A9-92EB-720A3BD2A044}">
      <dgm:prSet phldrT="[Texto]"/>
      <dgm:spPr/>
      <dgm:t>
        <a:bodyPr/>
        <a:lstStyle/>
        <a:p>
          <a:r>
            <a:rPr lang="es-CO" dirty="0" smtClean="0"/>
            <a:t>ejercicio de la docencia investigativa, utilizar la investigación en la docencia, </a:t>
          </a:r>
          <a:endParaRPr lang="es-CO" dirty="0"/>
        </a:p>
      </dgm:t>
    </dgm:pt>
    <dgm:pt modelId="{2C7FF382-4F88-4347-8053-5AB899A35B42}" type="parTrans" cxnId="{BB583589-79D9-4E87-A580-6F19D3B2B679}">
      <dgm:prSet/>
      <dgm:spPr/>
      <dgm:t>
        <a:bodyPr/>
        <a:lstStyle/>
        <a:p>
          <a:endParaRPr lang="es-CO"/>
        </a:p>
      </dgm:t>
    </dgm:pt>
    <dgm:pt modelId="{2674BA5C-FE56-4E94-A299-D427A72F5DB1}" type="sibTrans" cxnId="{BB583589-79D9-4E87-A580-6F19D3B2B679}">
      <dgm:prSet/>
      <dgm:spPr/>
      <dgm:t>
        <a:bodyPr/>
        <a:lstStyle/>
        <a:p>
          <a:endParaRPr lang="es-CO"/>
        </a:p>
      </dgm:t>
    </dgm:pt>
    <dgm:pt modelId="{827D00C8-11C7-4477-BD88-603E37645E3C}">
      <dgm:prSet phldrT="[Texto]"/>
      <dgm:spPr/>
      <dgm:t>
        <a:bodyPr/>
        <a:lstStyle/>
        <a:p>
          <a:r>
            <a:rPr lang="es-CO" dirty="0" smtClean="0"/>
            <a:t>Enseñar a investigar</a:t>
          </a:r>
          <a:endParaRPr lang="es-CO" dirty="0"/>
        </a:p>
      </dgm:t>
    </dgm:pt>
    <dgm:pt modelId="{AB7EE105-C055-4EF3-A01F-75FD6589C42F}" type="parTrans" cxnId="{0485D7F5-9A63-456D-BB39-53DB2EF3091F}">
      <dgm:prSet/>
      <dgm:spPr/>
      <dgm:t>
        <a:bodyPr/>
        <a:lstStyle/>
        <a:p>
          <a:endParaRPr lang="es-CO"/>
        </a:p>
      </dgm:t>
    </dgm:pt>
    <dgm:pt modelId="{1DA20E28-D9F1-4F74-8DD2-DDF3B5F18A9B}" type="sibTrans" cxnId="{0485D7F5-9A63-456D-BB39-53DB2EF3091F}">
      <dgm:prSet/>
      <dgm:spPr/>
      <dgm:t>
        <a:bodyPr/>
        <a:lstStyle/>
        <a:p>
          <a:endParaRPr lang="es-CO"/>
        </a:p>
      </dgm:t>
    </dgm:pt>
    <dgm:pt modelId="{FAD01F78-EDC2-479A-870A-58EB88986F0B}">
      <dgm:prSet phldrT="[Texto]"/>
      <dgm:spPr/>
      <dgm:t>
        <a:bodyPr/>
        <a:lstStyle/>
        <a:p>
          <a:r>
            <a:rPr lang="es-CO" dirty="0" smtClean="0"/>
            <a:t>Dar pertinencia científica a la investigación</a:t>
          </a:r>
          <a:endParaRPr lang="es-CO" dirty="0"/>
        </a:p>
      </dgm:t>
    </dgm:pt>
    <dgm:pt modelId="{058FA1E6-384E-491C-A9FB-2AC1C8D98CD9}" type="parTrans" cxnId="{C656CE6D-201F-45F4-93A6-D87B80CFA91A}">
      <dgm:prSet/>
      <dgm:spPr/>
      <dgm:t>
        <a:bodyPr/>
        <a:lstStyle/>
        <a:p>
          <a:endParaRPr lang="es-CO"/>
        </a:p>
      </dgm:t>
    </dgm:pt>
    <dgm:pt modelId="{2928DBB0-757F-4EFE-97B0-D18A8D919659}" type="sibTrans" cxnId="{C656CE6D-201F-45F4-93A6-D87B80CFA91A}">
      <dgm:prSet/>
      <dgm:spPr/>
      <dgm:t>
        <a:bodyPr/>
        <a:lstStyle/>
        <a:p>
          <a:endParaRPr lang="es-CO"/>
        </a:p>
      </dgm:t>
    </dgm:pt>
    <dgm:pt modelId="{BE1E9598-2C16-43A7-A84B-F556671BF7A0}">
      <dgm:prSet phldrT="[Texto]"/>
      <dgm:spPr/>
      <dgm:t>
        <a:bodyPr/>
        <a:lstStyle/>
        <a:p>
          <a:r>
            <a:rPr lang="es-CO" dirty="0" smtClean="0"/>
            <a:t> familiarizar a los estudiantes con la lógica de la investigación e iniciarlos en su práctica</a:t>
          </a:r>
          <a:r>
            <a:rPr lang="es-CO" smtClean="0"/>
            <a:t>, </a:t>
          </a:r>
          <a:endParaRPr lang="es-CO" dirty="0"/>
        </a:p>
      </dgm:t>
    </dgm:pt>
    <dgm:pt modelId="{018CC9E2-263F-4AE1-91F3-8DB741D2C6EC}" type="parTrans" cxnId="{D9D68254-43BA-42A3-BFB9-04488696E8AE}">
      <dgm:prSet/>
      <dgm:spPr/>
      <dgm:t>
        <a:bodyPr/>
        <a:lstStyle/>
        <a:p>
          <a:endParaRPr lang="es-CO"/>
        </a:p>
      </dgm:t>
    </dgm:pt>
    <dgm:pt modelId="{FFA02CFC-6D20-4B5D-A820-CD2F3C774A05}" type="sibTrans" cxnId="{D9D68254-43BA-42A3-BFB9-04488696E8AE}">
      <dgm:prSet/>
      <dgm:spPr/>
      <dgm:t>
        <a:bodyPr/>
        <a:lstStyle/>
        <a:p>
          <a:endParaRPr lang="es-CO"/>
        </a:p>
      </dgm:t>
    </dgm:pt>
    <dgm:pt modelId="{A78503B3-786F-4A58-A99F-40A6AA2B0D96}">
      <dgm:prSet phldrT="[Texto]"/>
      <dgm:spPr/>
      <dgm:t>
        <a:bodyPr/>
        <a:lstStyle/>
        <a:p>
          <a:r>
            <a:rPr lang="es-CO" dirty="0" smtClean="0"/>
            <a:t>producción o generación sistemática de conocimiento y a su aplicación para resolver problemas del contexto</a:t>
          </a:r>
          <a:endParaRPr lang="es-CO" dirty="0"/>
        </a:p>
      </dgm:t>
    </dgm:pt>
    <dgm:pt modelId="{96618D89-004A-4285-AB79-DCE636BDFFB8}" type="parTrans" cxnId="{B1F7D70D-400A-4EE6-BBC4-BCA3DD4E1D16}">
      <dgm:prSet/>
      <dgm:spPr/>
      <dgm:t>
        <a:bodyPr/>
        <a:lstStyle/>
        <a:p>
          <a:endParaRPr lang="es-CO"/>
        </a:p>
      </dgm:t>
    </dgm:pt>
    <dgm:pt modelId="{CB77D654-AA90-4D68-B219-5B4745484F1C}" type="sibTrans" cxnId="{B1F7D70D-400A-4EE6-BBC4-BCA3DD4E1D16}">
      <dgm:prSet/>
      <dgm:spPr/>
      <dgm:t>
        <a:bodyPr/>
        <a:lstStyle/>
        <a:p>
          <a:endParaRPr lang="es-CO"/>
        </a:p>
      </dgm:t>
    </dgm:pt>
    <dgm:pt modelId="{A8B5C8CD-E70D-4BD3-AC20-54CE02E79800}">
      <dgm:prSet phldrT="[Texto]"/>
      <dgm:spPr/>
      <dgm:t>
        <a:bodyPr/>
        <a:lstStyle/>
        <a:p>
          <a:r>
            <a:rPr lang="es-CO" dirty="0" smtClean="0"/>
            <a:t>Hacer Investigación</a:t>
          </a:r>
          <a:endParaRPr lang="es-CO" dirty="0"/>
        </a:p>
      </dgm:t>
    </dgm:pt>
    <dgm:pt modelId="{BE1FD0CC-B5FC-4FDB-9E46-CE5F529D5395}" type="parTrans" cxnId="{2CE61095-1DB1-4C8C-BD5A-59AC58761CC3}">
      <dgm:prSet/>
      <dgm:spPr/>
      <dgm:t>
        <a:bodyPr/>
        <a:lstStyle/>
        <a:p>
          <a:endParaRPr lang="es-CO"/>
        </a:p>
      </dgm:t>
    </dgm:pt>
    <dgm:pt modelId="{970C0118-19E6-4107-AD0A-885E4681976F}" type="sibTrans" cxnId="{2CE61095-1DB1-4C8C-BD5A-59AC58761CC3}">
      <dgm:prSet/>
      <dgm:spPr/>
      <dgm:t>
        <a:bodyPr/>
        <a:lstStyle/>
        <a:p>
          <a:endParaRPr lang="es-CO"/>
        </a:p>
      </dgm:t>
    </dgm:pt>
    <dgm:pt modelId="{8E001595-DDF1-4A94-BFF1-EF1F3841CA54}" type="pres">
      <dgm:prSet presAssocID="{8D81DEB6-D533-4E10-AD24-CCF17CFE8B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F9C9C-DC06-4F4F-A514-6F25288808D7}" type="pres">
      <dgm:prSet presAssocID="{EA331B56-4FC9-4838-8B97-CEA7B2DF4738}" presName="root1" presStyleCnt="0"/>
      <dgm:spPr/>
    </dgm:pt>
    <dgm:pt modelId="{FCADA71A-40C8-4024-B844-DEDAF22C62BC}" type="pres">
      <dgm:prSet presAssocID="{EA331B56-4FC9-4838-8B97-CEA7B2DF47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C8801-20C1-49FA-ADD5-D194C5603A02}" type="pres">
      <dgm:prSet presAssocID="{EA331B56-4FC9-4838-8B97-CEA7B2DF4738}" presName="level2hierChild" presStyleCnt="0"/>
      <dgm:spPr/>
    </dgm:pt>
    <dgm:pt modelId="{41423BFD-3171-4856-B922-FC6818DA3616}" type="pres">
      <dgm:prSet presAssocID="{AB7EE105-C055-4EF3-A01F-75FD6589C42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0C5A3C4-A4FF-43FA-93C4-9BB80BDA1E32}" type="pres">
      <dgm:prSet presAssocID="{AB7EE105-C055-4EF3-A01F-75FD6589C42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59A091B-E658-46BF-A72C-FC715F71E23F}" type="pres">
      <dgm:prSet presAssocID="{827D00C8-11C7-4477-BD88-603E37645E3C}" presName="root2" presStyleCnt="0"/>
      <dgm:spPr/>
    </dgm:pt>
    <dgm:pt modelId="{53A5B7B2-3072-4CD5-A177-869C1944200D}" type="pres">
      <dgm:prSet presAssocID="{827D00C8-11C7-4477-BD88-603E37645E3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0AC3F94-7238-407F-870A-814E21B3A77B}" type="pres">
      <dgm:prSet presAssocID="{827D00C8-11C7-4477-BD88-603E37645E3C}" presName="level3hierChild" presStyleCnt="0"/>
      <dgm:spPr/>
    </dgm:pt>
    <dgm:pt modelId="{E184D253-5CD5-4D31-9122-ECC16C9E32C1}" type="pres">
      <dgm:prSet presAssocID="{2C7FF382-4F88-4347-8053-5AB899A35B4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B770AB8-FD85-4410-8561-E300C50EAEF4}" type="pres">
      <dgm:prSet presAssocID="{2C7FF382-4F88-4347-8053-5AB899A35B4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59F0E37C-CFA3-4479-B580-1BAAA6DE3B69}" type="pres">
      <dgm:prSet presAssocID="{0DDDB861-4976-48A9-92EB-720A3BD2A044}" presName="root2" presStyleCnt="0"/>
      <dgm:spPr/>
    </dgm:pt>
    <dgm:pt modelId="{7929E7F8-770B-4F03-A5A8-7CDAB675FF5F}" type="pres">
      <dgm:prSet presAssocID="{0DDDB861-4976-48A9-92EB-720A3BD2A04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BFD88A-16AA-4D0D-8ECA-328A6415EB60}" type="pres">
      <dgm:prSet presAssocID="{0DDDB861-4976-48A9-92EB-720A3BD2A044}" presName="level3hierChild" presStyleCnt="0"/>
      <dgm:spPr/>
    </dgm:pt>
    <dgm:pt modelId="{5A47F973-07AB-4ADD-83D0-117A2472B263}" type="pres">
      <dgm:prSet presAssocID="{058FA1E6-384E-491C-A9FB-2AC1C8D98CD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B6ABE8A8-88C7-468D-B701-6D04A8A891C1}" type="pres">
      <dgm:prSet presAssocID="{058FA1E6-384E-491C-A9FB-2AC1C8D98CD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AF000A3-8024-4CD6-8ED6-5FFD1F0C9A2C}" type="pres">
      <dgm:prSet presAssocID="{FAD01F78-EDC2-479A-870A-58EB88986F0B}" presName="root2" presStyleCnt="0"/>
      <dgm:spPr/>
    </dgm:pt>
    <dgm:pt modelId="{CD303710-1D8F-4B7A-82A9-4DA0DB161C75}" type="pres">
      <dgm:prSet presAssocID="{FAD01F78-EDC2-479A-870A-58EB88986F0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A6FF83-9329-4372-B86B-B2A3E852F3F2}" type="pres">
      <dgm:prSet presAssocID="{FAD01F78-EDC2-479A-870A-58EB88986F0B}" presName="level3hierChild" presStyleCnt="0"/>
      <dgm:spPr/>
    </dgm:pt>
    <dgm:pt modelId="{8E546383-CDD0-4BD2-BA5A-94B4ACC0829B}" type="pres">
      <dgm:prSet presAssocID="{018CC9E2-263F-4AE1-91F3-8DB741D2C6E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491B778-688D-45C2-8412-6C23B2F2C6B2}" type="pres">
      <dgm:prSet presAssocID="{018CC9E2-263F-4AE1-91F3-8DB741D2C6E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E4BDDB9E-13E2-4A98-9856-20B7F844ADDA}" type="pres">
      <dgm:prSet presAssocID="{BE1E9598-2C16-43A7-A84B-F556671BF7A0}" presName="root2" presStyleCnt="0"/>
      <dgm:spPr/>
    </dgm:pt>
    <dgm:pt modelId="{7386A5BB-B07E-4BC4-A4DF-744CDA75AE57}" type="pres">
      <dgm:prSet presAssocID="{BE1E9598-2C16-43A7-A84B-F556671BF7A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EFDC918-1FA7-4EB2-96DD-6F3323ACF7F6}" type="pres">
      <dgm:prSet presAssocID="{BE1E9598-2C16-43A7-A84B-F556671BF7A0}" presName="level3hierChild" presStyleCnt="0"/>
      <dgm:spPr/>
    </dgm:pt>
    <dgm:pt modelId="{C90422E5-7E82-411D-85AE-5DBA6D264C3C}" type="pres">
      <dgm:prSet presAssocID="{BE1FD0CC-B5FC-4FDB-9E46-CE5F529D539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BD19B4D-E451-4DC3-BB86-1E599F459633}" type="pres">
      <dgm:prSet presAssocID="{BE1FD0CC-B5FC-4FDB-9E46-CE5F529D539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A86EE9F-81D5-4EDC-A03E-C5424840967A}" type="pres">
      <dgm:prSet presAssocID="{A8B5C8CD-E70D-4BD3-AC20-54CE02E79800}" presName="root2" presStyleCnt="0"/>
      <dgm:spPr/>
    </dgm:pt>
    <dgm:pt modelId="{39C1F740-440B-4610-B828-4F84B4CA3AB8}" type="pres">
      <dgm:prSet presAssocID="{A8B5C8CD-E70D-4BD3-AC20-54CE02E7980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A251C-84AB-4477-836B-DFC1F052AFB0}" type="pres">
      <dgm:prSet presAssocID="{A8B5C8CD-E70D-4BD3-AC20-54CE02E79800}" presName="level3hierChild" presStyleCnt="0"/>
      <dgm:spPr/>
    </dgm:pt>
    <dgm:pt modelId="{329D479E-4A4A-47AB-A291-1D48ECD48976}" type="pres">
      <dgm:prSet presAssocID="{96618D89-004A-4285-AB79-DCE636BDFFB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C33917C-A3DC-437B-B1CC-2AC63A5B4662}" type="pres">
      <dgm:prSet presAssocID="{96618D89-004A-4285-AB79-DCE636BDFFB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8C25175-5CD2-40C0-8C33-A6F9DBBB2709}" type="pres">
      <dgm:prSet presAssocID="{A78503B3-786F-4A58-A99F-40A6AA2B0D96}" presName="root2" presStyleCnt="0"/>
      <dgm:spPr/>
    </dgm:pt>
    <dgm:pt modelId="{AFB66826-457F-43C4-965C-67ECF442217A}" type="pres">
      <dgm:prSet presAssocID="{A78503B3-786F-4A58-A99F-40A6AA2B0D9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B5F3089-37DD-485E-A039-FA16AE347C60}" type="pres">
      <dgm:prSet presAssocID="{A78503B3-786F-4A58-A99F-40A6AA2B0D96}" presName="level3hierChild" presStyleCnt="0"/>
      <dgm:spPr/>
    </dgm:pt>
  </dgm:ptLst>
  <dgm:cxnLst>
    <dgm:cxn modelId="{6D32EDA8-5F3E-4C34-A3E3-E70599F97755}" type="presOf" srcId="{8D81DEB6-D533-4E10-AD24-CCF17CFE8BAF}" destId="{8E001595-DDF1-4A94-BFF1-EF1F3841CA54}" srcOrd="0" destOrd="0" presId="urn:microsoft.com/office/officeart/2008/layout/HorizontalMultiLevelHierarchy"/>
    <dgm:cxn modelId="{8F0D97F2-4D46-4FE7-A554-BBD5ABFB31FE}" type="presOf" srcId="{A8B5C8CD-E70D-4BD3-AC20-54CE02E79800}" destId="{39C1F740-440B-4610-B828-4F84B4CA3AB8}" srcOrd="0" destOrd="0" presId="urn:microsoft.com/office/officeart/2008/layout/HorizontalMultiLevelHierarchy"/>
    <dgm:cxn modelId="{F75BED05-43C3-42E4-8541-F03F206B024B}" type="presOf" srcId="{0DDDB861-4976-48A9-92EB-720A3BD2A044}" destId="{7929E7F8-770B-4F03-A5A8-7CDAB675FF5F}" srcOrd="0" destOrd="0" presId="urn:microsoft.com/office/officeart/2008/layout/HorizontalMultiLevelHierarchy"/>
    <dgm:cxn modelId="{D9D68254-43BA-42A3-BFB9-04488696E8AE}" srcId="{827D00C8-11C7-4477-BD88-603E37645E3C}" destId="{BE1E9598-2C16-43A7-A84B-F556671BF7A0}" srcOrd="2" destOrd="0" parTransId="{018CC9E2-263F-4AE1-91F3-8DB741D2C6EC}" sibTransId="{FFA02CFC-6D20-4B5D-A820-CD2F3C774A05}"/>
    <dgm:cxn modelId="{35DB9520-7BC6-467F-BD25-528D6099580E}" type="presOf" srcId="{AB7EE105-C055-4EF3-A01F-75FD6589C42F}" destId="{41423BFD-3171-4856-B922-FC6818DA3616}" srcOrd="0" destOrd="0" presId="urn:microsoft.com/office/officeart/2008/layout/HorizontalMultiLevelHierarchy"/>
    <dgm:cxn modelId="{CF3C07F0-400E-41EF-971E-2F6A81B90446}" type="presOf" srcId="{96618D89-004A-4285-AB79-DCE636BDFFB8}" destId="{9C33917C-A3DC-437B-B1CC-2AC63A5B4662}" srcOrd="1" destOrd="0" presId="urn:microsoft.com/office/officeart/2008/layout/HorizontalMultiLevelHierarchy"/>
    <dgm:cxn modelId="{A2DC562B-5CBD-4331-8A1A-DB0CDB4A4E23}" type="presOf" srcId="{AB7EE105-C055-4EF3-A01F-75FD6589C42F}" destId="{60C5A3C4-A4FF-43FA-93C4-9BB80BDA1E32}" srcOrd="1" destOrd="0" presId="urn:microsoft.com/office/officeart/2008/layout/HorizontalMultiLevelHierarchy"/>
    <dgm:cxn modelId="{28195D14-B91E-49D5-A504-E184997BE14E}" type="presOf" srcId="{A78503B3-786F-4A58-A99F-40A6AA2B0D96}" destId="{AFB66826-457F-43C4-965C-67ECF442217A}" srcOrd="0" destOrd="0" presId="urn:microsoft.com/office/officeart/2008/layout/HorizontalMultiLevelHierarchy"/>
    <dgm:cxn modelId="{DAEA56A6-0C69-4087-9007-CC6AF305C373}" type="presOf" srcId="{2C7FF382-4F88-4347-8053-5AB899A35B42}" destId="{DB770AB8-FD85-4410-8561-E300C50EAEF4}" srcOrd="1" destOrd="0" presId="urn:microsoft.com/office/officeart/2008/layout/HorizontalMultiLevelHierarchy"/>
    <dgm:cxn modelId="{B1F7D70D-400A-4EE6-BBC4-BCA3DD4E1D16}" srcId="{A8B5C8CD-E70D-4BD3-AC20-54CE02E79800}" destId="{A78503B3-786F-4A58-A99F-40A6AA2B0D96}" srcOrd="0" destOrd="0" parTransId="{96618D89-004A-4285-AB79-DCE636BDFFB8}" sibTransId="{CB77D654-AA90-4D68-B219-5B4745484F1C}"/>
    <dgm:cxn modelId="{2CE61095-1DB1-4C8C-BD5A-59AC58761CC3}" srcId="{EA331B56-4FC9-4838-8B97-CEA7B2DF4738}" destId="{A8B5C8CD-E70D-4BD3-AC20-54CE02E79800}" srcOrd="1" destOrd="0" parTransId="{BE1FD0CC-B5FC-4FDB-9E46-CE5F529D5395}" sibTransId="{970C0118-19E6-4107-AD0A-885E4681976F}"/>
    <dgm:cxn modelId="{BB583589-79D9-4E87-A580-6F19D3B2B679}" srcId="{827D00C8-11C7-4477-BD88-603E37645E3C}" destId="{0DDDB861-4976-48A9-92EB-720A3BD2A044}" srcOrd="0" destOrd="0" parTransId="{2C7FF382-4F88-4347-8053-5AB899A35B42}" sibTransId="{2674BA5C-FE56-4E94-A299-D427A72F5DB1}"/>
    <dgm:cxn modelId="{0485D7F5-9A63-456D-BB39-53DB2EF3091F}" srcId="{EA331B56-4FC9-4838-8B97-CEA7B2DF4738}" destId="{827D00C8-11C7-4477-BD88-603E37645E3C}" srcOrd="0" destOrd="0" parTransId="{AB7EE105-C055-4EF3-A01F-75FD6589C42F}" sibTransId="{1DA20E28-D9F1-4F74-8DD2-DDF3B5F18A9B}"/>
    <dgm:cxn modelId="{6D67C114-32A2-441D-9FCD-8E899AD524A9}" type="presOf" srcId="{BE1FD0CC-B5FC-4FDB-9E46-CE5F529D5395}" destId="{6BD19B4D-E451-4DC3-BB86-1E599F459633}" srcOrd="1" destOrd="0" presId="urn:microsoft.com/office/officeart/2008/layout/HorizontalMultiLevelHierarchy"/>
    <dgm:cxn modelId="{6FEF52E3-908B-48CE-839D-C5E265D02231}" type="presOf" srcId="{018CC9E2-263F-4AE1-91F3-8DB741D2C6EC}" destId="{8E546383-CDD0-4BD2-BA5A-94B4ACC0829B}" srcOrd="0" destOrd="0" presId="urn:microsoft.com/office/officeart/2008/layout/HorizontalMultiLevelHierarchy"/>
    <dgm:cxn modelId="{EB963C47-F425-450F-B4AF-6BFF4A578910}" type="presOf" srcId="{058FA1E6-384E-491C-A9FB-2AC1C8D98CD9}" destId="{5A47F973-07AB-4ADD-83D0-117A2472B263}" srcOrd="0" destOrd="0" presId="urn:microsoft.com/office/officeart/2008/layout/HorizontalMultiLevelHierarchy"/>
    <dgm:cxn modelId="{C656CE6D-201F-45F4-93A6-D87B80CFA91A}" srcId="{827D00C8-11C7-4477-BD88-603E37645E3C}" destId="{FAD01F78-EDC2-479A-870A-58EB88986F0B}" srcOrd="1" destOrd="0" parTransId="{058FA1E6-384E-491C-A9FB-2AC1C8D98CD9}" sibTransId="{2928DBB0-757F-4EFE-97B0-D18A8D919659}"/>
    <dgm:cxn modelId="{A2A2905B-9B36-4802-A807-B5E492886CE0}" type="presOf" srcId="{2C7FF382-4F88-4347-8053-5AB899A35B42}" destId="{E184D253-5CD5-4D31-9122-ECC16C9E32C1}" srcOrd="0" destOrd="0" presId="urn:microsoft.com/office/officeart/2008/layout/HorizontalMultiLevelHierarchy"/>
    <dgm:cxn modelId="{F1A9A152-3E22-4CA3-B259-37BF08A2790C}" type="presOf" srcId="{018CC9E2-263F-4AE1-91F3-8DB741D2C6EC}" destId="{0491B778-688D-45C2-8412-6C23B2F2C6B2}" srcOrd="1" destOrd="0" presId="urn:microsoft.com/office/officeart/2008/layout/HorizontalMultiLevelHierarchy"/>
    <dgm:cxn modelId="{7F40826B-6A62-43B4-8A78-1555DD78F82E}" type="presOf" srcId="{BE1FD0CC-B5FC-4FDB-9E46-CE5F529D5395}" destId="{C90422E5-7E82-411D-85AE-5DBA6D264C3C}" srcOrd="0" destOrd="0" presId="urn:microsoft.com/office/officeart/2008/layout/HorizontalMultiLevelHierarchy"/>
    <dgm:cxn modelId="{A8AD9BEA-9770-4EBD-A0EA-D5850162E6D4}" type="presOf" srcId="{96618D89-004A-4285-AB79-DCE636BDFFB8}" destId="{329D479E-4A4A-47AB-A291-1D48ECD48976}" srcOrd="0" destOrd="0" presId="urn:microsoft.com/office/officeart/2008/layout/HorizontalMultiLevelHierarchy"/>
    <dgm:cxn modelId="{43E132EA-A04A-4606-8EBC-5B4725AB1F86}" type="presOf" srcId="{BE1E9598-2C16-43A7-A84B-F556671BF7A0}" destId="{7386A5BB-B07E-4BC4-A4DF-744CDA75AE57}" srcOrd="0" destOrd="0" presId="urn:microsoft.com/office/officeart/2008/layout/HorizontalMultiLevelHierarchy"/>
    <dgm:cxn modelId="{80FE3710-076A-4550-8FA0-FCB52761E074}" type="presOf" srcId="{058FA1E6-384E-491C-A9FB-2AC1C8D98CD9}" destId="{B6ABE8A8-88C7-468D-B701-6D04A8A891C1}" srcOrd="1" destOrd="0" presId="urn:microsoft.com/office/officeart/2008/layout/HorizontalMultiLevelHierarchy"/>
    <dgm:cxn modelId="{350F9FC1-FA4A-4BC8-9FFB-6C25AE62DA5B}" type="presOf" srcId="{827D00C8-11C7-4477-BD88-603E37645E3C}" destId="{53A5B7B2-3072-4CD5-A177-869C1944200D}" srcOrd="0" destOrd="0" presId="urn:microsoft.com/office/officeart/2008/layout/HorizontalMultiLevelHierarchy"/>
    <dgm:cxn modelId="{54F56E61-9AEE-451B-8722-7EFCD083E80C}" type="presOf" srcId="{EA331B56-4FC9-4838-8B97-CEA7B2DF4738}" destId="{FCADA71A-40C8-4024-B844-DEDAF22C62BC}" srcOrd="0" destOrd="0" presId="urn:microsoft.com/office/officeart/2008/layout/HorizontalMultiLevelHierarchy"/>
    <dgm:cxn modelId="{3B712D7C-EDE8-4574-A72C-967EB41CEFDE}" type="presOf" srcId="{FAD01F78-EDC2-479A-870A-58EB88986F0B}" destId="{CD303710-1D8F-4B7A-82A9-4DA0DB161C75}" srcOrd="0" destOrd="0" presId="urn:microsoft.com/office/officeart/2008/layout/HorizontalMultiLevelHierarchy"/>
    <dgm:cxn modelId="{E5809CD7-C8CA-4486-AD30-07F166352616}" srcId="{8D81DEB6-D533-4E10-AD24-CCF17CFE8BAF}" destId="{EA331B56-4FC9-4838-8B97-CEA7B2DF4738}" srcOrd="0" destOrd="0" parTransId="{3CED79BD-388C-462C-A97C-C0B1C17138DE}" sibTransId="{85A8AE3A-7AF4-446C-8C26-9532B0EC8B5C}"/>
    <dgm:cxn modelId="{2E4F5F83-6112-461A-9170-70DAD4F0079C}" type="presParOf" srcId="{8E001595-DDF1-4A94-BFF1-EF1F3841CA54}" destId="{790F9C9C-DC06-4F4F-A514-6F25288808D7}" srcOrd="0" destOrd="0" presId="urn:microsoft.com/office/officeart/2008/layout/HorizontalMultiLevelHierarchy"/>
    <dgm:cxn modelId="{0023B966-B06F-4345-9920-4DA8DC7CA3F9}" type="presParOf" srcId="{790F9C9C-DC06-4F4F-A514-6F25288808D7}" destId="{FCADA71A-40C8-4024-B844-DEDAF22C62BC}" srcOrd="0" destOrd="0" presId="urn:microsoft.com/office/officeart/2008/layout/HorizontalMultiLevelHierarchy"/>
    <dgm:cxn modelId="{8CBA791C-6B4A-4307-888D-D63D8FDD989C}" type="presParOf" srcId="{790F9C9C-DC06-4F4F-A514-6F25288808D7}" destId="{299C8801-20C1-49FA-ADD5-D194C5603A02}" srcOrd="1" destOrd="0" presId="urn:microsoft.com/office/officeart/2008/layout/HorizontalMultiLevelHierarchy"/>
    <dgm:cxn modelId="{ED4FD087-E593-4483-AD1F-C94FC21B3D24}" type="presParOf" srcId="{299C8801-20C1-49FA-ADD5-D194C5603A02}" destId="{41423BFD-3171-4856-B922-FC6818DA3616}" srcOrd="0" destOrd="0" presId="urn:microsoft.com/office/officeart/2008/layout/HorizontalMultiLevelHierarchy"/>
    <dgm:cxn modelId="{02E66CE3-783B-4D6B-B386-EF5B489441C1}" type="presParOf" srcId="{41423BFD-3171-4856-B922-FC6818DA3616}" destId="{60C5A3C4-A4FF-43FA-93C4-9BB80BDA1E32}" srcOrd="0" destOrd="0" presId="urn:microsoft.com/office/officeart/2008/layout/HorizontalMultiLevelHierarchy"/>
    <dgm:cxn modelId="{075E52B7-D430-4AE0-B341-CDFF5DE3E1C1}" type="presParOf" srcId="{299C8801-20C1-49FA-ADD5-D194C5603A02}" destId="{459A091B-E658-46BF-A72C-FC715F71E23F}" srcOrd="1" destOrd="0" presId="urn:microsoft.com/office/officeart/2008/layout/HorizontalMultiLevelHierarchy"/>
    <dgm:cxn modelId="{41F66996-4B8B-4003-98A1-EBFFF7AB9A1F}" type="presParOf" srcId="{459A091B-E658-46BF-A72C-FC715F71E23F}" destId="{53A5B7B2-3072-4CD5-A177-869C1944200D}" srcOrd="0" destOrd="0" presId="urn:microsoft.com/office/officeart/2008/layout/HorizontalMultiLevelHierarchy"/>
    <dgm:cxn modelId="{3A34C09F-2810-4D48-928E-0FF341380093}" type="presParOf" srcId="{459A091B-E658-46BF-A72C-FC715F71E23F}" destId="{80AC3F94-7238-407F-870A-814E21B3A77B}" srcOrd="1" destOrd="0" presId="urn:microsoft.com/office/officeart/2008/layout/HorizontalMultiLevelHierarchy"/>
    <dgm:cxn modelId="{72F66DA7-29B7-47E6-AAB7-2E2F5F298F45}" type="presParOf" srcId="{80AC3F94-7238-407F-870A-814E21B3A77B}" destId="{E184D253-5CD5-4D31-9122-ECC16C9E32C1}" srcOrd="0" destOrd="0" presId="urn:microsoft.com/office/officeart/2008/layout/HorizontalMultiLevelHierarchy"/>
    <dgm:cxn modelId="{1985EA1D-0781-4544-A66E-470F8E96CA3E}" type="presParOf" srcId="{E184D253-5CD5-4D31-9122-ECC16C9E32C1}" destId="{DB770AB8-FD85-4410-8561-E300C50EAEF4}" srcOrd="0" destOrd="0" presId="urn:microsoft.com/office/officeart/2008/layout/HorizontalMultiLevelHierarchy"/>
    <dgm:cxn modelId="{C07A949A-B418-488F-BB1F-647C96CF7A51}" type="presParOf" srcId="{80AC3F94-7238-407F-870A-814E21B3A77B}" destId="{59F0E37C-CFA3-4479-B580-1BAAA6DE3B69}" srcOrd="1" destOrd="0" presId="urn:microsoft.com/office/officeart/2008/layout/HorizontalMultiLevelHierarchy"/>
    <dgm:cxn modelId="{9924EB5D-021B-45BF-9E6B-A4D5DE773BE4}" type="presParOf" srcId="{59F0E37C-CFA3-4479-B580-1BAAA6DE3B69}" destId="{7929E7F8-770B-4F03-A5A8-7CDAB675FF5F}" srcOrd="0" destOrd="0" presId="urn:microsoft.com/office/officeart/2008/layout/HorizontalMultiLevelHierarchy"/>
    <dgm:cxn modelId="{161B595B-81DC-4DC0-BAEA-9BF733208750}" type="presParOf" srcId="{59F0E37C-CFA3-4479-B580-1BAAA6DE3B69}" destId="{2CBFD88A-16AA-4D0D-8ECA-328A6415EB60}" srcOrd="1" destOrd="0" presId="urn:microsoft.com/office/officeart/2008/layout/HorizontalMultiLevelHierarchy"/>
    <dgm:cxn modelId="{868FC848-D1E2-4FB8-8EAD-F656EF1F6B15}" type="presParOf" srcId="{80AC3F94-7238-407F-870A-814E21B3A77B}" destId="{5A47F973-07AB-4ADD-83D0-117A2472B263}" srcOrd="2" destOrd="0" presId="urn:microsoft.com/office/officeart/2008/layout/HorizontalMultiLevelHierarchy"/>
    <dgm:cxn modelId="{0C21850F-3E67-4FDD-911A-9CC4B8DE4063}" type="presParOf" srcId="{5A47F973-07AB-4ADD-83D0-117A2472B263}" destId="{B6ABE8A8-88C7-468D-B701-6D04A8A891C1}" srcOrd="0" destOrd="0" presId="urn:microsoft.com/office/officeart/2008/layout/HorizontalMultiLevelHierarchy"/>
    <dgm:cxn modelId="{BF3EC01F-BA49-4266-9270-0B41416EC0E7}" type="presParOf" srcId="{80AC3F94-7238-407F-870A-814E21B3A77B}" destId="{2AF000A3-8024-4CD6-8ED6-5FFD1F0C9A2C}" srcOrd="3" destOrd="0" presId="urn:microsoft.com/office/officeart/2008/layout/HorizontalMultiLevelHierarchy"/>
    <dgm:cxn modelId="{0F7BE4C8-8592-4CCB-87DA-6770B7220C53}" type="presParOf" srcId="{2AF000A3-8024-4CD6-8ED6-5FFD1F0C9A2C}" destId="{CD303710-1D8F-4B7A-82A9-4DA0DB161C75}" srcOrd="0" destOrd="0" presId="urn:microsoft.com/office/officeart/2008/layout/HorizontalMultiLevelHierarchy"/>
    <dgm:cxn modelId="{96959C19-9A57-4477-856B-CED3BA8CAD26}" type="presParOf" srcId="{2AF000A3-8024-4CD6-8ED6-5FFD1F0C9A2C}" destId="{05A6FF83-9329-4372-B86B-B2A3E852F3F2}" srcOrd="1" destOrd="0" presId="urn:microsoft.com/office/officeart/2008/layout/HorizontalMultiLevelHierarchy"/>
    <dgm:cxn modelId="{7A5B3D5A-29B9-4EFB-8576-36731DD5D44A}" type="presParOf" srcId="{80AC3F94-7238-407F-870A-814E21B3A77B}" destId="{8E546383-CDD0-4BD2-BA5A-94B4ACC0829B}" srcOrd="4" destOrd="0" presId="urn:microsoft.com/office/officeart/2008/layout/HorizontalMultiLevelHierarchy"/>
    <dgm:cxn modelId="{73F86398-C9F0-47CB-83F6-1BC936C3E74C}" type="presParOf" srcId="{8E546383-CDD0-4BD2-BA5A-94B4ACC0829B}" destId="{0491B778-688D-45C2-8412-6C23B2F2C6B2}" srcOrd="0" destOrd="0" presId="urn:microsoft.com/office/officeart/2008/layout/HorizontalMultiLevelHierarchy"/>
    <dgm:cxn modelId="{DFB58063-7C67-460E-965A-84F6C15AFC2B}" type="presParOf" srcId="{80AC3F94-7238-407F-870A-814E21B3A77B}" destId="{E4BDDB9E-13E2-4A98-9856-20B7F844ADDA}" srcOrd="5" destOrd="0" presId="urn:microsoft.com/office/officeart/2008/layout/HorizontalMultiLevelHierarchy"/>
    <dgm:cxn modelId="{0F23AFF6-1766-4DCA-BC3D-912B5AF89707}" type="presParOf" srcId="{E4BDDB9E-13E2-4A98-9856-20B7F844ADDA}" destId="{7386A5BB-B07E-4BC4-A4DF-744CDA75AE57}" srcOrd="0" destOrd="0" presId="urn:microsoft.com/office/officeart/2008/layout/HorizontalMultiLevelHierarchy"/>
    <dgm:cxn modelId="{AC488F09-6917-4D46-B362-E30F079A3E62}" type="presParOf" srcId="{E4BDDB9E-13E2-4A98-9856-20B7F844ADDA}" destId="{6EFDC918-1FA7-4EB2-96DD-6F3323ACF7F6}" srcOrd="1" destOrd="0" presId="urn:microsoft.com/office/officeart/2008/layout/HorizontalMultiLevelHierarchy"/>
    <dgm:cxn modelId="{1C9E4EAB-FC99-4E7A-AB64-F66A0D9280C2}" type="presParOf" srcId="{299C8801-20C1-49FA-ADD5-D194C5603A02}" destId="{C90422E5-7E82-411D-85AE-5DBA6D264C3C}" srcOrd="2" destOrd="0" presId="urn:microsoft.com/office/officeart/2008/layout/HorizontalMultiLevelHierarchy"/>
    <dgm:cxn modelId="{3E0D7108-AFF3-402D-A85D-948FA5327F20}" type="presParOf" srcId="{C90422E5-7E82-411D-85AE-5DBA6D264C3C}" destId="{6BD19B4D-E451-4DC3-BB86-1E599F459633}" srcOrd="0" destOrd="0" presId="urn:microsoft.com/office/officeart/2008/layout/HorizontalMultiLevelHierarchy"/>
    <dgm:cxn modelId="{5472DC6F-33BD-4618-BC0B-4E46FE00CB0D}" type="presParOf" srcId="{299C8801-20C1-49FA-ADD5-D194C5603A02}" destId="{AA86EE9F-81D5-4EDC-A03E-C5424840967A}" srcOrd="3" destOrd="0" presId="urn:microsoft.com/office/officeart/2008/layout/HorizontalMultiLevelHierarchy"/>
    <dgm:cxn modelId="{8D913982-5590-44C0-B0B7-D72B21523E7C}" type="presParOf" srcId="{AA86EE9F-81D5-4EDC-A03E-C5424840967A}" destId="{39C1F740-440B-4610-B828-4F84B4CA3AB8}" srcOrd="0" destOrd="0" presId="urn:microsoft.com/office/officeart/2008/layout/HorizontalMultiLevelHierarchy"/>
    <dgm:cxn modelId="{ED383C07-7F1C-4E17-B81F-6DF05BBCD831}" type="presParOf" srcId="{AA86EE9F-81D5-4EDC-A03E-C5424840967A}" destId="{A3BA251C-84AB-4477-836B-DFC1F052AFB0}" srcOrd="1" destOrd="0" presId="urn:microsoft.com/office/officeart/2008/layout/HorizontalMultiLevelHierarchy"/>
    <dgm:cxn modelId="{012414B8-C2BC-4862-BF12-12E3B761D805}" type="presParOf" srcId="{A3BA251C-84AB-4477-836B-DFC1F052AFB0}" destId="{329D479E-4A4A-47AB-A291-1D48ECD48976}" srcOrd="0" destOrd="0" presId="urn:microsoft.com/office/officeart/2008/layout/HorizontalMultiLevelHierarchy"/>
    <dgm:cxn modelId="{68A2B308-3F63-47E8-B1F1-11E8237A20F0}" type="presParOf" srcId="{329D479E-4A4A-47AB-A291-1D48ECD48976}" destId="{9C33917C-A3DC-437B-B1CC-2AC63A5B4662}" srcOrd="0" destOrd="0" presId="urn:microsoft.com/office/officeart/2008/layout/HorizontalMultiLevelHierarchy"/>
    <dgm:cxn modelId="{CF6B9370-D6CD-43F5-A2D5-DB88027FCD67}" type="presParOf" srcId="{A3BA251C-84AB-4477-836B-DFC1F052AFB0}" destId="{28C25175-5CD2-40C0-8C33-A6F9DBBB2709}" srcOrd="1" destOrd="0" presId="urn:microsoft.com/office/officeart/2008/layout/HorizontalMultiLevelHierarchy"/>
    <dgm:cxn modelId="{26229957-5EAA-4539-B600-4FCCD4D529D9}" type="presParOf" srcId="{28C25175-5CD2-40C0-8C33-A6F9DBBB2709}" destId="{AFB66826-457F-43C4-965C-67ECF442217A}" srcOrd="0" destOrd="0" presId="urn:microsoft.com/office/officeart/2008/layout/HorizontalMultiLevelHierarchy"/>
    <dgm:cxn modelId="{32B84C26-E918-4EAB-9B0F-3305C96644BC}" type="presParOf" srcId="{28C25175-5CD2-40C0-8C33-A6F9DBBB2709}" destId="{0B5F3089-37DD-485E-A039-FA16AE347C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B8454A-C53A-4F53-8611-FD786EE162E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6BE90B76-A965-44BB-AEBD-5155029B7056}">
      <dgm:prSet phldrT="[Texto]" custT="1"/>
      <dgm:spPr/>
      <dgm:t>
        <a:bodyPr/>
        <a:lstStyle/>
        <a:p>
          <a:r>
            <a:rPr lang="es-CO" sz="2800" dirty="0" smtClean="0"/>
            <a:t>Didáctica - Relación docencia-investigación.</a:t>
          </a:r>
          <a:endParaRPr lang="es-CO" sz="2800" dirty="0"/>
        </a:p>
      </dgm:t>
    </dgm:pt>
    <dgm:pt modelId="{1ECBAB0F-2C10-4838-84ED-1AC171444DA2}" type="parTrans" cxnId="{FB2B05F9-2099-461A-A14C-01E920632AD1}">
      <dgm:prSet/>
      <dgm:spPr/>
      <dgm:t>
        <a:bodyPr/>
        <a:lstStyle/>
        <a:p>
          <a:endParaRPr lang="es-CO"/>
        </a:p>
      </dgm:t>
    </dgm:pt>
    <dgm:pt modelId="{01B28203-576C-46C1-9B2A-BF1FA01DF73E}" type="sibTrans" cxnId="{FB2B05F9-2099-461A-A14C-01E920632AD1}">
      <dgm:prSet/>
      <dgm:spPr/>
      <dgm:t>
        <a:bodyPr/>
        <a:lstStyle/>
        <a:p>
          <a:endParaRPr lang="es-CO"/>
        </a:p>
      </dgm:t>
    </dgm:pt>
    <dgm:pt modelId="{4E6D345E-3E0E-4C46-BADE-58241523746A}">
      <dgm:prSet phldrT="[Texto]"/>
      <dgm:spPr/>
      <dgm:t>
        <a:bodyPr/>
        <a:lstStyle/>
        <a:p>
          <a:r>
            <a:rPr lang="es-CO" dirty="0" smtClean="0"/>
            <a:t>Enseñanza expositiva o por recepción, más centrada en el docente y en el contenido.</a:t>
          </a:r>
          <a:endParaRPr lang="es-CO" dirty="0"/>
        </a:p>
      </dgm:t>
    </dgm:pt>
    <dgm:pt modelId="{5CFD9390-1AEC-406D-8616-22927B462B28}" type="parTrans" cxnId="{D3CF03CD-6C82-4E25-AF9D-8612D5CECA08}">
      <dgm:prSet/>
      <dgm:spPr/>
      <dgm:t>
        <a:bodyPr/>
        <a:lstStyle/>
        <a:p>
          <a:endParaRPr lang="es-CO"/>
        </a:p>
      </dgm:t>
    </dgm:pt>
    <dgm:pt modelId="{A16E81C7-D21F-4A08-9AF6-8497EF6B9355}" type="sibTrans" cxnId="{D3CF03CD-6C82-4E25-AF9D-8612D5CECA08}">
      <dgm:prSet/>
      <dgm:spPr/>
      <dgm:t>
        <a:bodyPr/>
        <a:lstStyle/>
        <a:p>
          <a:endParaRPr lang="es-CO"/>
        </a:p>
      </dgm:t>
    </dgm:pt>
    <dgm:pt modelId="{1FC51326-B02D-4C1A-B23F-C9D4457A12B9}">
      <dgm:prSet phldrT="[Texto]"/>
      <dgm:spPr/>
      <dgm:t>
        <a:bodyPr/>
        <a:lstStyle/>
        <a:p>
          <a:r>
            <a:rPr lang="es-CO" dirty="0" smtClean="0"/>
            <a:t>Enseñanza por descubrimiento y construcción del conocimiento, más centrada en el estudiante</a:t>
          </a:r>
          <a:endParaRPr lang="es-CO" dirty="0"/>
        </a:p>
      </dgm:t>
    </dgm:pt>
    <dgm:pt modelId="{FA2E5A03-F8D6-46EC-B0EE-2B052A1A9283}" type="parTrans" cxnId="{8B6F8285-5077-4CD0-B95D-1547A99B8C43}">
      <dgm:prSet/>
      <dgm:spPr/>
      <dgm:t>
        <a:bodyPr/>
        <a:lstStyle/>
        <a:p>
          <a:endParaRPr lang="es-CO"/>
        </a:p>
      </dgm:t>
    </dgm:pt>
    <dgm:pt modelId="{8CB64015-D555-4FA5-941C-C114996D3CF0}" type="sibTrans" cxnId="{8B6F8285-5077-4CD0-B95D-1547A99B8C43}">
      <dgm:prSet/>
      <dgm:spPr/>
      <dgm:t>
        <a:bodyPr/>
        <a:lstStyle/>
        <a:p>
          <a:endParaRPr lang="es-CO"/>
        </a:p>
      </dgm:t>
    </dgm:pt>
    <dgm:pt modelId="{44C33BA8-B33E-4DB3-8C3F-4AB3C96A0E4F}" type="pres">
      <dgm:prSet presAssocID="{07B8454A-C53A-4F53-8611-FD786EE162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D476CF-70DC-4D2E-B052-123D88981DDC}" type="pres">
      <dgm:prSet presAssocID="{6BE90B76-A965-44BB-AEBD-5155029B7056}" presName="root1" presStyleCnt="0"/>
      <dgm:spPr/>
    </dgm:pt>
    <dgm:pt modelId="{6E85D878-287E-46D3-B2FA-1B880D8329D8}" type="pres">
      <dgm:prSet presAssocID="{6BE90B76-A965-44BB-AEBD-5155029B7056}" presName="LevelOneTextNode" presStyleLbl="node0" presStyleIdx="0" presStyleCnt="1" custLinFactX="-32359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3B7EB-AC63-47F0-938D-17CA183AA0D5}" type="pres">
      <dgm:prSet presAssocID="{6BE90B76-A965-44BB-AEBD-5155029B7056}" presName="level2hierChild" presStyleCnt="0"/>
      <dgm:spPr/>
    </dgm:pt>
    <dgm:pt modelId="{5770A318-B61C-46D7-8FB3-897D3A5FFF0D}" type="pres">
      <dgm:prSet presAssocID="{5CFD9390-1AEC-406D-8616-22927B462B2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5E13745-D3E1-41A5-A5E5-3079B8DC9D43}" type="pres">
      <dgm:prSet presAssocID="{5CFD9390-1AEC-406D-8616-22927B462B2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481AE48-5803-4EFE-9243-827EB510DF72}" type="pres">
      <dgm:prSet presAssocID="{4E6D345E-3E0E-4C46-BADE-58241523746A}" presName="root2" presStyleCnt="0"/>
      <dgm:spPr/>
    </dgm:pt>
    <dgm:pt modelId="{2B24D548-E4EE-4600-BD54-26AF73C751A6}" type="pres">
      <dgm:prSet presAssocID="{4E6D345E-3E0E-4C46-BADE-58241523746A}" presName="LevelTwoTextNode" presStyleLbl="node2" presStyleIdx="0" presStyleCnt="2" custLinFactNeighborX="-768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ED9FB56-6BCC-4E01-B0B7-74E19AA29A58}" type="pres">
      <dgm:prSet presAssocID="{4E6D345E-3E0E-4C46-BADE-58241523746A}" presName="level3hierChild" presStyleCnt="0"/>
      <dgm:spPr/>
    </dgm:pt>
    <dgm:pt modelId="{219ED8D6-335C-4D5C-ABD1-36D1D101F8E2}" type="pres">
      <dgm:prSet presAssocID="{FA2E5A03-F8D6-46EC-B0EE-2B052A1A928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0B66086-A0A4-4B7B-96CB-3B96DA947035}" type="pres">
      <dgm:prSet presAssocID="{FA2E5A03-F8D6-46EC-B0EE-2B052A1A928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D0545CE-5A44-4C60-AB56-D563C9E64E37}" type="pres">
      <dgm:prSet presAssocID="{1FC51326-B02D-4C1A-B23F-C9D4457A12B9}" presName="root2" presStyleCnt="0"/>
      <dgm:spPr/>
    </dgm:pt>
    <dgm:pt modelId="{0A0B87A8-01F3-43A5-A2FF-E3C71A6779FD}" type="pres">
      <dgm:prSet presAssocID="{1FC51326-B02D-4C1A-B23F-C9D4457A12B9}" presName="LevelTwoTextNode" presStyleLbl="node2" presStyleIdx="1" presStyleCnt="2" custLinFactNeighborX="-768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083331-44ED-4F6E-8506-17130021639D}" type="pres">
      <dgm:prSet presAssocID="{1FC51326-B02D-4C1A-B23F-C9D4457A12B9}" presName="level3hierChild" presStyleCnt="0"/>
      <dgm:spPr/>
    </dgm:pt>
  </dgm:ptLst>
  <dgm:cxnLst>
    <dgm:cxn modelId="{E039CD34-E8F6-466A-A78F-303C95867310}" type="presOf" srcId="{1FC51326-B02D-4C1A-B23F-C9D4457A12B9}" destId="{0A0B87A8-01F3-43A5-A2FF-E3C71A6779FD}" srcOrd="0" destOrd="0" presId="urn:microsoft.com/office/officeart/2008/layout/HorizontalMultiLevelHierarchy"/>
    <dgm:cxn modelId="{515BA775-C22A-4182-A4E0-1C820C0BF682}" type="presOf" srcId="{4E6D345E-3E0E-4C46-BADE-58241523746A}" destId="{2B24D548-E4EE-4600-BD54-26AF73C751A6}" srcOrd="0" destOrd="0" presId="urn:microsoft.com/office/officeart/2008/layout/HorizontalMultiLevelHierarchy"/>
    <dgm:cxn modelId="{9FE3FE4B-B5E9-4D1F-B4FD-87CA8B39F374}" type="presOf" srcId="{5CFD9390-1AEC-406D-8616-22927B462B28}" destId="{F5E13745-D3E1-41A5-A5E5-3079B8DC9D43}" srcOrd="1" destOrd="0" presId="urn:microsoft.com/office/officeart/2008/layout/HorizontalMultiLevelHierarchy"/>
    <dgm:cxn modelId="{8B6F8285-5077-4CD0-B95D-1547A99B8C43}" srcId="{6BE90B76-A965-44BB-AEBD-5155029B7056}" destId="{1FC51326-B02D-4C1A-B23F-C9D4457A12B9}" srcOrd="1" destOrd="0" parTransId="{FA2E5A03-F8D6-46EC-B0EE-2B052A1A9283}" sibTransId="{8CB64015-D555-4FA5-941C-C114996D3CF0}"/>
    <dgm:cxn modelId="{62B6B48B-2DA5-4E4F-91C0-EFFF3FA4C709}" type="presOf" srcId="{6BE90B76-A965-44BB-AEBD-5155029B7056}" destId="{6E85D878-287E-46D3-B2FA-1B880D8329D8}" srcOrd="0" destOrd="0" presId="urn:microsoft.com/office/officeart/2008/layout/HorizontalMultiLevelHierarchy"/>
    <dgm:cxn modelId="{FEAB9857-F0E8-4320-92FD-72BF11E79922}" type="presOf" srcId="{FA2E5A03-F8D6-46EC-B0EE-2B052A1A9283}" destId="{219ED8D6-335C-4D5C-ABD1-36D1D101F8E2}" srcOrd="0" destOrd="0" presId="urn:microsoft.com/office/officeart/2008/layout/HorizontalMultiLevelHierarchy"/>
    <dgm:cxn modelId="{D3CF03CD-6C82-4E25-AF9D-8612D5CECA08}" srcId="{6BE90B76-A965-44BB-AEBD-5155029B7056}" destId="{4E6D345E-3E0E-4C46-BADE-58241523746A}" srcOrd="0" destOrd="0" parTransId="{5CFD9390-1AEC-406D-8616-22927B462B28}" sibTransId="{A16E81C7-D21F-4A08-9AF6-8497EF6B9355}"/>
    <dgm:cxn modelId="{72598E5F-8497-4CCF-AE4A-CF645F542EF3}" type="presOf" srcId="{FA2E5A03-F8D6-46EC-B0EE-2B052A1A9283}" destId="{30B66086-A0A4-4B7B-96CB-3B96DA947035}" srcOrd="1" destOrd="0" presId="urn:microsoft.com/office/officeart/2008/layout/HorizontalMultiLevelHierarchy"/>
    <dgm:cxn modelId="{43C46093-4E77-4FD1-9777-BDDB5556D9E8}" type="presOf" srcId="{5CFD9390-1AEC-406D-8616-22927B462B28}" destId="{5770A318-B61C-46D7-8FB3-897D3A5FFF0D}" srcOrd="0" destOrd="0" presId="urn:microsoft.com/office/officeart/2008/layout/HorizontalMultiLevelHierarchy"/>
    <dgm:cxn modelId="{FB2B05F9-2099-461A-A14C-01E920632AD1}" srcId="{07B8454A-C53A-4F53-8611-FD786EE162E5}" destId="{6BE90B76-A965-44BB-AEBD-5155029B7056}" srcOrd="0" destOrd="0" parTransId="{1ECBAB0F-2C10-4838-84ED-1AC171444DA2}" sibTransId="{01B28203-576C-46C1-9B2A-BF1FA01DF73E}"/>
    <dgm:cxn modelId="{ADC860D8-EDD0-4742-BD79-7CB85D584018}" type="presOf" srcId="{07B8454A-C53A-4F53-8611-FD786EE162E5}" destId="{44C33BA8-B33E-4DB3-8C3F-4AB3C96A0E4F}" srcOrd="0" destOrd="0" presId="urn:microsoft.com/office/officeart/2008/layout/HorizontalMultiLevelHierarchy"/>
    <dgm:cxn modelId="{ABF1849B-A908-45F8-B7BC-AEE4CB75CDDB}" type="presParOf" srcId="{44C33BA8-B33E-4DB3-8C3F-4AB3C96A0E4F}" destId="{A1D476CF-70DC-4D2E-B052-123D88981DDC}" srcOrd="0" destOrd="0" presId="urn:microsoft.com/office/officeart/2008/layout/HorizontalMultiLevelHierarchy"/>
    <dgm:cxn modelId="{F36C3A06-B890-4895-9FA1-91A8E7E80C06}" type="presParOf" srcId="{A1D476CF-70DC-4D2E-B052-123D88981DDC}" destId="{6E85D878-287E-46D3-B2FA-1B880D8329D8}" srcOrd="0" destOrd="0" presId="urn:microsoft.com/office/officeart/2008/layout/HorizontalMultiLevelHierarchy"/>
    <dgm:cxn modelId="{844CAC4C-FF2A-45DA-923E-945EFBA31DFC}" type="presParOf" srcId="{A1D476CF-70DC-4D2E-B052-123D88981DDC}" destId="{37F3B7EB-AC63-47F0-938D-17CA183AA0D5}" srcOrd="1" destOrd="0" presId="urn:microsoft.com/office/officeart/2008/layout/HorizontalMultiLevelHierarchy"/>
    <dgm:cxn modelId="{D812861A-E549-4A25-AA84-B33C8A77DA75}" type="presParOf" srcId="{37F3B7EB-AC63-47F0-938D-17CA183AA0D5}" destId="{5770A318-B61C-46D7-8FB3-897D3A5FFF0D}" srcOrd="0" destOrd="0" presId="urn:microsoft.com/office/officeart/2008/layout/HorizontalMultiLevelHierarchy"/>
    <dgm:cxn modelId="{7E69E347-C824-4639-8451-AF778866B340}" type="presParOf" srcId="{5770A318-B61C-46D7-8FB3-897D3A5FFF0D}" destId="{F5E13745-D3E1-41A5-A5E5-3079B8DC9D43}" srcOrd="0" destOrd="0" presId="urn:microsoft.com/office/officeart/2008/layout/HorizontalMultiLevelHierarchy"/>
    <dgm:cxn modelId="{F1BE8501-B7B7-44BE-BA09-856D7A822FB7}" type="presParOf" srcId="{37F3B7EB-AC63-47F0-938D-17CA183AA0D5}" destId="{D481AE48-5803-4EFE-9243-827EB510DF72}" srcOrd="1" destOrd="0" presId="urn:microsoft.com/office/officeart/2008/layout/HorizontalMultiLevelHierarchy"/>
    <dgm:cxn modelId="{644959F3-3ED8-4FCA-A08B-F32D7C84DA2F}" type="presParOf" srcId="{D481AE48-5803-4EFE-9243-827EB510DF72}" destId="{2B24D548-E4EE-4600-BD54-26AF73C751A6}" srcOrd="0" destOrd="0" presId="urn:microsoft.com/office/officeart/2008/layout/HorizontalMultiLevelHierarchy"/>
    <dgm:cxn modelId="{9B930E89-D68E-429E-8B7A-14EB15A4A9FA}" type="presParOf" srcId="{D481AE48-5803-4EFE-9243-827EB510DF72}" destId="{FED9FB56-6BCC-4E01-B0B7-74E19AA29A58}" srcOrd="1" destOrd="0" presId="urn:microsoft.com/office/officeart/2008/layout/HorizontalMultiLevelHierarchy"/>
    <dgm:cxn modelId="{AFF11433-ED92-4701-AE3C-2DA3D2C4C4A5}" type="presParOf" srcId="{37F3B7EB-AC63-47F0-938D-17CA183AA0D5}" destId="{219ED8D6-335C-4D5C-ABD1-36D1D101F8E2}" srcOrd="2" destOrd="0" presId="urn:microsoft.com/office/officeart/2008/layout/HorizontalMultiLevelHierarchy"/>
    <dgm:cxn modelId="{9F163A7C-A4CF-4543-9C9A-4E9EA7338786}" type="presParOf" srcId="{219ED8D6-335C-4D5C-ABD1-36D1D101F8E2}" destId="{30B66086-A0A4-4B7B-96CB-3B96DA947035}" srcOrd="0" destOrd="0" presId="urn:microsoft.com/office/officeart/2008/layout/HorizontalMultiLevelHierarchy"/>
    <dgm:cxn modelId="{6F41AF27-6992-4E30-9E6C-69325E3A075E}" type="presParOf" srcId="{37F3B7EB-AC63-47F0-938D-17CA183AA0D5}" destId="{FD0545CE-5A44-4C60-AB56-D563C9E64E37}" srcOrd="3" destOrd="0" presId="urn:microsoft.com/office/officeart/2008/layout/HorizontalMultiLevelHierarchy"/>
    <dgm:cxn modelId="{5DFCCBA7-CC1B-4B54-9640-83907F9982B7}" type="presParOf" srcId="{FD0545CE-5A44-4C60-AB56-D563C9E64E37}" destId="{0A0B87A8-01F3-43A5-A2FF-E3C71A6779FD}" srcOrd="0" destOrd="0" presId="urn:microsoft.com/office/officeart/2008/layout/HorizontalMultiLevelHierarchy"/>
    <dgm:cxn modelId="{1EFB5470-779B-437C-9705-4BE7DAA8EA26}" type="presParOf" srcId="{FD0545CE-5A44-4C60-AB56-D563C9E64E37}" destId="{54083331-44ED-4F6E-8506-17130021639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B8454A-C53A-4F53-8611-FD786EE162E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4E6D345E-3E0E-4C46-BADE-58241523746A}">
      <dgm:prSet phldrT="[Texto]"/>
      <dgm:spPr/>
      <dgm:t>
        <a:bodyPr/>
        <a:lstStyle/>
        <a:p>
          <a:r>
            <a:rPr lang="es-CO" dirty="0" smtClean="0"/>
            <a:t>Enseñanza expositiva o por recepción, más centrada en el docente y en el contenido.</a:t>
          </a:r>
          <a:endParaRPr lang="es-CO" dirty="0"/>
        </a:p>
      </dgm:t>
    </dgm:pt>
    <dgm:pt modelId="{5CFD9390-1AEC-406D-8616-22927B462B28}" type="parTrans" cxnId="{D3CF03CD-6C82-4E25-AF9D-8612D5CECA08}">
      <dgm:prSet/>
      <dgm:spPr/>
      <dgm:t>
        <a:bodyPr/>
        <a:lstStyle/>
        <a:p>
          <a:endParaRPr lang="es-CO"/>
        </a:p>
      </dgm:t>
    </dgm:pt>
    <dgm:pt modelId="{A16E81C7-D21F-4A08-9AF6-8497EF6B9355}" type="sibTrans" cxnId="{D3CF03CD-6C82-4E25-AF9D-8612D5CECA08}">
      <dgm:prSet/>
      <dgm:spPr/>
      <dgm:t>
        <a:bodyPr/>
        <a:lstStyle/>
        <a:p>
          <a:endParaRPr lang="es-CO"/>
        </a:p>
      </dgm:t>
    </dgm:pt>
    <dgm:pt modelId="{6057E2E0-66F5-405D-A58A-B09412C372A6}">
      <dgm:prSet phldrT="[Texto]"/>
      <dgm:spPr/>
      <dgm:t>
        <a:bodyPr/>
        <a:lstStyle/>
        <a:p>
          <a:r>
            <a:rPr lang="es-CO" dirty="0" smtClean="0"/>
            <a:t>Motivación, </a:t>
          </a:r>
          <a:endParaRPr lang="es-CO" dirty="0"/>
        </a:p>
      </dgm:t>
    </dgm:pt>
    <dgm:pt modelId="{D717ED73-831B-4823-A3C3-EDC0E601C0F5}" type="parTrans" cxnId="{8F1B3020-D14F-4B4C-9FE3-B0D7D49BF612}">
      <dgm:prSet/>
      <dgm:spPr/>
      <dgm:t>
        <a:bodyPr/>
        <a:lstStyle/>
        <a:p>
          <a:endParaRPr lang="es-CO"/>
        </a:p>
      </dgm:t>
    </dgm:pt>
    <dgm:pt modelId="{9731BA3A-F340-466B-A657-560F09C2B940}" type="sibTrans" cxnId="{8F1B3020-D14F-4B4C-9FE3-B0D7D49BF612}">
      <dgm:prSet/>
      <dgm:spPr/>
      <dgm:t>
        <a:bodyPr/>
        <a:lstStyle/>
        <a:p>
          <a:endParaRPr lang="es-CO"/>
        </a:p>
      </dgm:t>
    </dgm:pt>
    <dgm:pt modelId="{E41D7B80-29B8-458D-8B4D-B666D01FBFF2}">
      <dgm:prSet/>
      <dgm:spPr/>
      <dgm:t>
        <a:bodyPr/>
        <a:lstStyle/>
        <a:p>
          <a:r>
            <a:rPr lang="es-CO" dirty="0" smtClean="0"/>
            <a:t>Recapitulación,</a:t>
          </a:r>
          <a:endParaRPr lang="es-CO" dirty="0"/>
        </a:p>
      </dgm:t>
    </dgm:pt>
    <dgm:pt modelId="{4CB2CAD9-062B-4AFE-A213-5D55EC943E3B}" type="parTrans" cxnId="{AB5886FC-B3DD-47EA-9E13-103B8E503D0D}">
      <dgm:prSet/>
      <dgm:spPr/>
      <dgm:t>
        <a:bodyPr/>
        <a:lstStyle/>
        <a:p>
          <a:endParaRPr lang="es-CO"/>
        </a:p>
      </dgm:t>
    </dgm:pt>
    <dgm:pt modelId="{1FAFB6F1-CEAB-426C-8FCD-F5D1773C32A9}" type="sibTrans" cxnId="{AB5886FC-B3DD-47EA-9E13-103B8E503D0D}">
      <dgm:prSet/>
      <dgm:spPr/>
      <dgm:t>
        <a:bodyPr/>
        <a:lstStyle/>
        <a:p>
          <a:endParaRPr lang="es-CO"/>
        </a:p>
      </dgm:t>
    </dgm:pt>
    <dgm:pt modelId="{25509047-30D0-4600-A69A-FEFA0D7541FB}">
      <dgm:prSet phldrT="[Texto]"/>
      <dgm:spPr/>
      <dgm:t>
        <a:bodyPr/>
        <a:lstStyle/>
        <a:p>
          <a:r>
            <a:rPr lang="es-CO" dirty="0" smtClean="0"/>
            <a:t>Presentación,</a:t>
          </a:r>
          <a:endParaRPr lang="es-CO" dirty="0"/>
        </a:p>
      </dgm:t>
    </dgm:pt>
    <dgm:pt modelId="{4F54BBD4-FC2B-4D14-B1BE-6389EF07C058}" type="parTrans" cxnId="{3CB59AFA-2CAD-47E3-B0D8-54A75F002F65}">
      <dgm:prSet/>
      <dgm:spPr/>
      <dgm:t>
        <a:bodyPr/>
        <a:lstStyle/>
        <a:p>
          <a:endParaRPr lang="es-CO"/>
        </a:p>
      </dgm:t>
    </dgm:pt>
    <dgm:pt modelId="{04311655-94D8-4E06-85E3-3158B76C1CBE}" type="sibTrans" cxnId="{3CB59AFA-2CAD-47E3-B0D8-54A75F002F65}">
      <dgm:prSet/>
      <dgm:spPr/>
      <dgm:t>
        <a:bodyPr/>
        <a:lstStyle/>
        <a:p>
          <a:endParaRPr lang="es-CO"/>
        </a:p>
      </dgm:t>
    </dgm:pt>
    <dgm:pt modelId="{543DFE1E-8353-4FE0-98BD-F24BD3CAB8F2}">
      <dgm:prSet phldrT="[Texto]"/>
      <dgm:spPr/>
      <dgm:t>
        <a:bodyPr/>
        <a:lstStyle/>
        <a:p>
          <a:r>
            <a:rPr lang="es-CO" dirty="0" smtClean="0"/>
            <a:t>Discusión y ejercitación,</a:t>
          </a:r>
          <a:endParaRPr lang="es-CO" dirty="0"/>
        </a:p>
      </dgm:t>
    </dgm:pt>
    <dgm:pt modelId="{EE7C2F94-DBCB-4FF7-A59F-BEEC04C7454A}" type="parTrans" cxnId="{0BA01FD1-DAE7-42DE-ACFA-36761CB412FA}">
      <dgm:prSet/>
      <dgm:spPr/>
      <dgm:t>
        <a:bodyPr/>
        <a:lstStyle/>
        <a:p>
          <a:endParaRPr lang="es-CO"/>
        </a:p>
      </dgm:t>
    </dgm:pt>
    <dgm:pt modelId="{4DE013A7-8D9D-464D-B0DA-45E80696D90F}" type="sibTrans" cxnId="{0BA01FD1-DAE7-42DE-ACFA-36761CB412FA}">
      <dgm:prSet/>
      <dgm:spPr/>
      <dgm:t>
        <a:bodyPr/>
        <a:lstStyle/>
        <a:p>
          <a:endParaRPr lang="es-CO"/>
        </a:p>
      </dgm:t>
    </dgm:pt>
    <dgm:pt modelId="{A86FA88F-F40A-42F0-868A-334DAD878070}">
      <dgm:prSet/>
      <dgm:spPr/>
      <dgm:t>
        <a:bodyPr/>
        <a:lstStyle/>
        <a:p>
          <a:r>
            <a:rPr lang="es-CO" dirty="0" smtClean="0"/>
            <a:t>Evaluación y</a:t>
          </a:r>
          <a:endParaRPr lang="es-CO" dirty="0"/>
        </a:p>
      </dgm:t>
    </dgm:pt>
    <dgm:pt modelId="{31490792-788D-421C-A97A-066E77CDDFC8}" type="parTrans" cxnId="{029E08C2-8220-4706-BC9C-236915CE8A30}">
      <dgm:prSet/>
      <dgm:spPr/>
      <dgm:t>
        <a:bodyPr/>
        <a:lstStyle/>
        <a:p>
          <a:endParaRPr lang="es-CO"/>
        </a:p>
      </dgm:t>
    </dgm:pt>
    <dgm:pt modelId="{E41517BD-5066-4589-819D-6B00AD12C168}" type="sibTrans" cxnId="{029E08C2-8220-4706-BC9C-236915CE8A30}">
      <dgm:prSet/>
      <dgm:spPr/>
      <dgm:t>
        <a:bodyPr/>
        <a:lstStyle/>
        <a:p>
          <a:endParaRPr lang="es-CO"/>
        </a:p>
      </dgm:t>
    </dgm:pt>
    <dgm:pt modelId="{494FD82C-172D-4753-8864-D30867FF4CAC}">
      <dgm:prSet/>
      <dgm:spPr/>
      <dgm:t>
        <a:bodyPr/>
        <a:lstStyle/>
        <a:p>
          <a:r>
            <a:rPr lang="es-CO" dirty="0" smtClean="0"/>
            <a:t>Conclusiones</a:t>
          </a:r>
          <a:endParaRPr lang="es-CO" dirty="0"/>
        </a:p>
      </dgm:t>
    </dgm:pt>
    <dgm:pt modelId="{289F8603-2144-4263-ADA8-7EF33EEB2097}" type="parTrans" cxnId="{DECE38D0-BE6F-44B2-9D10-8E0E32778DD2}">
      <dgm:prSet/>
      <dgm:spPr/>
      <dgm:t>
        <a:bodyPr/>
        <a:lstStyle/>
        <a:p>
          <a:endParaRPr lang="es-CO"/>
        </a:p>
      </dgm:t>
    </dgm:pt>
    <dgm:pt modelId="{3CB5E0AD-E3DF-4AC6-B52A-E59F1DF5D24A}" type="sibTrans" cxnId="{DECE38D0-BE6F-44B2-9D10-8E0E32778DD2}">
      <dgm:prSet/>
      <dgm:spPr/>
      <dgm:t>
        <a:bodyPr/>
        <a:lstStyle/>
        <a:p>
          <a:endParaRPr lang="es-CO"/>
        </a:p>
      </dgm:t>
    </dgm:pt>
    <dgm:pt modelId="{44C33BA8-B33E-4DB3-8C3F-4AB3C96A0E4F}" type="pres">
      <dgm:prSet presAssocID="{07B8454A-C53A-4F53-8611-FD786EE162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A7399-80C7-4198-8D52-FD8D0802F121}" type="pres">
      <dgm:prSet presAssocID="{4E6D345E-3E0E-4C46-BADE-58241523746A}" presName="root1" presStyleCnt="0"/>
      <dgm:spPr/>
    </dgm:pt>
    <dgm:pt modelId="{BAE6272F-15C7-45C8-84C6-81174CB71505}" type="pres">
      <dgm:prSet presAssocID="{4E6D345E-3E0E-4C46-BADE-58241523746A}" presName="LevelOneTextNode" presStyleLbl="node0" presStyleIdx="0" presStyleCnt="1" custAng="5400000" custScaleX="306386" custScaleY="54426" custLinFactX="-13395" custLinFactNeighborX="-100000" custLinFactNeighborY="-5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BB9118-E9E4-42B4-83C1-698D1CF4136A}" type="pres">
      <dgm:prSet presAssocID="{4E6D345E-3E0E-4C46-BADE-58241523746A}" presName="level2hierChild" presStyleCnt="0"/>
      <dgm:spPr/>
    </dgm:pt>
    <dgm:pt modelId="{D49AFAA4-7873-4574-B2E3-80164B5AADB3}" type="pres">
      <dgm:prSet presAssocID="{D717ED73-831B-4823-A3C3-EDC0E601C0F5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6CD55C8C-5CB4-478F-BC72-82C7CFC9752A}" type="pres">
      <dgm:prSet presAssocID="{D717ED73-831B-4823-A3C3-EDC0E601C0F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48FFCFF-213B-4AFD-B380-574ADE0570B4}" type="pres">
      <dgm:prSet presAssocID="{6057E2E0-66F5-405D-A58A-B09412C372A6}" presName="root2" presStyleCnt="0"/>
      <dgm:spPr/>
    </dgm:pt>
    <dgm:pt modelId="{F2BFA583-3582-49A2-BC61-B4C95C5336C8}" type="pres">
      <dgm:prSet presAssocID="{6057E2E0-66F5-405D-A58A-B09412C372A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2AB5B8-79E2-463C-8496-51F99830864F}" type="pres">
      <dgm:prSet presAssocID="{6057E2E0-66F5-405D-A58A-B09412C372A6}" presName="level3hierChild" presStyleCnt="0"/>
      <dgm:spPr/>
    </dgm:pt>
    <dgm:pt modelId="{6BA1782C-6819-4A89-A3B3-987541F62C4B}" type="pres">
      <dgm:prSet presAssocID="{4F54BBD4-FC2B-4D14-B1BE-6389EF07C058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B4A7B4DD-99D8-4759-AEF9-D61C656B62A7}" type="pres">
      <dgm:prSet presAssocID="{4F54BBD4-FC2B-4D14-B1BE-6389EF07C05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3E3197E-F986-4945-9922-E2160FF98862}" type="pres">
      <dgm:prSet presAssocID="{25509047-30D0-4600-A69A-FEFA0D7541FB}" presName="root2" presStyleCnt="0"/>
      <dgm:spPr/>
    </dgm:pt>
    <dgm:pt modelId="{35CBAC32-1E18-42D5-B407-44F0C1332210}" type="pres">
      <dgm:prSet presAssocID="{25509047-30D0-4600-A69A-FEFA0D7541FB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63932DC-63A7-4C19-BECD-53285BCD68D8}" type="pres">
      <dgm:prSet presAssocID="{25509047-30D0-4600-A69A-FEFA0D7541FB}" presName="level3hierChild" presStyleCnt="0"/>
      <dgm:spPr/>
    </dgm:pt>
    <dgm:pt modelId="{4FEA18D9-46A5-4E50-BB1D-6B9DC26F1B09}" type="pres">
      <dgm:prSet presAssocID="{EE7C2F94-DBCB-4FF7-A59F-BEEC04C7454A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8F7F036D-EAF1-4DCF-A431-05E0987848DA}" type="pres">
      <dgm:prSet presAssocID="{EE7C2F94-DBCB-4FF7-A59F-BEEC04C7454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4D7D977-11D9-4A81-88A3-4B232D12D2F2}" type="pres">
      <dgm:prSet presAssocID="{543DFE1E-8353-4FE0-98BD-F24BD3CAB8F2}" presName="root2" presStyleCnt="0"/>
      <dgm:spPr/>
    </dgm:pt>
    <dgm:pt modelId="{3E66F509-8C14-4497-95C5-7980C117443B}" type="pres">
      <dgm:prSet presAssocID="{543DFE1E-8353-4FE0-98BD-F24BD3CAB8F2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9DFFA40-BCF9-4356-BCA6-94B4693CD869}" type="pres">
      <dgm:prSet presAssocID="{543DFE1E-8353-4FE0-98BD-F24BD3CAB8F2}" presName="level3hierChild" presStyleCnt="0"/>
      <dgm:spPr/>
    </dgm:pt>
    <dgm:pt modelId="{0F9FCDCF-97EB-4F35-A99D-A18DABFB831F}" type="pres">
      <dgm:prSet presAssocID="{4CB2CAD9-062B-4AFE-A213-5D55EC943E3B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B9C1FA4B-2A50-449B-B02D-274C488F6E93}" type="pres">
      <dgm:prSet presAssocID="{4CB2CAD9-062B-4AFE-A213-5D55EC943E3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74BC396-7C44-4C1F-B7CF-6B9A41BE236B}" type="pres">
      <dgm:prSet presAssocID="{E41D7B80-29B8-458D-8B4D-B666D01FBFF2}" presName="root2" presStyleCnt="0"/>
      <dgm:spPr/>
    </dgm:pt>
    <dgm:pt modelId="{A5232DED-B1DD-480A-B410-22D4DA1FCFBC}" type="pres">
      <dgm:prSet presAssocID="{E41D7B80-29B8-458D-8B4D-B666D01FBFF2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CB932D5-F765-4E8A-9A71-51FC3AAFE422}" type="pres">
      <dgm:prSet presAssocID="{E41D7B80-29B8-458D-8B4D-B666D01FBFF2}" presName="level3hierChild" presStyleCnt="0"/>
      <dgm:spPr/>
    </dgm:pt>
    <dgm:pt modelId="{7A5D0570-38A4-4CF0-9A43-BEED39D0F13C}" type="pres">
      <dgm:prSet presAssocID="{31490792-788D-421C-A97A-066E77CDDFC8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E447E0CC-E4C3-43EA-A68D-46CD1E662C7C}" type="pres">
      <dgm:prSet presAssocID="{31490792-788D-421C-A97A-066E77CDDFC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8CCA521-53DF-4276-A128-47BC23C88E4D}" type="pres">
      <dgm:prSet presAssocID="{A86FA88F-F40A-42F0-868A-334DAD878070}" presName="root2" presStyleCnt="0"/>
      <dgm:spPr/>
    </dgm:pt>
    <dgm:pt modelId="{5EB89A46-6729-4438-932A-AF8AE3EB2BE1}" type="pres">
      <dgm:prSet presAssocID="{A86FA88F-F40A-42F0-868A-334DAD878070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BCC454-6CEC-499B-B755-9ABE9692D5F6}" type="pres">
      <dgm:prSet presAssocID="{A86FA88F-F40A-42F0-868A-334DAD878070}" presName="level3hierChild" presStyleCnt="0"/>
      <dgm:spPr/>
    </dgm:pt>
    <dgm:pt modelId="{C1118B24-C05D-4D65-A79E-BE2579FD1237}" type="pres">
      <dgm:prSet presAssocID="{289F8603-2144-4263-ADA8-7EF33EEB2097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18B751F7-B3C3-4A2F-ABB6-BD8ADE875B1E}" type="pres">
      <dgm:prSet presAssocID="{289F8603-2144-4263-ADA8-7EF33EEB209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D8907E9-C7A8-414D-845A-6618633564C2}" type="pres">
      <dgm:prSet presAssocID="{494FD82C-172D-4753-8864-D30867FF4CAC}" presName="root2" presStyleCnt="0"/>
      <dgm:spPr/>
    </dgm:pt>
    <dgm:pt modelId="{032FA3C6-126E-4C0E-B55F-C1089F1D5902}" type="pres">
      <dgm:prSet presAssocID="{494FD82C-172D-4753-8864-D30867FF4CAC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6B4F95-4874-42C2-9283-02ABD30889B5}" type="pres">
      <dgm:prSet presAssocID="{494FD82C-172D-4753-8864-D30867FF4CAC}" presName="level3hierChild" presStyleCnt="0"/>
      <dgm:spPr/>
    </dgm:pt>
  </dgm:ptLst>
  <dgm:cxnLst>
    <dgm:cxn modelId="{BF3AD90C-5773-46A7-A410-4EDDD9412BC8}" type="presOf" srcId="{EE7C2F94-DBCB-4FF7-A59F-BEEC04C7454A}" destId="{4FEA18D9-46A5-4E50-BB1D-6B9DC26F1B09}" srcOrd="0" destOrd="0" presId="urn:microsoft.com/office/officeart/2008/layout/HorizontalMultiLevelHierarchy"/>
    <dgm:cxn modelId="{0BF64F3D-DA96-4F39-9721-BDA38707ACEB}" type="presOf" srcId="{A86FA88F-F40A-42F0-868A-334DAD878070}" destId="{5EB89A46-6729-4438-932A-AF8AE3EB2BE1}" srcOrd="0" destOrd="0" presId="urn:microsoft.com/office/officeart/2008/layout/HorizontalMultiLevelHierarchy"/>
    <dgm:cxn modelId="{AB5886FC-B3DD-47EA-9E13-103B8E503D0D}" srcId="{4E6D345E-3E0E-4C46-BADE-58241523746A}" destId="{E41D7B80-29B8-458D-8B4D-B666D01FBFF2}" srcOrd="3" destOrd="0" parTransId="{4CB2CAD9-062B-4AFE-A213-5D55EC943E3B}" sibTransId="{1FAFB6F1-CEAB-426C-8FCD-F5D1773C32A9}"/>
    <dgm:cxn modelId="{B59E8A47-8750-46A5-8B11-304AD2814A6D}" type="presOf" srcId="{31490792-788D-421C-A97A-066E77CDDFC8}" destId="{E447E0CC-E4C3-43EA-A68D-46CD1E662C7C}" srcOrd="1" destOrd="0" presId="urn:microsoft.com/office/officeart/2008/layout/HorizontalMultiLevelHierarchy"/>
    <dgm:cxn modelId="{9FA3CA00-605D-4F58-86E8-03833D4E83A0}" type="presOf" srcId="{6057E2E0-66F5-405D-A58A-B09412C372A6}" destId="{F2BFA583-3582-49A2-BC61-B4C95C5336C8}" srcOrd="0" destOrd="0" presId="urn:microsoft.com/office/officeart/2008/layout/HorizontalMultiLevelHierarchy"/>
    <dgm:cxn modelId="{EFA37BB3-D456-4F09-959E-7F204CAE9948}" type="presOf" srcId="{D717ED73-831B-4823-A3C3-EDC0E601C0F5}" destId="{6CD55C8C-5CB4-478F-BC72-82C7CFC9752A}" srcOrd="1" destOrd="0" presId="urn:microsoft.com/office/officeart/2008/layout/HorizontalMultiLevelHierarchy"/>
    <dgm:cxn modelId="{597C8EE7-7E8C-4AC7-AD27-3856F3BC387C}" type="presOf" srcId="{07B8454A-C53A-4F53-8611-FD786EE162E5}" destId="{44C33BA8-B33E-4DB3-8C3F-4AB3C96A0E4F}" srcOrd="0" destOrd="0" presId="urn:microsoft.com/office/officeart/2008/layout/HorizontalMultiLevelHierarchy"/>
    <dgm:cxn modelId="{390D6542-FE59-4574-B171-FA344235CF9A}" type="presOf" srcId="{494FD82C-172D-4753-8864-D30867FF4CAC}" destId="{032FA3C6-126E-4C0E-B55F-C1089F1D5902}" srcOrd="0" destOrd="0" presId="urn:microsoft.com/office/officeart/2008/layout/HorizontalMultiLevelHierarchy"/>
    <dgm:cxn modelId="{2B311489-BAB6-4D0F-9F89-7F96C30C5F48}" type="presOf" srcId="{25509047-30D0-4600-A69A-FEFA0D7541FB}" destId="{35CBAC32-1E18-42D5-B407-44F0C1332210}" srcOrd="0" destOrd="0" presId="urn:microsoft.com/office/officeart/2008/layout/HorizontalMultiLevelHierarchy"/>
    <dgm:cxn modelId="{6DDEF75A-86F3-4C29-91D3-65D5A73C54FA}" type="presOf" srcId="{D717ED73-831B-4823-A3C3-EDC0E601C0F5}" destId="{D49AFAA4-7873-4574-B2E3-80164B5AADB3}" srcOrd="0" destOrd="0" presId="urn:microsoft.com/office/officeart/2008/layout/HorizontalMultiLevelHierarchy"/>
    <dgm:cxn modelId="{9F087482-60DF-43E7-920C-E9356FE76076}" type="presOf" srcId="{31490792-788D-421C-A97A-066E77CDDFC8}" destId="{7A5D0570-38A4-4CF0-9A43-BEED39D0F13C}" srcOrd="0" destOrd="0" presId="urn:microsoft.com/office/officeart/2008/layout/HorizontalMultiLevelHierarchy"/>
    <dgm:cxn modelId="{45A22F2F-2A56-4DA5-B7E7-39A11CB44B8E}" type="presOf" srcId="{543DFE1E-8353-4FE0-98BD-F24BD3CAB8F2}" destId="{3E66F509-8C14-4497-95C5-7980C117443B}" srcOrd="0" destOrd="0" presId="urn:microsoft.com/office/officeart/2008/layout/HorizontalMultiLevelHierarchy"/>
    <dgm:cxn modelId="{2E21F8E5-F8AE-4674-974E-02D010770FB6}" type="presOf" srcId="{289F8603-2144-4263-ADA8-7EF33EEB2097}" destId="{18B751F7-B3C3-4A2F-ABB6-BD8ADE875B1E}" srcOrd="1" destOrd="0" presId="urn:microsoft.com/office/officeart/2008/layout/HorizontalMultiLevelHierarchy"/>
    <dgm:cxn modelId="{3CB59AFA-2CAD-47E3-B0D8-54A75F002F65}" srcId="{4E6D345E-3E0E-4C46-BADE-58241523746A}" destId="{25509047-30D0-4600-A69A-FEFA0D7541FB}" srcOrd="1" destOrd="0" parTransId="{4F54BBD4-FC2B-4D14-B1BE-6389EF07C058}" sibTransId="{04311655-94D8-4E06-85E3-3158B76C1CBE}"/>
    <dgm:cxn modelId="{6D2ABC38-3DEB-4A63-A471-BF85A9060053}" type="presOf" srcId="{289F8603-2144-4263-ADA8-7EF33EEB2097}" destId="{C1118B24-C05D-4D65-A79E-BE2579FD1237}" srcOrd="0" destOrd="0" presId="urn:microsoft.com/office/officeart/2008/layout/HorizontalMultiLevelHierarchy"/>
    <dgm:cxn modelId="{0BA01FD1-DAE7-42DE-ACFA-36761CB412FA}" srcId="{4E6D345E-3E0E-4C46-BADE-58241523746A}" destId="{543DFE1E-8353-4FE0-98BD-F24BD3CAB8F2}" srcOrd="2" destOrd="0" parTransId="{EE7C2F94-DBCB-4FF7-A59F-BEEC04C7454A}" sibTransId="{4DE013A7-8D9D-464D-B0DA-45E80696D90F}"/>
    <dgm:cxn modelId="{8F1B3020-D14F-4B4C-9FE3-B0D7D49BF612}" srcId="{4E6D345E-3E0E-4C46-BADE-58241523746A}" destId="{6057E2E0-66F5-405D-A58A-B09412C372A6}" srcOrd="0" destOrd="0" parTransId="{D717ED73-831B-4823-A3C3-EDC0E601C0F5}" sibTransId="{9731BA3A-F340-466B-A657-560F09C2B940}"/>
    <dgm:cxn modelId="{A8E47E65-7AC7-485A-9AB5-0BFB0C460932}" type="presOf" srcId="{4F54BBD4-FC2B-4D14-B1BE-6389EF07C058}" destId="{6BA1782C-6819-4A89-A3B3-987541F62C4B}" srcOrd="0" destOrd="0" presId="urn:microsoft.com/office/officeart/2008/layout/HorizontalMultiLevelHierarchy"/>
    <dgm:cxn modelId="{729574D8-726B-4A84-B109-B11E976C0820}" type="presOf" srcId="{4F54BBD4-FC2B-4D14-B1BE-6389EF07C058}" destId="{B4A7B4DD-99D8-4759-AEF9-D61C656B62A7}" srcOrd="1" destOrd="0" presId="urn:microsoft.com/office/officeart/2008/layout/HorizontalMultiLevelHierarchy"/>
    <dgm:cxn modelId="{99F0F557-2B9E-40CC-9FA2-B616C7AE252E}" type="presOf" srcId="{EE7C2F94-DBCB-4FF7-A59F-BEEC04C7454A}" destId="{8F7F036D-EAF1-4DCF-A431-05E0987848DA}" srcOrd="1" destOrd="0" presId="urn:microsoft.com/office/officeart/2008/layout/HorizontalMultiLevelHierarchy"/>
    <dgm:cxn modelId="{30B5015D-220C-4333-BC77-18681D30DAD8}" type="presOf" srcId="{4CB2CAD9-062B-4AFE-A213-5D55EC943E3B}" destId="{B9C1FA4B-2A50-449B-B02D-274C488F6E93}" srcOrd="1" destOrd="0" presId="urn:microsoft.com/office/officeart/2008/layout/HorizontalMultiLevelHierarchy"/>
    <dgm:cxn modelId="{D3CF03CD-6C82-4E25-AF9D-8612D5CECA08}" srcId="{07B8454A-C53A-4F53-8611-FD786EE162E5}" destId="{4E6D345E-3E0E-4C46-BADE-58241523746A}" srcOrd="0" destOrd="0" parTransId="{5CFD9390-1AEC-406D-8616-22927B462B28}" sibTransId="{A16E81C7-D21F-4A08-9AF6-8497EF6B9355}"/>
    <dgm:cxn modelId="{E7789276-5CE1-42E1-8287-FDBA8C3AC84B}" type="presOf" srcId="{4CB2CAD9-062B-4AFE-A213-5D55EC943E3B}" destId="{0F9FCDCF-97EB-4F35-A99D-A18DABFB831F}" srcOrd="0" destOrd="0" presId="urn:microsoft.com/office/officeart/2008/layout/HorizontalMultiLevelHierarchy"/>
    <dgm:cxn modelId="{029E08C2-8220-4706-BC9C-236915CE8A30}" srcId="{4E6D345E-3E0E-4C46-BADE-58241523746A}" destId="{A86FA88F-F40A-42F0-868A-334DAD878070}" srcOrd="4" destOrd="0" parTransId="{31490792-788D-421C-A97A-066E77CDDFC8}" sibTransId="{E41517BD-5066-4589-819D-6B00AD12C168}"/>
    <dgm:cxn modelId="{DECE38D0-BE6F-44B2-9D10-8E0E32778DD2}" srcId="{4E6D345E-3E0E-4C46-BADE-58241523746A}" destId="{494FD82C-172D-4753-8864-D30867FF4CAC}" srcOrd="5" destOrd="0" parTransId="{289F8603-2144-4263-ADA8-7EF33EEB2097}" sibTransId="{3CB5E0AD-E3DF-4AC6-B52A-E59F1DF5D24A}"/>
    <dgm:cxn modelId="{D679A433-6E1D-4CE7-B645-0CFB98F9607D}" type="presOf" srcId="{E41D7B80-29B8-458D-8B4D-B666D01FBFF2}" destId="{A5232DED-B1DD-480A-B410-22D4DA1FCFBC}" srcOrd="0" destOrd="0" presId="urn:microsoft.com/office/officeart/2008/layout/HorizontalMultiLevelHierarchy"/>
    <dgm:cxn modelId="{13ACE2A5-A13A-4A3C-A4E1-DD960C177F0E}" type="presOf" srcId="{4E6D345E-3E0E-4C46-BADE-58241523746A}" destId="{BAE6272F-15C7-45C8-84C6-81174CB71505}" srcOrd="0" destOrd="0" presId="urn:microsoft.com/office/officeart/2008/layout/HorizontalMultiLevelHierarchy"/>
    <dgm:cxn modelId="{A1D8B498-5B88-411C-B660-B33702B687E8}" type="presParOf" srcId="{44C33BA8-B33E-4DB3-8C3F-4AB3C96A0E4F}" destId="{7CEA7399-80C7-4198-8D52-FD8D0802F121}" srcOrd="0" destOrd="0" presId="urn:microsoft.com/office/officeart/2008/layout/HorizontalMultiLevelHierarchy"/>
    <dgm:cxn modelId="{A8CB4F76-A368-45D9-B565-61D0DBDF43F5}" type="presParOf" srcId="{7CEA7399-80C7-4198-8D52-FD8D0802F121}" destId="{BAE6272F-15C7-45C8-84C6-81174CB71505}" srcOrd="0" destOrd="0" presId="urn:microsoft.com/office/officeart/2008/layout/HorizontalMultiLevelHierarchy"/>
    <dgm:cxn modelId="{37668614-BF1A-4D4C-A071-FE21F756BF71}" type="presParOf" srcId="{7CEA7399-80C7-4198-8D52-FD8D0802F121}" destId="{42BB9118-E9E4-42B4-83C1-698D1CF4136A}" srcOrd="1" destOrd="0" presId="urn:microsoft.com/office/officeart/2008/layout/HorizontalMultiLevelHierarchy"/>
    <dgm:cxn modelId="{7CED4C9C-EF22-4327-BD4F-D4E7D0E1D6C9}" type="presParOf" srcId="{42BB9118-E9E4-42B4-83C1-698D1CF4136A}" destId="{D49AFAA4-7873-4574-B2E3-80164B5AADB3}" srcOrd="0" destOrd="0" presId="urn:microsoft.com/office/officeart/2008/layout/HorizontalMultiLevelHierarchy"/>
    <dgm:cxn modelId="{2C6880EE-96BA-4790-9572-A5C1E10ECA51}" type="presParOf" srcId="{D49AFAA4-7873-4574-B2E3-80164B5AADB3}" destId="{6CD55C8C-5CB4-478F-BC72-82C7CFC9752A}" srcOrd="0" destOrd="0" presId="urn:microsoft.com/office/officeart/2008/layout/HorizontalMultiLevelHierarchy"/>
    <dgm:cxn modelId="{10B0614C-14F6-4BD4-BA0B-1959B10015A2}" type="presParOf" srcId="{42BB9118-E9E4-42B4-83C1-698D1CF4136A}" destId="{648FFCFF-213B-4AFD-B380-574ADE0570B4}" srcOrd="1" destOrd="0" presId="urn:microsoft.com/office/officeart/2008/layout/HorizontalMultiLevelHierarchy"/>
    <dgm:cxn modelId="{0A0A6E82-CE55-479F-8AB3-78965AE1639A}" type="presParOf" srcId="{648FFCFF-213B-4AFD-B380-574ADE0570B4}" destId="{F2BFA583-3582-49A2-BC61-B4C95C5336C8}" srcOrd="0" destOrd="0" presId="urn:microsoft.com/office/officeart/2008/layout/HorizontalMultiLevelHierarchy"/>
    <dgm:cxn modelId="{B74964D2-E389-4C96-849D-1CD8DC33C015}" type="presParOf" srcId="{648FFCFF-213B-4AFD-B380-574ADE0570B4}" destId="{142AB5B8-79E2-463C-8496-51F99830864F}" srcOrd="1" destOrd="0" presId="urn:microsoft.com/office/officeart/2008/layout/HorizontalMultiLevelHierarchy"/>
    <dgm:cxn modelId="{33A8D62F-EFFD-4A1F-A07C-D785BE961B45}" type="presParOf" srcId="{42BB9118-E9E4-42B4-83C1-698D1CF4136A}" destId="{6BA1782C-6819-4A89-A3B3-987541F62C4B}" srcOrd="2" destOrd="0" presId="urn:microsoft.com/office/officeart/2008/layout/HorizontalMultiLevelHierarchy"/>
    <dgm:cxn modelId="{9C1DB886-CF13-4293-8249-2D952F274414}" type="presParOf" srcId="{6BA1782C-6819-4A89-A3B3-987541F62C4B}" destId="{B4A7B4DD-99D8-4759-AEF9-D61C656B62A7}" srcOrd="0" destOrd="0" presId="urn:microsoft.com/office/officeart/2008/layout/HorizontalMultiLevelHierarchy"/>
    <dgm:cxn modelId="{7109BB6F-E66E-4EDD-8FB3-CE1CA872EFF8}" type="presParOf" srcId="{42BB9118-E9E4-42B4-83C1-698D1CF4136A}" destId="{43E3197E-F986-4945-9922-E2160FF98862}" srcOrd="3" destOrd="0" presId="urn:microsoft.com/office/officeart/2008/layout/HorizontalMultiLevelHierarchy"/>
    <dgm:cxn modelId="{F8F04620-EA2B-4BA1-BE82-BA6E67ECEB58}" type="presParOf" srcId="{43E3197E-F986-4945-9922-E2160FF98862}" destId="{35CBAC32-1E18-42D5-B407-44F0C1332210}" srcOrd="0" destOrd="0" presId="urn:microsoft.com/office/officeart/2008/layout/HorizontalMultiLevelHierarchy"/>
    <dgm:cxn modelId="{1299D23D-9430-438B-B0BF-632BF708CEA0}" type="presParOf" srcId="{43E3197E-F986-4945-9922-E2160FF98862}" destId="{563932DC-63A7-4C19-BECD-53285BCD68D8}" srcOrd="1" destOrd="0" presId="urn:microsoft.com/office/officeart/2008/layout/HorizontalMultiLevelHierarchy"/>
    <dgm:cxn modelId="{D4D38274-6B60-4F94-B8AE-365F1AE67F59}" type="presParOf" srcId="{42BB9118-E9E4-42B4-83C1-698D1CF4136A}" destId="{4FEA18D9-46A5-4E50-BB1D-6B9DC26F1B09}" srcOrd="4" destOrd="0" presId="urn:microsoft.com/office/officeart/2008/layout/HorizontalMultiLevelHierarchy"/>
    <dgm:cxn modelId="{31A1163D-2BC9-4258-B9C9-C1EDCB744BE8}" type="presParOf" srcId="{4FEA18D9-46A5-4E50-BB1D-6B9DC26F1B09}" destId="{8F7F036D-EAF1-4DCF-A431-05E0987848DA}" srcOrd="0" destOrd="0" presId="urn:microsoft.com/office/officeart/2008/layout/HorizontalMultiLevelHierarchy"/>
    <dgm:cxn modelId="{B2409FD4-A84F-4B3D-B024-15626D9935FC}" type="presParOf" srcId="{42BB9118-E9E4-42B4-83C1-698D1CF4136A}" destId="{64D7D977-11D9-4A81-88A3-4B232D12D2F2}" srcOrd="5" destOrd="0" presId="urn:microsoft.com/office/officeart/2008/layout/HorizontalMultiLevelHierarchy"/>
    <dgm:cxn modelId="{25FC6005-AC91-481A-A6CA-5E69FC6CB74E}" type="presParOf" srcId="{64D7D977-11D9-4A81-88A3-4B232D12D2F2}" destId="{3E66F509-8C14-4497-95C5-7980C117443B}" srcOrd="0" destOrd="0" presId="urn:microsoft.com/office/officeart/2008/layout/HorizontalMultiLevelHierarchy"/>
    <dgm:cxn modelId="{B8D5CA7A-34AA-47A7-BBF9-E969C430D627}" type="presParOf" srcId="{64D7D977-11D9-4A81-88A3-4B232D12D2F2}" destId="{29DFFA40-BCF9-4356-BCA6-94B4693CD869}" srcOrd="1" destOrd="0" presId="urn:microsoft.com/office/officeart/2008/layout/HorizontalMultiLevelHierarchy"/>
    <dgm:cxn modelId="{CD542304-1895-4422-81C5-3B881BA45CD8}" type="presParOf" srcId="{42BB9118-E9E4-42B4-83C1-698D1CF4136A}" destId="{0F9FCDCF-97EB-4F35-A99D-A18DABFB831F}" srcOrd="6" destOrd="0" presId="urn:microsoft.com/office/officeart/2008/layout/HorizontalMultiLevelHierarchy"/>
    <dgm:cxn modelId="{FF9E366F-E7A2-40AA-A5BD-16EC327D984C}" type="presParOf" srcId="{0F9FCDCF-97EB-4F35-A99D-A18DABFB831F}" destId="{B9C1FA4B-2A50-449B-B02D-274C488F6E93}" srcOrd="0" destOrd="0" presId="urn:microsoft.com/office/officeart/2008/layout/HorizontalMultiLevelHierarchy"/>
    <dgm:cxn modelId="{3675BC4C-AD23-401A-B8F9-8EB520BA82C2}" type="presParOf" srcId="{42BB9118-E9E4-42B4-83C1-698D1CF4136A}" destId="{374BC396-7C44-4C1F-B7CF-6B9A41BE236B}" srcOrd="7" destOrd="0" presId="urn:microsoft.com/office/officeart/2008/layout/HorizontalMultiLevelHierarchy"/>
    <dgm:cxn modelId="{7BEF5B51-A507-46D0-968C-364E42F779CF}" type="presParOf" srcId="{374BC396-7C44-4C1F-B7CF-6B9A41BE236B}" destId="{A5232DED-B1DD-480A-B410-22D4DA1FCFBC}" srcOrd="0" destOrd="0" presId="urn:microsoft.com/office/officeart/2008/layout/HorizontalMultiLevelHierarchy"/>
    <dgm:cxn modelId="{BCE119CF-0EEC-43E6-8406-DB1A0678F8D4}" type="presParOf" srcId="{374BC396-7C44-4C1F-B7CF-6B9A41BE236B}" destId="{4CB932D5-F765-4E8A-9A71-51FC3AAFE422}" srcOrd="1" destOrd="0" presId="urn:microsoft.com/office/officeart/2008/layout/HorizontalMultiLevelHierarchy"/>
    <dgm:cxn modelId="{BC13DDCF-945C-4603-9196-4FA47C018C2F}" type="presParOf" srcId="{42BB9118-E9E4-42B4-83C1-698D1CF4136A}" destId="{7A5D0570-38A4-4CF0-9A43-BEED39D0F13C}" srcOrd="8" destOrd="0" presId="urn:microsoft.com/office/officeart/2008/layout/HorizontalMultiLevelHierarchy"/>
    <dgm:cxn modelId="{09EFBECD-944A-40C6-97C3-71869E5C4FCF}" type="presParOf" srcId="{7A5D0570-38A4-4CF0-9A43-BEED39D0F13C}" destId="{E447E0CC-E4C3-43EA-A68D-46CD1E662C7C}" srcOrd="0" destOrd="0" presId="urn:microsoft.com/office/officeart/2008/layout/HorizontalMultiLevelHierarchy"/>
    <dgm:cxn modelId="{2C4BF6EB-AD3C-41BF-81FD-94C4CD47195F}" type="presParOf" srcId="{42BB9118-E9E4-42B4-83C1-698D1CF4136A}" destId="{48CCA521-53DF-4276-A128-47BC23C88E4D}" srcOrd="9" destOrd="0" presId="urn:microsoft.com/office/officeart/2008/layout/HorizontalMultiLevelHierarchy"/>
    <dgm:cxn modelId="{2AC7AC89-77DE-436A-97AE-D208166D6812}" type="presParOf" srcId="{48CCA521-53DF-4276-A128-47BC23C88E4D}" destId="{5EB89A46-6729-4438-932A-AF8AE3EB2BE1}" srcOrd="0" destOrd="0" presId="urn:microsoft.com/office/officeart/2008/layout/HorizontalMultiLevelHierarchy"/>
    <dgm:cxn modelId="{96DA1B81-3A58-4E8A-B8EC-1882B945B88C}" type="presParOf" srcId="{48CCA521-53DF-4276-A128-47BC23C88E4D}" destId="{8BBCC454-6CEC-499B-B755-9ABE9692D5F6}" srcOrd="1" destOrd="0" presId="urn:microsoft.com/office/officeart/2008/layout/HorizontalMultiLevelHierarchy"/>
    <dgm:cxn modelId="{35156D41-DE19-4E87-AA67-B0965C532DE7}" type="presParOf" srcId="{42BB9118-E9E4-42B4-83C1-698D1CF4136A}" destId="{C1118B24-C05D-4D65-A79E-BE2579FD1237}" srcOrd="10" destOrd="0" presId="urn:microsoft.com/office/officeart/2008/layout/HorizontalMultiLevelHierarchy"/>
    <dgm:cxn modelId="{B9B94A3B-1379-4B6C-8175-744A394DC713}" type="presParOf" srcId="{C1118B24-C05D-4D65-A79E-BE2579FD1237}" destId="{18B751F7-B3C3-4A2F-ABB6-BD8ADE875B1E}" srcOrd="0" destOrd="0" presId="urn:microsoft.com/office/officeart/2008/layout/HorizontalMultiLevelHierarchy"/>
    <dgm:cxn modelId="{A1099662-4C20-4C8B-B184-7D33E282F663}" type="presParOf" srcId="{42BB9118-E9E4-42B4-83C1-698D1CF4136A}" destId="{2D8907E9-C7A8-414D-845A-6618633564C2}" srcOrd="11" destOrd="0" presId="urn:microsoft.com/office/officeart/2008/layout/HorizontalMultiLevelHierarchy"/>
    <dgm:cxn modelId="{8B9EA463-802C-47DC-8A75-40BFCB6F1A82}" type="presParOf" srcId="{2D8907E9-C7A8-414D-845A-6618633564C2}" destId="{032FA3C6-126E-4C0E-B55F-C1089F1D5902}" srcOrd="0" destOrd="0" presId="urn:microsoft.com/office/officeart/2008/layout/HorizontalMultiLevelHierarchy"/>
    <dgm:cxn modelId="{D996A6BA-DE04-4FAF-8386-120090AC84E0}" type="presParOf" srcId="{2D8907E9-C7A8-414D-845A-6618633564C2}" destId="{5C6B4F95-4874-42C2-9283-02ABD30889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B8454A-C53A-4F53-8611-FD786EE162E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FC51326-B02D-4C1A-B23F-C9D4457A12B9}">
      <dgm:prSet phldrT="[Texto]" custT="1"/>
      <dgm:spPr/>
      <dgm:t>
        <a:bodyPr/>
        <a:lstStyle/>
        <a:p>
          <a:r>
            <a:rPr lang="es-CO" sz="1800" b="1" dirty="0" smtClean="0"/>
            <a:t>Enseñanza por descubrimiento y construcción del conocimiento, más centrada en el estudiante</a:t>
          </a:r>
          <a:endParaRPr lang="es-CO" sz="1800" b="1" dirty="0"/>
        </a:p>
      </dgm:t>
    </dgm:pt>
    <dgm:pt modelId="{FA2E5A03-F8D6-46EC-B0EE-2B052A1A9283}" type="parTrans" cxnId="{8B6F8285-5077-4CD0-B95D-1547A99B8C43}">
      <dgm:prSet/>
      <dgm:spPr/>
      <dgm:t>
        <a:bodyPr/>
        <a:lstStyle/>
        <a:p>
          <a:endParaRPr lang="es-CO" sz="2800"/>
        </a:p>
      </dgm:t>
    </dgm:pt>
    <dgm:pt modelId="{8CB64015-D555-4FA5-941C-C114996D3CF0}" type="sibTrans" cxnId="{8B6F8285-5077-4CD0-B95D-1547A99B8C43}">
      <dgm:prSet/>
      <dgm:spPr/>
      <dgm:t>
        <a:bodyPr/>
        <a:lstStyle/>
        <a:p>
          <a:endParaRPr lang="es-CO" sz="2800"/>
        </a:p>
      </dgm:t>
    </dgm:pt>
    <dgm:pt modelId="{D37F31F9-1095-4172-87AC-F70534BAC74E}">
      <dgm:prSet phldrT="[Texto]" custT="1"/>
      <dgm:spPr/>
      <dgm:t>
        <a:bodyPr/>
        <a:lstStyle/>
        <a:p>
          <a:pPr algn="ctr"/>
          <a:r>
            <a:rPr lang="es-CO" sz="1400" dirty="0" smtClean="0"/>
            <a:t>plantea situaciones problemáticas, dejando que su estructuración sea parte del trabajo del estudiante.</a:t>
          </a:r>
          <a:endParaRPr lang="es-CO" sz="1400" dirty="0"/>
        </a:p>
      </dgm:t>
    </dgm:pt>
    <dgm:pt modelId="{CA1B56A4-BA76-4B89-9AE1-788C795D5325}" type="parTrans" cxnId="{FE52D5F8-86F7-4217-B338-B36C22DF7354}">
      <dgm:prSet custT="1"/>
      <dgm:spPr/>
      <dgm:t>
        <a:bodyPr/>
        <a:lstStyle/>
        <a:p>
          <a:endParaRPr lang="es-CO" sz="800"/>
        </a:p>
      </dgm:t>
    </dgm:pt>
    <dgm:pt modelId="{6C7886D3-4B3C-4AE0-9296-6FB4EC5784B7}" type="sibTrans" cxnId="{FE52D5F8-86F7-4217-B338-B36C22DF7354}">
      <dgm:prSet/>
      <dgm:spPr/>
      <dgm:t>
        <a:bodyPr/>
        <a:lstStyle/>
        <a:p>
          <a:endParaRPr lang="es-CO" sz="2800"/>
        </a:p>
      </dgm:t>
    </dgm:pt>
    <dgm:pt modelId="{354C2F5C-F824-4C97-A675-C1F152F76AA1}">
      <dgm:prSet phldrT="[Texto]" custT="1"/>
      <dgm:spPr/>
      <dgm:t>
        <a:bodyPr/>
        <a:lstStyle/>
        <a:p>
          <a:r>
            <a:rPr lang="es-CO" sz="1100" dirty="0" smtClean="0"/>
            <a:t>Busca,</a:t>
          </a:r>
          <a:endParaRPr lang="es-CO" sz="1100" dirty="0"/>
        </a:p>
      </dgm:t>
    </dgm:pt>
    <dgm:pt modelId="{61CCE830-AFE7-44D7-9AD0-18448FCEAA07}" type="parTrans" cxnId="{AAAF89E5-C3DB-46D7-8DBB-A2DBA7E88A0D}">
      <dgm:prSet custT="1"/>
      <dgm:spPr/>
      <dgm:t>
        <a:bodyPr/>
        <a:lstStyle/>
        <a:p>
          <a:endParaRPr lang="es-CO" sz="1050"/>
        </a:p>
      </dgm:t>
    </dgm:pt>
    <dgm:pt modelId="{F30B351E-B976-400D-AA65-44798986F343}" type="sibTrans" cxnId="{AAAF89E5-C3DB-46D7-8DBB-A2DBA7E88A0D}">
      <dgm:prSet/>
      <dgm:spPr/>
      <dgm:t>
        <a:bodyPr/>
        <a:lstStyle/>
        <a:p>
          <a:endParaRPr lang="es-CO" sz="2800"/>
        </a:p>
      </dgm:t>
    </dgm:pt>
    <dgm:pt modelId="{23AB5C3D-E3D0-4BA1-B7E2-328402FD240A}">
      <dgm:prSet custT="1"/>
      <dgm:spPr/>
      <dgm:t>
        <a:bodyPr/>
        <a:lstStyle/>
        <a:p>
          <a:r>
            <a:rPr lang="es-CO" sz="1100" dirty="0" smtClean="0"/>
            <a:t>recoge datos,</a:t>
          </a:r>
          <a:endParaRPr lang="es-CO" sz="1100" dirty="0"/>
        </a:p>
      </dgm:t>
    </dgm:pt>
    <dgm:pt modelId="{4ED5DE01-D1AE-4CB6-874F-1965541B9E84}" type="parTrans" cxnId="{CD467A59-CC06-41DC-8F9F-6C9252CE127B}">
      <dgm:prSet custT="1"/>
      <dgm:spPr/>
      <dgm:t>
        <a:bodyPr/>
        <a:lstStyle/>
        <a:p>
          <a:endParaRPr lang="es-CO" sz="800"/>
        </a:p>
      </dgm:t>
    </dgm:pt>
    <dgm:pt modelId="{F5269E2C-A73E-496C-AAA4-D7B35824E3B3}" type="sibTrans" cxnId="{CD467A59-CC06-41DC-8F9F-6C9252CE127B}">
      <dgm:prSet/>
      <dgm:spPr/>
      <dgm:t>
        <a:bodyPr/>
        <a:lstStyle/>
        <a:p>
          <a:endParaRPr lang="es-CO" sz="2800"/>
        </a:p>
      </dgm:t>
    </dgm:pt>
    <dgm:pt modelId="{8B540655-45B5-4F4B-9949-63D63D36A5CE}">
      <dgm:prSet custT="1"/>
      <dgm:spPr/>
      <dgm:t>
        <a:bodyPr/>
        <a:lstStyle/>
        <a:p>
          <a:r>
            <a:rPr lang="es-CO" sz="1100" dirty="0" smtClean="0"/>
            <a:t>Enuncia soluciones</a:t>
          </a:r>
          <a:endParaRPr lang="es-CO" sz="1100" dirty="0"/>
        </a:p>
      </dgm:t>
    </dgm:pt>
    <dgm:pt modelId="{8F22A5E5-7341-47D8-9474-6A30CD37A3AB}" type="parTrans" cxnId="{8C5D92EC-1A94-4256-82BB-88BAE83AE15A}">
      <dgm:prSet custT="1"/>
      <dgm:spPr/>
      <dgm:t>
        <a:bodyPr/>
        <a:lstStyle/>
        <a:p>
          <a:endParaRPr lang="es-CO" sz="1050"/>
        </a:p>
      </dgm:t>
    </dgm:pt>
    <dgm:pt modelId="{FFADA046-C1A2-45AB-AFCD-94DDCE5ED8BE}" type="sibTrans" cxnId="{8C5D92EC-1A94-4256-82BB-88BAE83AE15A}">
      <dgm:prSet/>
      <dgm:spPr/>
      <dgm:t>
        <a:bodyPr/>
        <a:lstStyle/>
        <a:p>
          <a:endParaRPr lang="es-CO" sz="2800"/>
        </a:p>
      </dgm:t>
    </dgm:pt>
    <dgm:pt modelId="{4C2B00EF-8DBE-4EBD-96BC-E83ACB2591A5}">
      <dgm:prSet phldrT="[Texto]" custT="1"/>
      <dgm:spPr/>
      <dgm:t>
        <a:bodyPr/>
        <a:lstStyle/>
        <a:p>
          <a:r>
            <a:rPr lang="es-CO" sz="1100" dirty="0" smtClean="0"/>
            <a:t>Indaga,</a:t>
          </a:r>
          <a:endParaRPr lang="es-CO" sz="1100" dirty="0"/>
        </a:p>
      </dgm:t>
    </dgm:pt>
    <dgm:pt modelId="{26D4D1BE-335F-4A6C-9F19-7AEB08328FD2}" type="parTrans" cxnId="{6938EA3A-95FF-4E99-98B5-68495C7CF8F5}">
      <dgm:prSet custT="1"/>
      <dgm:spPr/>
      <dgm:t>
        <a:bodyPr/>
        <a:lstStyle/>
        <a:p>
          <a:endParaRPr lang="es-CO" sz="900"/>
        </a:p>
      </dgm:t>
    </dgm:pt>
    <dgm:pt modelId="{54F0AB9A-61AE-4687-B281-EA5827C8BCAF}" type="sibTrans" cxnId="{6938EA3A-95FF-4E99-98B5-68495C7CF8F5}">
      <dgm:prSet/>
      <dgm:spPr/>
      <dgm:t>
        <a:bodyPr/>
        <a:lstStyle/>
        <a:p>
          <a:endParaRPr lang="es-CO" sz="2800"/>
        </a:p>
      </dgm:t>
    </dgm:pt>
    <dgm:pt modelId="{07EE1DC7-64FE-4756-8D53-7ED4C2E781A0}">
      <dgm:prSet phldrT="[Texto]" custT="1"/>
      <dgm:spPr/>
      <dgm:t>
        <a:bodyPr/>
        <a:lstStyle/>
        <a:p>
          <a:r>
            <a:rPr lang="es-CO" sz="1100" dirty="0" smtClean="0"/>
            <a:t>Revisa situaciones similares,</a:t>
          </a:r>
          <a:endParaRPr lang="es-CO" sz="1100" dirty="0"/>
        </a:p>
      </dgm:t>
    </dgm:pt>
    <dgm:pt modelId="{AB1F8CB7-18CA-43BA-88DF-C0593465DD75}" type="parTrans" cxnId="{356F087F-A7D5-4F33-B51A-80C96967D39A}">
      <dgm:prSet custT="1"/>
      <dgm:spPr/>
      <dgm:t>
        <a:bodyPr/>
        <a:lstStyle/>
        <a:p>
          <a:endParaRPr lang="es-CO" sz="800"/>
        </a:p>
      </dgm:t>
    </dgm:pt>
    <dgm:pt modelId="{A876CFD3-3672-469C-BCE4-8A2D0E497BEF}" type="sibTrans" cxnId="{356F087F-A7D5-4F33-B51A-80C96967D39A}">
      <dgm:prSet/>
      <dgm:spPr/>
      <dgm:t>
        <a:bodyPr/>
        <a:lstStyle/>
        <a:p>
          <a:endParaRPr lang="es-CO" sz="2800"/>
        </a:p>
      </dgm:t>
    </dgm:pt>
    <dgm:pt modelId="{AFA6D5D1-F952-475B-A2AD-CF70ADB52B42}">
      <dgm:prSet phldrT="[Texto]" custT="1"/>
      <dgm:spPr/>
      <dgm:t>
        <a:bodyPr/>
        <a:lstStyle/>
        <a:p>
          <a:r>
            <a:rPr lang="es-CO" sz="1100" dirty="0" smtClean="0"/>
            <a:t>Examina literatura relacionada,</a:t>
          </a:r>
          <a:endParaRPr lang="es-CO" sz="1100" dirty="0"/>
        </a:p>
      </dgm:t>
    </dgm:pt>
    <dgm:pt modelId="{D83A1E76-918A-40DB-A3AB-2F3DE0D0089D}" type="parTrans" cxnId="{4387E05F-7E6A-4A98-833D-DBB124E62290}">
      <dgm:prSet custT="1"/>
      <dgm:spPr/>
      <dgm:t>
        <a:bodyPr/>
        <a:lstStyle/>
        <a:p>
          <a:endParaRPr lang="es-CO" sz="800"/>
        </a:p>
      </dgm:t>
    </dgm:pt>
    <dgm:pt modelId="{C8360DA1-1469-4C0A-9A1D-6EA8C2140DA1}" type="sibTrans" cxnId="{4387E05F-7E6A-4A98-833D-DBB124E62290}">
      <dgm:prSet/>
      <dgm:spPr/>
      <dgm:t>
        <a:bodyPr/>
        <a:lstStyle/>
        <a:p>
          <a:endParaRPr lang="es-CO" sz="2800"/>
        </a:p>
      </dgm:t>
    </dgm:pt>
    <dgm:pt modelId="{E150F7B0-708E-4E31-859F-7B23AD563DC1}">
      <dgm:prSet custT="1"/>
      <dgm:spPr/>
      <dgm:t>
        <a:bodyPr/>
        <a:lstStyle/>
        <a:p>
          <a:r>
            <a:rPr lang="es-CO" sz="1100" dirty="0" smtClean="0"/>
            <a:t>Los organiza, </a:t>
          </a:r>
          <a:endParaRPr lang="es-CO" sz="1100" dirty="0"/>
        </a:p>
      </dgm:t>
    </dgm:pt>
    <dgm:pt modelId="{AC113FAB-6041-4A86-A829-8B0776149916}" type="parTrans" cxnId="{C73329EF-D51D-42E2-862B-CBC21DF20D9E}">
      <dgm:prSet custT="1"/>
      <dgm:spPr/>
      <dgm:t>
        <a:bodyPr/>
        <a:lstStyle/>
        <a:p>
          <a:endParaRPr lang="es-CO" sz="800"/>
        </a:p>
      </dgm:t>
    </dgm:pt>
    <dgm:pt modelId="{EAD9DD41-E64F-43D1-A8D5-1040FE148C09}" type="sibTrans" cxnId="{C73329EF-D51D-42E2-862B-CBC21DF20D9E}">
      <dgm:prSet/>
      <dgm:spPr/>
      <dgm:t>
        <a:bodyPr/>
        <a:lstStyle/>
        <a:p>
          <a:endParaRPr lang="es-CO" sz="2800"/>
        </a:p>
      </dgm:t>
    </dgm:pt>
    <dgm:pt modelId="{24E5C463-359F-46C0-A57A-FBA2BF57B0D1}">
      <dgm:prSet custT="1"/>
      <dgm:spPr/>
      <dgm:t>
        <a:bodyPr/>
        <a:lstStyle/>
        <a:p>
          <a:r>
            <a:rPr lang="es-CO" sz="1100" smtClean="0"/>
            <a:t>Los </a:t>
          </a:r>
          <a:r>
            <a:rPr lang="es-CO" sz="1100" dirty="0" smtClean="0"/>
            <a:t>interpreta y</a:t>
          </a:r>
          <a:endParaRPr lang="es-CO" sz="1100" dirty="0"/>
        </a:p>
      </dgm:t>
    </dgm:pt>
    <dgm:pt modelId="{5C34484B-8590-4426-828A-E77AD8741E79}" type="parTrans" cxnId="{205B64CA-F1F1-4F4D-B6D2-720B80DE59C1}">
      <dgm:prSet custT="1"/>
      <dgm:spPr/>
      <dgm:t>
        <a:bodyPr/>
        <a:lstStyle/>
        <a:p>
          <a:endParaRPr lang="es-CO" sz="900"/>
        </a:p>
      </dgm:t>
    </dgm:pt>
    <dgm:pt modelId="{07501563-FB3E-4336-9994-9AD790CA7943}" type="sibTrans" cxnId="{205B64CA-F1F1-4F4D-B6D2-720B80DE59C1}">
      <dgm:prSet/>
      <dgm:spPr/>
      <dgm:t>
        <a:bodyPr/>
        <a:lstStyle/>
        <a:p>
          <a:endParaRPr lang="es-CO" sz="2800"/>
        </a:p>
      </dgm:t>
    </dgm:pt>
    <dgm:pt modelId="{44C33BA8-B33E-4DB3-8C3F-4AB3C96A0E4F}" type="pres">
      <dgm:prSet presAssocID="{07B8454A-C53A-4F53-8611-FD786EE162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67566-822F-484A-935B-B55CBA4D481E}" type="pres">
      <dgm:prSet presAssocID="{1FC51326-B02D-4C1A-B23F-C9D4457A12B9}" presName="root1" presStyleCnt="0"/>
      <dgm:spPr/>
    </dgm:pt>
    <dgm:pt modelId="{0FEA1AF8-F878-4D31-ACEC-6AE1D7F809A2}" type="pres">
      <dgm:prSet presAssocID="{1FC51326-B02D-4C1A-B23F-C9D4457A12B9}" presName="LevelOneTextNode" presStyleLbl="node0" presStyleIdx="0" presStyleCnt="1" custAng="5400000" custScaleX="377115" custScaleY="69764" custLinFactX="-100000" custLinFactNeighborX="-133078" custLinFactNeighborY="1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AC7CA-61F4-4856-A804-7576F64F1794}" type="pres">
      <dgm:prSet presAssocID="{1FC51326-B02D-4C1A-B23F-C9D4457A12B9}" presName="level2hierChild" presStyleCnt="0"/>
      <dgm:spPr/>
    </dgm:pt>
    <dgm:pt modelId="{A3D3E26E-EF18-4737-8AD0-1FA3D8D1D7E3}" type="pres">
      <dgm:prSet presAssocID="{CA1B56A4-BA76-4B89-9AE1-788C795D5325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2F6B8C9-2474-4EFC-80B9-8306B42A50FE}" type="pres">
      <dgm:prSet presAssocID="{CA1B56A4-BA76-4B89-9AE1-788C795D5325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A352ADE-4FF5-45A6-BFF0-2D93D435051C}" type="pres">
      <dgm:prSet presAssocID="{D37F31F9-1095-4172-87AC-F70534BAC74E}" presName="root2" presStyleCnt="0"/>
      <dgm:spPr/>
    </dgm:pt>
    <dgm:pt modelId="{75E30484-8285-4649-99F1-282FACF8E7FB}" type="pres">
      <dgm:prSet presAssocID="{D37F31F9-1095-4172-87AC-F70534BAC74E}" presName="LevelTwoTextNode" presStyleLbl="node2" presStyleIdx="0" presStyleCnt="1" custScaleY="283274" custLinFactNeighborX="-51113" custLinFactNeighborY="267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A62C064-1CDB-4B70-B346-6C3709BBDACC}" type="pres">
      <dgm:prSet presAssocID="{D37F31F9-1095-4172-87AC-F70534BAC74E}" presName="level3hierChild" presStyleCnt="0"/>
      <dgm:spPr/>
    </dgm:pt>
    <dgm:pt modelId="{AA8FB8E2-EC47-4C99-A0F2-C4B082A6D1D7}" type="pres">
      <dgm:prSet presAssocID="{61CCE830-AFE7-44D7-9AD0-18448FCEAA07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60EBB50B-C751-42A2-8290-D4AD782D0DA5}" type="pres">
      <dgm:prSet presAssocID="{61CCE830-AFE7-44D7-9AD0-18448FCEAA07}" presName="connTx" presStyleLbl="parChTrans1D3" presStyleIdx="0" presStyleCnt="8"/>
      <dgm:spPr/>
      <dgm:t>
        <a:bodyPr/>
        <a:lstStyle/>
        <a:p>
          <a:endParaRPr lang="en-US"/>
        </a:p>
      </dgm:t>
    </dgm:pt>
    <dgm:pt modelId="{27DA95D0-2A83-433D-AA41-C5F82EC76B45}" type="pres">
      <dgm:prSet presAssocID="{354C2F5C-F824-4C97-A675-C1F152F76AA1}" presName="root2" presStyleCnt="0"/>
      <dgm:spPr/>
    </dgm:pt>
    <dgm:pt modelId="{8158DBEC-8E95-4A45-ABD9-DAF1DB0963DD}" type="pres">
      <dgm:prSet presAssocID="{354C2F5C-F824-4C97-A675-C1F152F76AA1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92897AD-FE70-49BC-AAAF-78A012D1EBEF}" type="pres">
      <dgm:prSet presAssocID="{354C2F5C-F824-4C97-A675-C1F152F76AA1}" presName="level3hierChild" presStyleCnt="0"/>
      <dgm:spPr/>
    </dgm:pt>
    <dgm:pt modelId="{54DE37C6-13AE-4FD0-A4E2-74685F6E0311}" type="pres">
      <dgm:prSet presAssocID="{26D4D1BE-335F-4A6C-9F19-7AEB08328FD2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0EB77A59-0CA6-45F6-B7A2-533AD06A12B5}" type="pres">
      <dgm:prSet presAssocID="{26D4D1BE-335F-4A6C-9F19-7AEB08328FD2}" presName="connTx" presStyleLbl="parChTrans1D3" presStyleIdx="1" presStyleCnt="8"/>
      <dgm:spPr/>
      <dgm:t>
        <a:bodyPr/>
        <a:lstStyle/>
        <a:p>
          <a:endParaRPr lang="en-US"/>
        </a:p>
      </dgm:t>
    </dgm:pt>
    <dgm:pt modelId="{823C5802-2922-48D1-92FC-C0297829F6D3}" type="pres">
      <dgm:prSet presAssocID="{4C2B00EF-8DBE-4EBD-96BC-E83ACB2591A5}" presName="root2" presStyleCnt="0"/>
      <dgm:spPr/>
    </dgm:pt>
    <dgm:pt modelId="{5F0F7A96-575B-43FE-A45A-BEE296B7B7CA}" type="pres">
      <dgm:prSet presAssocID="{4C2B00EF-8DBE-4EBD-96BC-E83ACB2591A5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AF43FB-2EA0-4DE8-9EDA-338A1D7F3062}" type="pres">
      <dgm:prSet presAssocID="{4C2B00EF-8DBE-4EBD-96BC-E83ACB2591A5}" presName="level3hierChild" presStyleCnt="0"/>
      <dgm:spPr/>
    </dgm:pt>
    <dgm:pt modelId="{F7E79649-E67A-457E-B5ED-6D60A36519F2}" type="pres">
      <dgm:prSet presAssocID="{AB1F8CB7-18CA-43BA-88DF-C0593465DD75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007CEFA2-EF04-4104-814C-FECD12E6091E}" type="pres">
      <dgm:prSet presAssocID="{AB1F8CB7-18CA-43BA-88DF-C0593465DD75}" presName="connTx" presStyleLbl="parChTrans1D3" presStyleIdx="2" presStyleCnt="8"/>
      <dgm:spPr/>
      <dgm:t>
        <a:bodyPr/>
        <a:lstStyle/>
        <a:p>
          <a:endParaRPr lang="en-US"/>
        </a:p>
      </dgm:t>
    </dgm:pt>
    <dgm:pt modelId="{C3D8B3F0-0B6C-4C35-B7B9-12F14673DAB8}" type="pres">
      <dgm:prSet presAssocID="{07EE1DC7-64FE-4756-8D53-7ED4C2E781A0}" presName="root2" presStyleCnt="0"/>
      <dgm:spPr/>
    </dgm:pt>
    <dgm:pt modelId="{5181FA2C-F589-4976-801B-3606705EAA71}" type="pres">
      <dgm:prSet presAssocID="{07EE1DC7-64FE-4756-8D53-7ED4C2E781A0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504C2E-5239-4C7E-B1A0-8532565819EA}" type="pres">
      <dgm:prSet presAssocID="{07EE1DC7-64FE-4756-8D53-7ED4C2E781A0}" presName="level3hierChild" presStyleCnt="0"/>
      <dgm:spPr/>
    </dgm:pt>
    <dgm:pt modelId="{27DC72EA-9011-4BA3-B24B-99107607BE0F}" type="pres">
      <dgm:prSet presAssocID="{D83A1E76-918A-40DB-A3AB-2F3DE0D0089D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740FB23F-BDB3-4C18-B105-9B7D25AAF241}" type="pres">
      <dgm:prSet presAssocID="{D83A1E76-918A-40DB-A3AB-2F3DE0D0089D}" presName="connTx" presStyleLbl="parChTrans1D3" presStyleIdx="3" presStyleCnt="8"/>
      <dgm:spPr/>
      <dgm:t>
        <a:bodyPr/>
        <a:lstStyle/>
        <a:p>
          <a:endParaRPr lang="en-US"/>
        </a:p>
      </dgm:t>
    </dgm:pt>
    <dgm:pt modelId="{C7BEA5ED-CAC2-4FF6-ACCA-A69B3D65A169}" type="pres">
      <dgm:prSet presAssocID="{AFA6D5D1-F952-475B-A2AD-CF70ADB52B42}" presName="root2" presStyleCnt="0"/>
      <dgm:spPr/>
    </dgm:pt>
    <dgm:pt modelId="{1215A017-6E64-43C3-89DC-1F00B6EAC5AD}" type="pres">
      <dgm:prSet presAssocID="{AFA6D5D1-F952-475B-A2AD-CF70ADB52B42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A88DA9-FA88-47BC-86C2-16419F7F39A2}" type="pres">
      <dgm:prSet presAssocID="{AFA6D5D1-F952-475B-A2AD-CF70ADB52B42}" presName="level3hierChild" presStyleCnt="0"/>
      <dgm:spPr/>
    </dgm:pt>
    <dgm:pt modelId="{849E1FD6-D399-4556-89CF-3FE9054B284F}" type="pres">
      <dgm:prSet presAssocID="{4ED5DE01-D1AE-4CB6-874F-1965541B9E84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9654BBC2-144F-4B54-9D31-05B55ACB6777}" type="pres">
      <dgm:prSet presAssocID="{4ED5DE01-D1AE-4CB6-874F-1965541B9E84}" presName="connTx" presStyleLbl="parChTrans1D3" presStyleIdx="4" presStyleCnt="8"/>
      <dgm:spPr/>
      <dgm:t>
        <a:bodyPr/>
        <a:lstStyle/>
        <a:p>
          <a:endParaRPr lang="en-US"/>
        </a:p>
      </dgm:t>
    </dgm:pt>
    <dgm:pt modelId="{63271DD6-CA11-4F88-BE63-7A3F8E768AA4}" type="pres">
      <dgm:prSet presAssocID="{23AB5C3D-E3D0-4BA1-B7E2-328402FD240A}" presName="root2" presStyleCnt="0"/>
      <dgm:spPr/>
    </dgm:pt>
    <dgm:pt modelId="{93B5B1E5-A303-418B-AD22-DDB793789BCC}" type="pres">
      <dgm:prSet presAssocID="{23AB5C3D-E3D0-4BA1-B7E2-328402FD240A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86C51-93F0-4D66-9435-B5AA372820C0}" type="pres">
      <dgm:prSet presAssocID="{23AB5C3D-E3D0-4BA1-B7E2-328402FD240A}" presName="level3hierChild" presStyleCnt="0"/>
      <dgm:spPr/>
    </dgm:pt>
    <dgm:pt modelId="{0A584621-D173-40D9-B7B5-8F19B242C28C}" type="pres">
      <dgm:prSet presAssocID="{AC113FAB-6041-4A86-A829-8B0776149916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AA989B4F-C1AC-43C1-BC78-A23C0C9AB97A}" type="pres">
      <dgm:prSet presAssocID="{AC113FAB-6041-4A86-A829-8B0776149916}" presName="connTx" presStyleLbl="parChTrans1D3" presStyleIdx="5" presStyleCnt="8"/>
      <dgm:spPr/>
      <dgm:t>
        <a:bodyPr/>
        <a:lstStyle/>
        <a:p>
          <a:endParaRPr lang="en-US"/>
        </a:p>
      </dgm:t>
    </dgm:pt>
    <dgm:pt modelId="{14E20EAC-D9F2-4DCB-8BD3-4E6127B403FA}" type="pres">
      <dgm:prSet presAssocID="{E150F7B0-708E-4E31-859F-7B23AD563DC1}" presName="root2" presStyleCnt="0"/>
      <dgm:spPr/>
    </dgm:pt>
    <dgm:pt modelId="{81D20FE3-B092-478E-A4E5-6CF3C12F950C}" type="pres">
      <dgm:prSet presAssocID="{E150F7B0-708E-4E31-859F-7B23AD563DC1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7352C7-BEC3-4C98-9F00-926DA78F5626}" type="pres">
      <dgm:prSet presAssocID="{E150F7B0-708E-4E31-859F-7B23AD563DC1}" presName="level3hierChild" presStyleCnt="0"/>
      <dgm:spPr/>
    </dgm:pt>
    <dgm:pt modelId="{0941AF82-EFEB-4467-88E8-715AF5C2D98F}" type="pres">
      <dgm:prSet presAssocID="{5C34484B-8590-4426-828A-E77AD8741E79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3D3B44F9-423C-4695-BA1F-BD155238F032}" type="pres">
      <dgm:prSet presAssocID="{5C34484B-8590-4426-828A-E77AD8741E79}" presName="connTx" presStyleLbl="parChTrans1D3" presStyleIdx="6" presStyleCnt="8"/>
      <dgm:spPr/>
      <dgm:t>
        <a:bodyPr/>
        <a:lstStyle/>
        <a:p>
          <a:endParaRPr lang="en-US"/>
        </a:p>
      </dgm:t>
    </dgm:pt>
    <dgm:pt modelId="{7CBEB62E-E0BA-4BB9-8A3D-5E2D97EF6557}" type="pres">
      <dgm:prSet presAssocID="{24E5C463-359F-46C0-A57A-FBA2BF57B0D1}" presName="root2" presStyleCnt="0"/>
      <dgm:spPr/>
    </dgm:pt>
    <dgm:pt modelId="{BE5EEE3E-CCF8-4371-9E71-C044D4D886F7}" type="pres">
      <dgm:prSet presAssocID="{24E5C463-359F-46C0-A57A-FBA2BF57B0D1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9658F-0E5A-4B95-8870-C6E46CC99DFA}" type="pres">
      <dgm:prSet presAssocID="{24E5C463-359F-46C0-A57A-FBA2BF57B0D1}" presName="level3hierChild" presStyleCnt="0"/>
      <dgm:spPr/>
    </dgm:pt>
    <dgm:pt modelId="{501B8B06-2E9F-40D8-927B-5EE39443AB7F}" type="pres">
      <dgm:prSet presAssocID="{8F22A5E5-7341-47D8-9474-6A30CD37A3AB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775708E4-1A02-40EC-AB3C-9C6EF3170581}" type="pres">
      <dgm:prSet presAssocID="{8F22A5E5-7341-47D8-9474-6A30CD37A3AB}" presName="connTx" presStyleLbl="parChTrans1D3" presStyleIdx="7" presStyleCnt="8"/>
      <dgm:spPr/>
      <dgm:t>
        <a:bodyPr/>
        <a:lstStyle/>
        <a:p>
          <a:endParaRPr lang="en-US"/>
        </a:p>
      </dgm:t>
    </dgm:pt>
    <dgm:pt modelId="{A1DEA6CD-8DC9-43CC-AED0-555E0DB4386D}" type="pres">
      <dgm:prSet presAssocID="{8B540655-45B5-4F4B-9949-63D63D36A5CE}" presName="root2" presStyleCnt="0"/>
      <dgm:spPr/>
    </dgm:pt>
    <dgm:pt modelId="{D27C014C-7CE6-492A-8B13-A5D339560135}" type="pres">
      <dgm:prSet presAssocID="{8B540655-45B5-4F4B-9949-63D63D36A5CE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F2752E1-28A7-4D5C-8535-E7F24D8A4878}" type="pres">
      <dgm:prSet presAssocID="{8B540655-45B5-4F4B-9949-63D63D36A5CE}" presName="level3hierChild" presStyleCnt="0"/>
      <dgm:spPr/>
    </dgm:pt>
  </dgm:ptLst>
  <dgm:cxnLst>
    <dgm:cxn modelId="{0E44751E-D3A5-44B6-947B-9DDB0A6F54FF}" type="presOf" srcId="{8B540655-45B5-4F4B-9949-63D63D36A5CE}" destId="{D27C014C-7CE6-492A-8B13-A5D339560135}" srcOrd="0" destOrd="0" presId="urn:microsoft.com/office/officeart/2008/layout/HorizontalMultiLevelHierarchy"/>
    <dgm:cxn modelId="{6E512F69-1BE7-41D3-9683-5D0EC0AAB6B2}" type="presOf" srcId="{CA1B56A4-BA76-4B89-9AE1-788C795D5325}" destId="{82F6B8C9-2474-4EFC-80B9-8306B42A50FE}" srcOrd="1" destOrd="0" presId="urn:microsoft.com/office/officeart/2008/layout/HorizontalMultiLevelHierarchy"/>
    <dgm:cxn modelId="{CD467A59-CC06-41DC-8F9F-6C9252CE127B}" srcId="{D37F31F9-1095-4172-87AC-F70534BAC74E}" destId="{23AB5C3D-E3D0-4BA1-B7E2-328402FD240A}" srcOrd="4" destOrd="0" parTransId="{4ED5DE01-D1AE-4CB6-874F-1965541B9E84}" sibTransId="{F5269E2C-A73E-496C-AAA4-D7B35824E3B3}"/>
    <dgm:cxn modelId="{356F087F-A7D5-4F33-B51A-80C96967D39A}" srcId="{D37F31F9-1095-4172-87AC-F70534BAC74E}" destId="{07EE1DC7-64FE-4756-8D53-7ED4C2E781A0}" srcOrd="2" destOrd="0" parTransId="{AB1F8CB7-18CA-43BA-88DF-C0593465DD75}" sibTransId="{A876CFD3-3672-469C-BCE4-8A2D0E497BEF}"/>
    <dgm:cxn modelId="{4EA03887-27E0-4AED-B2ED-E23F38764ADA}" type="presOf" srcId="{61CCE830-AFE7-44D7-9AD0-18448FCEAA07}" destId="{AA8FB8E2-EC47-4C99-A0F2-C4B082A6D1D7}" srcOrd="0" destOrd="0" presId="urn:microsoft.com/office/officeart/2008/layout/HorizontalMultiLevelHierarchy"/>
    <dgm:cxn modelId="{2099F883-3680-4AD5-9AB3-111B6146F470}" type="presOf" srcId="{24E5C463-359F-46C0-A57A-FBA2BF57B0D1}" destId="{BE5EEE3E-CCF8-4371-9E71-C044D4D886F7}" srcOrd="0" destOrd="0" presId="urn:microsoft.com/office/officeart/2008/layout/HorizontalMultiLevelHierarchy"/>
    <dgm:cxn modelId="{86CAD3D5-0CA8-4B40-B2FB-EA7118FC959A}" type="presOf" srcId="{07B8454A-C53A-4F53-8611-FD786EE162E5}" destId="{44C33BA8-B33E-4DB3-8C3F-4AB3C96A0E4F}" srcOrd="0" destOrd="0" presId="urn:microsoft.com/office/officeart/2008/layout/HorizontalMultiLevelHierarchy"/>
    <dgm:cxn modelId="{4ED2B065-929C-4745-BFE5-C265DFA37373}" type="presOf" srcId="{AC113FAB-6041-4A86-A829-8B0776149916}" destId="{AA989B4F-C1AC-43C1-BC78-A23C0C9AB97A}" srcOrd="1" destOrd="0" presId="urn:microsoft.com/office/officeart/2008/layout/HorizontalMultiLevelHierarchy"/>
    <dgm:cxn modelId="{FE52D5F8-86F7-4217-B338-B36C22DF7354}" srcId="{1FC51326-B02D-4C1A-B23F-C9D4457A12B9}" destId="{D37F31F9-1095-4172-87AC-F70534BAC74E}" srcOrd="0" destOrd="0" parTransId="{CA1B56A4-BA76-4B89-9AE1-788C795D5325}" sibTransId="{6C7886D3-4B3C-4AE0-9296-6FB4EC5784B7}"/>
    <dgm:cxn modelId="{8C5D92EC-1A94-4256-82BB-88BAE83AE15A}" srcId="{D37F31F9-1095-4172-87AC-F70534BAC74E}" destId="{8B540655-45B5-4F4B-9949-63D63D36A5CE}" srcOrd="7" destOrd="0" parTransId="{8F22A5E5-7341-47D8-9474-6A30CD37A3AB}" sibTransId="{FFADA046-C1A2-45AB-AFCD-94DDCE5ED8BE}"/>
    <dgm:cxn modelId="{590F8515-674E-4604-8B57-06496D4AC63D}" type="presOf" srcId="{61CCE830-AFE7-44D7-9AD0-18448FCEAA07}" destId="{60EBB50B-C751-42A2-8290-D4AD782D0DA5}" srcOrd="1" destOrd="0" presId="urn:microsoft.com/office/officeart/2008/layout/HorizontalMultiLevelHierarchy"/>
    <dgm:cxn modelId="{9773919A-6C6F-40BE-9C4B-887D080AD7A7}" type="presOf" srcId="{E150F7B0-708E-4E31-859F-7B23AD563DC1}" destId="{81D20FE3-B092-478E-A4E5-6CF3C12F950C}" srcOrd="0" destOrd="0" presId="urn:microsoft.com/office/officeart/2008/layout/HorizontalMultiLevelHierarchy"/>
    <dgm:cxn modelId="{A9FE4EBF-5148-484D-8E8C-FD35C3E3AEF7}" type="presOf" srcId="{8F22A5E5-7341-47D8-9474-6A30CD37A3AB}" destId="{775708E4-1A02-40EC-AB3C-9C6EF3170581}" srcOrd="1" destOrd="0" presId="urn:microsoft.com/office/officeart/2008/layout/HorizontalMultiLevelHierarchy"/>
    <dgm:cxn modelId="{2A55A783-3903-4A3A-90CA-12EA9E26F34F}" type="presOf" srcId="{4ED5DE01-D1AE-4CB6-874F-1965541B9E84}" destId="{849E1FD6-D399-4556-89CF-3FE9054B284F}" srcOrd="0" destOrd="0" presId="urn:microsoft.com/office/officeart/2008/layout/HorizontalMultiLevelHierarchy"/>
    <dgm:cxn modelId="{0871330F-BDF9-4514-93AE-B7DBD8BF71FA}" type="presOf" srcId="{1FC51326-B02D-4C1A-B23F-C9D4457A12B9}" destId="{0FEA1AF8-F878-4D31-ACEC-6AE1D7F809A2}" srcOrd="0" destOrd="0" presId="urn:microsoft.com/office/officeart/2008/layout/HorizontalMultiLevelHierarchy"/>
    <dgm:cxn modelId="{8B6F8285-5077-4CD0-B95D-1547A99B8C43}" srcId="{07B8454A-C53A-4F53-8611-FD786EE162E5}" destId="{1FC51326-B02D-4C1A-B23F-C9D4457A12B9}" srcOrd="0" destOrd="0" parTransId="{FA2E5A03-F8D6-46EC-B0EE-2B052A1A9283}" sibTransId="{8CB64015-D555-4FA5-941C-C114996D3CF0}"/>
    <dgm:cxn modelId="{1F6631C4-4FF9-4F5B-9237-73D4691A7F07}" type="presOf" srcId="{D83A1E76-918A-40DB-A3AB-2F3DE0D0089D}" destId="{27DC72EA-9011-4BA3-B24B-99107607BE0F}" srcOrd="0" destOrd="0" presId="urn:microsoft.com/office/officeart/2008/layout/HorizontalMultiLevelHierarchy"/>
    <dgm:cxn modelId="{81F1B07B-075A-4D9B-8BDE-86ECFCAE1190}" type="presOf" srcId="{8F22A5E5-7341-47D8-9474-6A30CD37A3AB}" destId="{501B8B06-2E9F-40D8-927B-5EE39443AB7F}" srcOrd="0" destOrd="0" presId="urn:microsoft.com/office/officeart/2008/layout/HorizontalMultiLevelHierarchy"/>
    <dgm:cxn modelId="{F187174A-DE98-4F83-A99F-6F59C8E442F1}" type="presOf" srcId="{AB1F8CB7-18CA-43BA-88DF-C0593465DD75}" destId="{F7E79649-E67A-457E-B5ED-6D60A36519F2}" srcOrd="0" destOrd="0" presId="urn:microsoft.com/office/officeart/2008/layout/HorizontalMultiLevelHierarchy"/>
    <dgm:cxn modelId="{E6DCECFD-B026-4D9B-9CA6-808520857709}" type="presOf" srcId="{AC113FAB-6041-4A86-A829-8B0776149916}" destId="{0A584621-D173-40D9-B7B5-8F19B242C28C}" srcOrd="0" destOrd="0" presId="urn:microsoft.com/office/officeart/2008/layout/HorizontalMultiLevelHierarchy"/>
    <dgm:cxn modelId="{205B64CA-F1F1-4F4D-B6D2-720B80DE59C1}" srcId="{D37F31F9-1095-4172-87AC-F70534BAC74E}" destId="{24E5C463-359F-46C0-A57A-FBA2BF57B0D1}" srcOrd="6" destOrd="0" parTransId="{5C34484B-8590-4426-828A-E77AD8741E79}" sibTransId="{07501563-FB3E-4336-9994-9AD790CA7943}"/>
    <dgm:cxn modelId="{F053277F-AB2A-4CE3-80A7-F94AEE769D12}" type="presOf" srcId="{26D4D1BE-335F-4A6C-9F19-7AEB08328FD2}" destId="{0EB77A59-0CA6-45F6-B7A2-533AD06A12B5}" srcOrd="1" destOrd="0" presId="urn:microsoft.com/office/officeart/2008/layout/HorizontalMultiLevelHierarchy"/>
    <dgm:cxn modelId="{A52BABBA-0749-404C-9785-A3AD647966E5}" type="presOf" srcId="{D83A1E76-918A-40DB-A3AB-2F3DE0D0089D}" destId="{740FB23F-BDB3-4C18-B105-9B7D25AAF241}" srcOrd="1" destOrd="0" presId="urn:microsoft.com/office/officeart/2008/layout/HorizontalMultiLevelHierarchy"/>
    <dgm:cxn modelId="{E140E575-4550-40C4-B7E8-E1407F2CC547}" type="presOf" srcId="{5C34484B-8590-4426-828A-E77AD8741E79}" destId="{0941AF82-EFEB-4467-88E8-715AF5C2D98F}" srcOrd="0" destOrd="0" presId="urn:microsoft.com/office/officeart/2008/layout/HorizontalMultiLevelHierarchy"/>
    <dgm:cxn modelId="{9BD3C28E-594A-45FC-B139-7D8D715C53A2}" type="presOf" srcId="{AB1F8CB7-18CA-43BA-88DF-C0593465DD75}" destId="{007CEFA2-EF04-4104-814C-FECD12E6091E}" srcOrd="1" destOrd="0" presId="urn:microsoft.com/office/officeart/2008/layout/HorizontalMultiLevelHierarchy"/>
    <dgm:cxn modelId="{CF329198-6404-417D-A3D9-B7EE13AAB482}" type="presOf" srcId="{5C34484B-8590-4426-828A-E77AD8741E79}" destId="{3D3B44F9-423C-4695-BA1F-BD155238F032}" srcOrd="1" destOrd="0" presId="urn:microsoft.com/office/officeart/2008/layout/HorizontalMultiLevelHierarchy"/>
    <dgm:cxn modelId="{28B7BDEC-6547-49B5-A6F0-654A547826D4}" type="presOf" srcId="{4ED5DE01-D1AE-4CB6-874F-1965541B9E84}" destId="{9654BBC2-144F-4B54-9D31-05B55ACB6777}" srcOrd="1" destOrd="0" presId="urn:microsoft.com/office/officeart/2008/layout/HorizontalMultiLevelHierarchy"/>
    <dgm:cxn modelId="{6938EA3A-95FF-4E99-98B5-68495C7CF8F5}" srcId="{D37F31F9-1095-4172-87AC-F70534BAC74E}" destId="{4C2B00EF-8DBE-4EBD-96BC-E83ACB2591A5}" srcOrd="1" destOrd="0" parTransId="{26D4D1BE-335F-4A6C-9F19-7AEB08328FD2}" sibTransId="{54F0AB9A-61AE-4687-B281-EA5827C8BCAF}"/>
    <dgm:cxn modelId="{3A4B91A9-0812-441B-9F82-BC8C38681998}" type="presOf" srcId="{4C2B00EF-8DBE-4EBD-96BC-E83ACB2591A5}" destId="{5F0F7A96-575B-43FE-A45A-BEE296B7B7CA}" srcOrd="0" destOrd="0" presId="urn:microsoft.com/office/officeart/2008/layout/HorizontalMultiLevelHierarchy"/>
    <dgm:cxn modelId="{B1A961C9-B2B0-48A6-9D76-EAB9B37EC49D}" type="presOf" srcId="{07EE1DC7-64FE-4756-8D53-7ED4C2E781A0}" destId="{5181FA2C-F589-4976-801B-3606705EAA71}" srcOrd="0" destOrd="0" presId="urn:microsoft.com/office/officeart/2008/layout/HorizontalMultiLevelHierarchy"/>
    <dgm:cxn modelId="{FBF7BE04-0B4C-4515-B824-383335D51EFB}" type="presOf" srcId="{D37F31F9-1095-4172-87AC-F70534BAC74E}" destId="{75E30484-8285-4649-99F1-282FACF8E7FB}" srcOrd="0" destOrd="0" presId="urn:microsoft.com/office/officeart/2008/layout/HorizontalMultiLevelHierarchy"/>
    <dgm:cxn modelId="{AAAF89E5-C3DB-46D7-8DBB-A2DBA7E88A0D}" srcId="{D37F31F9-1095-4172-87AC-F70534BAC74E}" destId="{354C2F5C-F824-4C97-A675-C1F152F76AA1}" srcOrd="0" destOrd="0" parTransId="{61CCE830-AFE7-44D7-9AD0-18448FCEAA07}" sibTransId="{F30B351E-B976-400D-AA65-44798986F343}"/>
    <dgm:cxn modelId="{369E0DC1-2EEA-4DC0-B13D-4CA65F8EF17E}" type="presOf" srcId="{354C2F5C-F824-4C97-A675-C1F152F76AA1}" destId="{8158DBEC-8E95-4A45-ABD9-DAF1DB0963DD}" srcOrd="0" destOrd="0" presId="urn:microsoft.com/office/officeart/2008/layout/HorizontalMultiLevelHierarchy"/>
    <dgm:cxn modelId="{E348B09F-85D1-411A-B744-05A566E4CC2B}" type="presOf" srcId="{CA1B56A4-BA76-4B89-9AE1-788C795D5325}" destId="{A3D3E26E-EF18-4737-8AD0-1FA3D8D1D7E3}" srcOrd="0" destOrd="0" presId="urn:microsoft.com/office/officeart/2008/layout/HorizontalMultiLevelHierarchy"/>
    <dgm:cxn modelId="{3593159A-F299-4BEB-948C-30E28B286302}" type="presOf" srcId="{AFA6D5D1-F952-475B-A2AD-CF70ADB52B42}" destId="{1215A017-6E64-43C3-89DC-1F00B6EAC5AD}" srcOrd="0" destOrd="0" presId="urn:microsoft.com/office/officeart/2008/layout/HorizontalMultiLevelHierarchy"/>
    <dgm:cxn modelId="{8615790D-2EFE-4DA2-9D58-24E0EC0470D7}" type="presOf" srcId="{26D4D1BE-335F-4A6C-9F19-7AEB08328FD2}" destId="{54DE37C6-13AE-4FD0-A4E2-74685F6E0311}" srcOrd="0" destOrd="0" presId="urn:microsoft.com/office/officeart/2008/layout/HorizontalMultiLevelHierarchy"/>
    <dgm:cxn modelId="{C73329EF-D51D-42E2-862B-CBC21DF20D9E}" srcId="{D37F31F9-1095-4172-87AC-F70534BAC74E}" destId="{E150F7B0-708E-4E31-859F-7B23AD563DC1}" srcOrd="5" destOrd="0" parTransId="{AC113FAB-6041-4A86-A829-8B0776149916}" sibTransId="{EAD9DD41-E64F-43D1-A8D5-1040FE148C09}"/>
    <dgm:cxn modelId="{B0253EF3-5CFB-4A9D-A5AF-96CAB7D91CA8}" type="presOf" srcId="{23AB5C3D-E3D0-4BA1-B7E2-328402FD240A}" destId="{93B5B1E5-A303-418B-AD22-DDB793789BCC}" srcOrd="0" destOrd="0" presId="urn:microsoft.com/office/officeart/2008/layout/HorizontalMultiLevelHierarchy"/>
    <dgm:cxn modelId="{4387E05F-7E6A-4A98-833D-DBB124E62290}" srcId="{D37F31F9-1095-4172-87AC-F70534BAC74E}" destId="{AFA6D5D1-F952-475B-A2AD-CF70ADB52B42}" srcOrd="3" destOrd="0" parTransId="{D83A1E76-918A-40DB-A3AB-2F3DE0D0089D}" sibTransId="{C8360DA1-1469-4C0A-9A1D-6EA8C2140DA1}"/>
    <dgm:cxn modelId="{D0D50DA8-FD5F-48FE-8245-FA146AB84514}" type="presParOf" srcId="{44C33BA8-B33E-4DB3-8C3F-4AB3C96A0E4F}" destId="{63867566-822F-484A-935B-B55CBA4D481E}" srcOrd="0" destOrd="0" presId="urn:microsoft.com/office/officeart/2008/layout/HorizontalMultiLevelHierarchy"/>
    <dgm:cxn modelId="{053FA7EE-01EF-4CA2-B61D-E87002BA5F36}" type="presParOf" srcId="{63867566-822F-484A-935B-B55CBA4D481E}" destId="{0FEA1AF8-F878-4D31-ACEC-6AE1D7F809A2}" srcOrd="0" destOrd="0" presId="urn:microsoft.com/office/officeart/2008/layout/HorizontalMultiLevelHierarchy"/>
    <dgm:cxn modelId="{CC09279B-8F4F-4E34-9EA7-E3D0B073B61D}" type="presParOf" srcId="{63867566-822F-484A-935B-B55CBA4D481E}" destId="{F96AC7CA-61F4-4856-A804-7576F64F1794}" srcOrd="1" destOrd="0" presId="urn:microsoft.com/office/officeart/2008/layout/HorizontalMultiLevelHierarchy"/>
    <dgm:cxn modelId="{40E8E8E6-B66E-4DD1-99AF-7CEDC1485F4C}" type="presParOf" srcId="{F96AC7CA-61F4-4856-A804-7576F64F1794}" destId="{A3D3E26E-EF18-4737-8AD0-1FA3D8D1D7E3}" srcOrd="0" destOrd="0" presId="urn:microsoft.com/office/officeart/2008/layout/HorizontalMultiLevelHierarchy"/>
    <dgm:cxn modelId="{D021F574-EBAE-4AE3-82A5-3083BC83F68B}" type="presParOf" srcId="{A3D3E26E-EF18-4737-8AD0-1FA3D8D1D7E3}" destId="{82F6B8C9-2474-4EFC-80B9-8306B42A50FE}" srcOrd="0" destOrd="0" presId="urn:microsoft.com/office/officeart/2008/layout/HorizontalMultiLevelHierarchy"/>
    <dgm:cxn modelId="{C0AA723C-E512-4B4F-946B-AF90CB8E90CF}" type="presParOf" srcId="{F96AC7CA-61F4-4856-A804-7576F64F1794}" destId="{8A352ADE-4FF5-45A6-BFF0-2D93D435051C}" srcOrd="1" destOrd="0" presId="urn:microsoft.com/office/officeart/2008/layout/HorizontalMultiLevelHierarchy"/>
    <dgm:cxn modelId="{6A641E7B-54AE-49B3-B255-51C74C1345F2}" type="presParOf" srcId="{8A352ADE-4FF5-45A6-BFF0-2D93D435051C}" destId="{75E30484-8285-4649-99F1-282FACF8E7FB}" srcOrd="0" destOrd="0" presId="urn:microsoft.com/office/officeart/2008/layout/HorizontalMultiLevelHierarchy"/>
    <dgm:cxn modelId="{2B083FF9-075B-43A2-AAE4-B78547686474}" type="presParOf" srcId="{8A352ADE-4FF5-45A6-BFF0-2D93D435051C}" destId="{2A62C064-1CDB-4B70-B346-6C3709BBDACC}" srcOrd="1" destOrd="0" presId="urn:microsoft.com/office/officeart/2008/layout/HorizontalMultiLevelHierarchy"/>
    <dgm:cxn modelId="{3ADE7A7E-4EBB-4DAC-9D08-FBA763E9FCEA}" type="presParOf" srcId="{2A62C064-1CDB-4B70-B346-6C3709BBDACC}" destId="{AA8FB8E2-EC47-4C99-A0F2-C4B082A6D1D7}" srcOrd="0" destOrd="0" presId="urn:microsoft.com/office/officeart/2008/layout/HorizontalMultiLevelHierarchy"/>
    <dgm:cxn modelId="{FB77EAF7-B5EE-42A4-9A0A-E018BDF9469A}" type="presParOf" srcId="{AA8FB8E2-EC47-4C99-A0F2-C4B082A6D1D7}" destId="{60EBB50B-C751-42A2-8290-D4AD782D0DA5}" srcOrd="0" destOrd="0" presId="urn:microsoft.com/office/officeart/2008/layout/HorizontalMultiLevelHierarchy"/>
    <dgm:cxn modelId="{04499060-B1EA-4B7D-9265-19296B184D64}" type="presParOf" srcId="{2A62C064-1CDB-4B70-B346-6C3709BBDACC}" destId="{27DA95D0-2A83-433D-AA41-C5F82EC76B45}" srcOrd="1" destOrd="0" presId="urn:microsoft.com/office/officeart/2008/layout/HorizontalMultiLevelHierarchy"/>
    <dgm:cxn modelId="{D6BFA8E8-4031-41D3-A1C5-CC0F64818B35}" type="presParOf" srcId="{27DA95D0-2A83-433D-AA41-C5F82EC76B45}" destId="{8158DBEC-8E95-4A45-ABD9-DAF1DB0963DD}" srcOrd="0" destOrd="0" presId="urn:microsoft.com/office/officeart/2008/layout/HorizontalMultiLevelHierarchy"/>
    <dgm:cxn modelId="{20501BA5-274D-48B8-A4C1-53298AAFD56D}" type="presParOf" srcId="{27DA95D0-2A83-433D-AA41-C5F82EC76B45}" destId="{692897AD-FE70-49BC-AAAF-78A012D1EBEF}" srcOrd="1" destOrd="0" presId="urn:microsoft.com/office/officeart/2008/layout/HorizontalMultiLevelHierarchy"/>
    <dgm:cxn modelId="{D4F61022-A1D6-48CC-9BBB-EEA51D8F0ED6}" type="presParOf" srcId="{2A62C064-1CDB-4B70-B346-6C3709BBDACC}" destId="{54DE37C6-13AE-4FD0-A4E2-74685F6E0311}" srcOrd="2" destOrd="0" presId="urn:microsoft.com/office/officeart/2008/layout/HorizontalMultiLevelHierarchy"/>
    <dgm:cxn modelId="{87F589B8-0FBB-4D51-A7A4-9D5625232394}" type="presParOf" srcId="{54DE37C6-13AE-4FD0-A4E2-74685F6E0311}" destId="{0EB77A59-0CA6-45F6-B7A2-533AD06A12B5}" srcOrd="0" destOrd="0" presId="urn:microsoft.com/office/officeart/2008/layout/HorizontalMultiLevelHierarchy"/>
    <dgm:cxn modelId="{C54DC4E6-8919-4474-89CD-BED68C549538}" type="presParOf" srcId="{2A62C064-1CDB-4B70-B346-6C3709BBDACC}" destId="{823C5802-2922-48D1-92FC-C0297829F6D3}" srcOrd="3" destOrd="0" presId="urn:microsoft.com/office/officeart/2008/layout/HorizontalMultiLevelHierarchy"/>
    <dgm:cxn modelId="{27A5FAC3-E0C7-4BD5-A8FD-C3137E654CAB}" type="presParOf" srcId="{823C5802-2922-48D1-92FC-C0297829F6D3}" destId="{5F0F7A96-575B-43FE-A45A-BEE296B7B7CA}" srcOrd="0" destOrd="0" presId="urn:microsoft.com/office/officeart/2008/layout/HorizontalMultiLevelHierarchy"/>
    <dgm:cxn modelId="{19F8408E-83B2-45AD-909D-39DFC34517AD}" type="presParOf" srcId="{823C5802-2922-48D1-92FC-C0297829F6D3}" destId="{2CAF43FB-2EA0-4DE8-9EDA-338A1D7F3062}" srcOrd="1" destOrd="0" presId="urn:microsoft.com/office/officeart/2008/layout/HorizontalMultiLevelHierarchy"/>
    <dgm:cxn modelId="{A52F1518-21F6-4AF1-A999-072DB58DFBD6}" type="presParOf" srcId="{2A62C064-1CDB-4B70-B346-6C3709BBDACC}" destId="{F7E79649-E67A-457E-B5ED-6D60A36519F2}" srcOrd="4" destOrd="0" presId="urn:microsoft.com/office/officeart/2008/layout/HorizontalMultiLevelHierarchy"/>
    <dgm:cxn modelId="{99613E8F-FCF5-4AC1-83CD-F8CEED4FE6FA}" type="presParOf" srcId="{F7E79649-E67A-457E-B5ED-6D60A36519F2}" destId="{007CEFA2-EF04-4104-814C-FECD12E6091E}" srcOrd="0" destOrd="0" presId="urn:microsoft.com/office/officeart/2008/layout/HorizontalMultiLevelHierarchy"/>
    <dgm:cxn modelId="{929FB68B-BBF2-4055-9193-C37F12F4E180}" type="presParOf" srcId="{2A62C064-1CDB-4B70-B346-6C3709BBDACC}" destId="{C3D8B3F0-0B6C-4C35-B7B9-12F14673DAB8}" srcOrd="5" destOrd="0" presId="urn:microsoft.com/office/officeart/2008/layout/HorizontalMultiLevelHierarchy"/>
    <dgm:cxn modelId="{04D86BE1-F522-4D12-A95D-A3BA8F3605E5}" type="presParOf" srcId="{C3D8B3F0-0B6C-4C35-B7B9-12F14673DAB8}" destId="{5181FA2C-F589-4976-801B-3606705EAA71}" srcOrd="0" destOrd="0" presId="urn:microsoft.com/office/officeart/2008/layout/HorizontalMultiLevelHierarchy"/>
    <dgm:cxn modelId="{BE730B49-EA6B-4114-9167-67E593057408}" type="presParOf" srcId="{C3D8B3F0-0B6C-4C35-B7B9-12F14673DAB8}" destId="{16504C2E-5239-4C7E-B1A0-8532565819EA}" srcOrd="1" destOrd="0" presId="urn:microsoft.com/office/officeart/2008/layout/HorizontalMultiLevelHierarchy"/>
    <dgm:cxn modelId="{9C615738-DDAE-4A16-9614-B917EA80E6B5}" type="presParOf" srcId="{2A62C064-1CDB-4B70-B346-6C3709BBDACC}" destId="{27DC72EA-9011-4BA3-B24B-99107607BE0F}" srcOrd="6" destOrd="0" presId="urn:microsoft.com/office/officeart/2008/layout/HorizontalMultiLevelHierarchy"/>
    <dgm:cxn modelId="{A5389474-FA0E-4DD2-8275-B532B5356D29}" type="presParOf" srcId="{27DC72EA-9011-4BA3-B24B-99107607BE0F}" destId="{740FB23F-BDB3-4C18-B105-9B7D25AAF241}" srcOrd="0" destOrd="0" presId="urn:microsoft.com/office/officeart/2008/layout/HorizontalMultiLevelHierarchy"/>
    <dgm:cxn modelId="{C1482C0C-3365-4F69-91B2-F91AE2D48802}" type="presParOf" srcId="{2A62C064-1CDB-4B70-B346-6C3709BBDACC}" destId="{C7BEA5ED-CAC2-4FF6-ACCA-A69B3D65A169}" srcOrd="7" destOrd="0" presId="urn:microsoft.com/office/officeart/2008/layout/HorizontalMultiLevelHierarchy"/>
    <dgm:cxn modelId="{4356FBB7-25B3-4C88-B602-31E078AC1097}" type="presParOf" srcId="{C7BEA5ED-CAC2-4FF6-ACCA-A69B3D65A169}" destId="{1215A017-6E64-43C3-89DC-1F00B6EAC5AD}" srcOrd="0" destOrd="0" presId="urn:microsoft.com/office/officeart/2008/layout/HorizontalMultiLevelHierarchy"/>
    <dgm:cxn modelId="{CAAE619D-0BD4-49D2-B19E-C94AB949629C}" type="presParOf" srcId="{C7BEA5ED-CAC2-4FF6-ACCA-A69B3D65A169}" destId="{C4A88DA9-FA88-47BC-86C2-16419F7F39A2}" srcOrd="1" destOrd="0" presId="urn:microsoft.com/office/officeart/2008/layout/HorizontalMultiLevelHierarchy"/>
    <dgm:cxn modelId="{F1F32AC2-14E6-440E-8170-8EE0FBBC61F9}" type="presParOf" srcId="{2A62C064-1CDB-4B70-B346-6C3709BBDACC}" destId="{849E1FD6-D399-4556-89CF-3FE9054B284F}" srcOrd="8" destOrd="0" presId="urn:microsoft.com/office/officeart/2008/layout/HorizontalMultiLevelHierarchy"/>
    <dgm:cxn modelId="{7BD69777-7F55-46BA-8E7A-97C615ACB7B2}" type="presParOf" srcId="{849E1FD6-D399-4556-89CF-3FE9054B284F}" destId="{9654BBC2-144F-4B54-9D31-05B55ACB6777}" srcOrd="0" destOrd="0" presId="urn:microsoft.com/office/officeart/2008/layout/HorizontalMultiLevelHierarchy"/>
    <dgm:cxn modelId="{22833E3B-06BA-47C7-8136-C40BE88106F3}" type="presParOf" srcId="{2A62C064-1CDB-4B70-B346-6C3709BBDACC}" destId="{63271DD6-CA11-4F88-BE63-7A3F8E768AA4}" srcOrd="9" destOrd="0" presId="urn:microsoft.com/office/officeart/2008/layout/HorizontalMultiLevelHierarchy"/>
    <dgm:cxn modelId="{755B3B20-AB75-4E2F-9AAE-05BBF8D2D7AD}" type="presParOf" srcId="{63271DD6-CA11-4F88-BE63-7A3F8E768AA4}" destId="{93B5B1E5-A303-418B-AD22-DDB793789BCC}" srcOrd="0" destOrd="0" presId="urn:microsoft.com/office/officeart/2008/layout/HorizontalMultiLevelHierarchy"/>
    <dgm:cxn modelId="{140B79C5-03CC-46E7-87ED-EC67610BF529}" type="presParOf" srcId="{63271DD6-CA11-4F88-BE63-7A3F8E768AA4}" destId="{95A86C51-93F0-4D66-9435-B5AA372820C0}" srcOrd="1" destOrd="0" presId="urn:microsoft.com/office/officeart/2008/layout/HorizontalMultiLevelHierarchy"/>
    <dgm:cxn modelId="{166E93F2-909C-46F2-98BE-34173AF83B63}" type="presParOf" srcId="{2A62C064-1CDB-4B70-B346-6C3709BBDACC}" destId="{0A584621-D173-40D9-B7B5-8F19B242C28C}" srcOrd="10" destOrd="0" presId="urn:microsoft.com/office/officeart/2008/layout/HorizontalMultiLevelHierarchy"/>
    <dgm:cxn modelId="{B2DA1738-8B6D-4EFE-A2A7-216FF2D7C0A3}" type="presParOf" srcId="{0A584621-D173-40D9-B7B5-8F19B242C28C}" destId="{AA989B4F-C1AC-43C1-BC78-A23C0C9AB97A}" srcOrd="0" destOrd="0" presId="urn:microsoft.com/office/officeart/2008/layout/HorizontalMultiLevelHierarchy"/>
    <dgm:cxn modelId="{450A68F4-0BC1-4911-BF3B-195ECBE1B4ED}" type="presParOf" srcId="{2A62C064-1CDB-4B70-B346-6C3709BBDACC}" destId="{14E20EAC-D9F2-4DCB-8BD3-4E6127B403FA}" srcOrd="11" destOrd="0" presId="urn:microsoft.com/office/officeart/2008/layout/HorizontalMultiLevelHierarchy"/>
    <dgm:cxn modelId="{79B6DF30-C589-418E-8BC6-7D723EE4191D}" type="presParOf" srcId="{14E20EAC-D9F2-4DCB-8BD3-4E6127B403FA}" destId="{81D20FE3-B092-478E-A4E5-6CF3C12F950C}" srcOrd="0" destOrd="0" presId="urn:microsoft.com/office/officeart/2008/layout/HorizontalMultiLevelHierarchy"/>
    <dgm:cxn modelId="{240272E3-C246-4369-A5DA-07F0136F8B19}" type="presParOf" srcId="{14E20EAC-D9F2-4DCB-8BD3-4E6127B403FA}" destId="{047352C7-BEC3-4C98-9F00-926DA78F5626}" srcOrd="1" destOrd="0" presId="urn:microsoft.com/office/officeart/2008/layout/HorizontalMultiLevelHierarchy"/>
    <dgm:cxn modelId="{02E61D77-5319-4CB6-B52A-81F34F4D96D0}" type="presParOf" srcId="{2A62C064-1CDB-4B70-B346-6C3709BBDACC}" destId="{0941AF82-EFEB-4467-88E8-715AF5C2D98F}" srcOrd="12" destOrd="0" presId="urn:microsoft.com/office/officeart/2008/layout/HorizontalMultiLevelHierarchy"/>
    <dgm:cxn modelId="{7FE513D0-981A-4A88-98AB-DABE6B9404EA}" type="presParOf" srcId="{0941AF82-EFEB-4467-88E8-715AF5C2D98F}" destId="{3D3B44F9-423C-4695-BA1F-BD155238F032}" srcOrd="0" destOrd="0" presId="urn:microsoft.com/office/officeart/2008/layout/HorizontalMultiLevelHierarchy"/>
    <dgm:cxn modelId="{55284E43-B864-4971-AEA1-C75F16E07102}" type="presParOf" srcId="{2A62C064-1CDB-4B70-B346-6C3709BBDACC}" destId="{7CBEB62E-E0BA-4BB9-8A3D-5E2D97EF6557}" srcOrd="13" destOrd="0" presId="urn:microsoft.com/office/officeart/2008/layout/HorizontalMultiLevelHierarchy"/>
    <dgm:cxn modelId="{F5C9F587-3442-4418-872F-C6F79386F2F4}" type="presParOf" srcId="{7CBEB62E-E0BA-4BB9-8A3D-5E2D97EF6557}" destId="{BE5EEE3E-CCF8-4371-9E71-C044D4D886F7}" srcOrd="0" destOrd="0" presId="urn:microsoft.com/office/officeart/2008/layout/HorizontalMultiLevelHierarchy"/>
    <dgm:cxn modelId="{1414835F-A0D7-43CE-A6B7-DCFCA24D2D87}" type="presParOf" srcId="{7CBEB62E-E0BA-4BB9-8A3D-5E2D97EF6557}" destId="{EF29658F-0E5A-4B95-8870-C6E46CC99DFA}" srcOrd="1" destOrd="0" presId="urn:microsoft.com/office/officeart/2008/layout/HorizontalMultiLevelHierarchy"/>
    <dgm:cxn modelId="{69938A5E-00EA-4321-B4FF-2695047772D2}" type="presParOf" srcId="{2A62C064-1CDB-4B70-B346-6C3709BBDACC}" destId="{501B8B06-2E9F-40D8-927B-5EE39443AB7F}" srcOrd="14" destOrd="0" presId="urn:microsoft.com/office/officeart/2008/layout/HorizontalMultiLevelHierarchy"/>
    <dgm:cxn modelId="{AC8957AE-F681-4AD5-A5EB-9BD5924E6658}" type="presParOf" srcId="{501B8B06-2E9F-40D8-927B-5EE39443AB7F}" destId="{775708E4-1A02-40EC-AB3C-9C6EF3170581}" srcOrd="0" destOrd="0" presId="urn:microsoft.com/office/officeart/2008/layout/HorizontalMultiLevelHierarchy"/>
    <dgm:cxn modelId="{3625C65B-73AB-42E4-A7A1-F6BEE0275203}" type="presParOf" srcId="{2A62C064-1CDB-4B70-B346-6C3709BBDACC}" destId="{A1DEA6CD-8DC9-43CC-AED0-555E0DB4386D}" srcOrd="15" destOrd="0" presId="urn:microsoft.com/office/officeart/2008/layout/HorizontalMultiLevelHierarchy"/>
    <dgm:cxn modelId="{C27579CB-9724-43E0-A2AE-C22E7248C9B7}" type="presParOf" srcId="{A1DEA6CD-8DC9-43CC-AED0-555E0DB4386D}" destId="{D27C014C-7CE6-492A-8B13-A5D339560135}" srcOrd="0" destOrd="0" presId="urn:microsoft.com/office/officeart/2008/layout/HorizontalMultiLevelHierarchy"/>
    <dgm:cxn modelId="{55F4A4BD-620A-4EBA-8AF7-D247431CC4F9}" type="presParOf" srcId="{A1DEA6CD-8DC9-43CC-AED0-555E0DB4386D}" destId="{9F2752E1-28A7-4D5C-8535-E7F24D8A48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3DD1EC-A45F-4A10-A3EF-D0D98AABE373}" type="doc">
      <dgm:prSet loTypeId="urn:microsoft.com/office/officeart/2009/3/layout/PieProces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264805A0-5D74-4F06-82CA-99FDDC799A13}">
      <dgm:prSet phldrT="[Texto]"/>
      <dgm:spPr/>
      <dgm:t>
        <a:bodyPr/>
        <a:lstStyle/>
        <a:p>
          <a:r>
            <a:rPr lang="es-CO" b="1" dirty="0" smtClean="0">
              <a:solidFill>
                <a:srgbClr val="FF0000"/>
              </a:solidFill>
            </a:rPr>
            <a:t>Investigación Exploratoria </a:t>
          </a:r>
          <a:endParaRPr lang="es-CO" b="1" dirty="0">
            <a:solidFill>
              <a:srgbClr val="FF0000"/>
            </a:solidFill>
          </a:endParaRPr>
        </a:p>
      </dgm:t>
    </dgm:pt>
    <dgm:pt modelId="{A6667A71-1F4A-4793-8355-6CBCCFC073A0}" type="parTrans" cxnId="{F5730382-613D-4EAF-BE1F-8DF0649605D5}">
      <dgm:prSet/>
      <dgm:spPr/>
      <dgm:t>
        <a:bodyPr/>
        <a:lstStyle/>
        <a:p>
          <a:endParaRPr lang="es-CO"/>
        </a:p>
      </dgm:t>
    </dgm:pt>
    <dgm:pt modelId="{A44B67E2-ADAE-4FD7-9E23-89CA429216E2}" type="sibTrans" cxnId="{F5730382-613D-4EAF-BE1F-8DF0649605D5}">
      <dgm:prSet/>
      <dgm:spPr/>
      <dgm:t>
        <a:bodyPr/>
        <a:lstStyle/>
        <a:p>
          <a:endParaRPr lang="es-CO"/>
        </a:p>
      </dgm:t>
    </dgm:pt>
    <dgm:pt modelId="{1DB5F0E3-7B47-4647-A831-5E27B0D31812}">
      <dgm:prSet phldrT="[Texto]"/>
      <dgm:spPr/>
      <dgm:t>
        <a:bodyPr/>
        <a:lstStyle/>
        <a:p>
          <a:r>
            <a:rPr lang="es-CO" b="1" dirty="0" smtClean="0">
              <a:solidFill>
                <a:srgbClr val="FF0000"/>
              </a:solidFill>
            </a:rPr>
            <a:t>Formación en y para la investigación</a:t>
          </a:r>
          <a:endParaRPr lang="es-CO" b="1" dirty="0">
            <a:solidFill>
              <a:srgbClr val="FF0000"/>
            </a:solidFill>
          </a:endParaRPr>
        </a:p>
      </dgm:t>
    </dgm:pt>
    <dgm:pt modelId="{9A2A7330-C7DA-4AF8-9210-D28516158D84}" type="parTrans" cxnId="{056C4F29-372A-4208-B5C6-89F7A235E521}">
      <dgm:prSet/>
      <dgm:spPr/>
      <dgm:t>
        <a:bodyPr/>
        <a:lstStyle/>
        <a:p>
          <a:endParaRPr lang="es-CO"/>
        </a:p>
      </dgm:t>
    </dgm:pt>
    <dgm:pt modelId="{4B9614B1-46C5-4A78-AEED-349374D717A5}" type="sibTrans" cxnId="{056C4F29-372A-4208-B5C6-89F7A235E521}">
      <dgm:prSet/>
      <dgm:spPr/>
      <dgm:t>
        <a:bodyPr/>
        <a:lstStyle/>
        <a:p>
          <a:endParaRPr lang="es-CO"/>
        </a:p>
      </dgm:t>
    </dgm:pt>
    <dgm:pt modelId="{1D2115BD-9FF8-42E5-944E-9F7911AFD715}">
      <dgm:prSet phldrT="[Texto]"/>
      <dgm:spPr/>
      <dgm:t>
        <a:bodyPr/>
        <a:lstStyle/>
        <a:p>
          <a:r>
            <a:rPr lang="es-CO" dirty="0" smtClean="0"/>
            <a:t>Seminario Alemán, </a:t>
          </a:r>
          <a:endParaRPr lang="es-CO" dirty="0"/>
        </a:p>
      </dgm:t>
    </dgm:pt>
    <dgm:pt modelId="{3679647A-522C-45A9-9C1D-6CB75EA48AF5}" type="parTrans" cxnId="{86529C88-4CC9-4833-BEEB-807DFFB2F63D}">
      <dgm:prSet/>
      <dgm:spPr/>
      <dgm:t>
        <a:bodyPr/>
        <a:lstStyle/>
        <a:p>
          <a:endParaRPr lang="es-CO"/>
        </a:p>
      </dgm:t>
    </dgm:pt>
    <dgm:pt modelId="{CD865CDF-506E-4C71-9C30-986764F735E2}" type="sibTrans" cxnId="{86529C88-4CC9-4833-BEEB-807DFFB2F63D}">
      <dgm:prSet/>
      <dgm:spPr/>
      <dgm:t>
        <a:bodyPr/>
        <a:lstStyle/>
        <a:p>
          <a:endParaRPr lang="es-CO"/>
        </a:p>
      </dgm:t>
    </dgm:pt>
    <dgm:pt modelId="{399097A5-5F40-47E0-835B-77C224C538C3}">
      <dgm:prSet phldrT="[Texto]"/>
      <dgm:spPr/>
      <dgm:t>
        <a:bodyPr/>
        <a:lstStyle/>
        <a:p>
          <a:r>
            <a:rPr lang="es-CO" b="1" dirty="0" smtClean="0">
              <a:solidFill>
                <a:srgbClr val="FF0000"/>
              </a:solidFill>
            </a:rPr>
            <a:t>Investigación para la transformación en la acción o práctica</a:t>
          </a:r>
          <a:endParaRPr lang="es-CO" b="1" dirty="0">
            <a:solidFill>
              <a:srgbClr val="FF0000"/>
            </a:solidFill>
          </a:endParaRPr>
        </a:p>
      </dgm:t>
    </dgm:pt>
    <dgm:pt modelId="{16B9BFF0-768E-43BE-A4A1-58EA60275F52}" type="parTrans" cxnId="{41F583F2-4F8A-4036-BCB8-AFC0D0F29B1A}">
      <dgm:prSet/>
      <dgm:spPr/>
      <dgm:t>
        <a:bodyPr/>
        <a:lstStyle/>
        <a:p>
          <a:endParaRPr lang="es-CO"/>
        </a:p>
      </dgm:t>
    </dgm:pt>
    <dgm:pt modelId="{DDD5BEDE-DAB8-42F7-BA3B-F2830CA7E1A9}" type="sibTrans" cxnId="{41F583F2-4F8A-4036-BCB8-AFC0D0F29B1A}">
      <dgm:prSet/>
      <dgm:spPr/>
      <dgm:t>
        <a:bodyPr/>
        <a:lstStyle/>
        <a:p>
          <a:endParaRPr lang="es-CO"/>
        </a:p>
      </dgm:t>
    </dgm:pt>
    <dgm:pt modelId="{28687F94-1786-49E1-9A7E-57DA68F9DD7D}">
      <dgm:prSet phldrT="[Texto]"/>
      <dgm:spPr/>
      <dgm:t>
        <a:bodyPr/>
        <a:lstStyle/>
        <a:p>
          <a:r>
            <a:rPr lang="es-CO" dirty="0" smtClean="0"/>
            <a:t>realizada para aplicar sus hallazgos sobre la marcha, </a:t>
          </a:r>
          <a:endParaRPr lang="es-CO" dirty="0"/>
        </a:p>
      </dgm:t>
    </dgm:pt>
    <dgm:pt modelId="{2F1A3AFC-F5B6-46D0-A2A7-41715E1C979E}" type="parTrans" cxnId="{1ECCD591-3D90-4AEB-B9C0-75073E5D96B9}">
      <dgm:prSet/>
      <dgm:spPr/>
      <dgm:t>
        <a:bodyPr/>
        <a:lstStyle/>
        <a:p>
          <a:endParaRPr lang="es-CO"/>
        </a:p>
      </dgm:t>
    </dgm:pt>
    <dgm:pt modelId="{4DB210D2-FAEB-4A7B-BCDB-7B1AF7BDCC59}" type="sibTrans" cxnId="{1ECCD591-3D90-4AEB-B9C0-75073E5D96B9}">
      <dgm:prSet/>
      <dgm:spPr/>
      <dgm:t>
        <a:bodyPr/>
        <a:lstStyle/>
        <a:p>
          <a:endParaRPr lang="es-CO"/>
        </a:p>
      </dgm:t>
    </dgm:pt>
    <dgm:pt modelId="{58A9B948-AC4E-4722-8A13-DCD7E3903FAF}">
      <dgm:prSet/>
      <dgm:spPr/>
      <dgm:t>
        <a:bodyPr/>
        <a:lstStyle/>
        <a:p>
          <a:r>
            <a:rPr lang="es-CO" dirty="0" smtClean="0"/>
            <a:t>es llevar a cabo un sondeo en artículos, </a:t>
          </a:r>
          <a:endParaRPr lang="es-CO" dirty="0"/>
        </a:p>
      </dgm:t>
    </dgm:pt>
    <dgm:pt modelId="{6E661DA2-9434-484F-B58F-C4832D172046}" type="parTrans" cxnId="{AE7E93A9-E345-47F7-8173-2EEDD27F9DC5}">
      <dgm:prSet/>
      <dgm:spPr/>
      <dgm:t>
        <a:bodyPr/>
        <a:lstStyle/>
        <a:p>
          <a:endParaRPr lang="es-CO"/>
        </a:p>
      </dgm:t>
    </dgm:pt>
    <dgm:pt modelId="{D640C62E-A20D-404A-A48F-E211739B1A72}" type="sibTrans" cxnId="{AE7E93A9-E345-47F7-8173-2EEDD27F9DC5}">
      <dgm:prSet/>
      <dgm:spPr/>
      <dgm:t>
        <a:bodyPr/>
        <a:lstStyle/>
        <a:p>
          <a:endParaRPr lang="es-CO"/>
        </a:p>
      </dgm:t>
    </dgm:pt>
    <dgm:pt modelId="{9F86A4A9-E555-4CBC-BC85-DFD4DE0FDD81}">
      <dgm:prSet/>
      <dgm:spPr/>
      <dgm:t>
        <a:bodyPr/>
        <a:lstStyle/>
        <a:p>
          <a:r>
            <a:rPr lang="es-CO" dirty="0" smtClean="0"/>
            <a:t>investigaciones terminadas, </a:t>
          </a:r>
          <a:endParaRPr lang="es-CO" dirty="0"/>
        </a:p>
      </dgm:t>
    </dgm:pt>
    <dgm:pt modelId="{DE2DA6F9-6AD3-4602-9A08-19C6FBA3D148}" type="parTrans" cxnId="{825B3276-33B3-43B9-82D1-571F28592638}">
      <dgm:prSet/>
      <dgm:spPr/>
      <dgm:t>
        <a:bodyPr/>
        <a:lstStyle/>
        <a:p>
          <a:endParaRPr lang="es-CO"/>
        </a:p>
      </dgm:t>
    </dgm:pt>
    <dgm:pt modelId="{747F16D6-A53E-4AA6-8051-E867D982EE76}" type="sibTrans" cxnId="{825B3276-33B3-43B9-82D1-571F28592638}">
      <dgm:prSet/>
      <dgm:spPr/>
      <dgm:t>
        <a:bodyPr/>
        <a:lstStyle/>
        <a:p>
          <a:endParaRPr lang="es-CO"/>
        </a:p>
      </dgm:t>
    </dgm:pt>
    <dgm:pt modelId="{9C286D28-E876-44E0-B5E4-F98608A86F6B}">
      <dgm:prSet/>
      <dgm:spPr/>
      <dgm:t>
        <a:bodyPr/>
        <a:lstStyle/>
        <a:p>
          <a:r>
            <a:rPr lang="es-CO" dirty="0" smtClean="0"/>
            <a:t>Sopesar explicaciones tentativas de los mismos</a:t>
          </a:r>
          <a:endParaRPr lang="es-CO" dirty="0"/>
        </a:p>
      </dgm:t>
    </dgm:pt>
    <dgm:pt modelId="{A693A902-11C3-4BD4-A012-2AAEEE624C13}" type="parTrans" cxnId="{000B51D7-98EE-4CE9-BDC5-E43530C72C09}">
      <dgm:prSet/>
      <dgm:spPr/>
      <dgm:t>
        <a:bodyPr/>
        <a:lstStyle/>
        <a:p>
          <a:endParaRPr lang="es-CO"/>
        </a:p>
      </dgm:t>
    </dgm:pt>
    <dgm:pt modelId="{23AFDA5B-FAB8-4B44-B0D1-1AF8E916FD9F}" type="sibTrans" cxnId="{000B51D7-98EE-4CE9-BDC5-E43530C72C09}">
      <dgm:prSet/>
      <dgm:spPr/>
      <dgm:t>
        <a:bodyPr/>
        <a:lstStyle/>
        <a:p>
          <a:endParaRPr lang="es-CO"/>
        </a:p>
      </dgm:t>
    </dgm:pt>
    <dgm:pt modelId="{CA27E3DA-3D59-4F12-831E-33A0B6F22B82}">
      <dgm:prSet/>
      <dgm:spPr/>
      <dgm:t>
        <a:bodyPr/>
        <a:lstStyle/>
        <a:p>
          <a:r>
            <a:rPr lang="es-CO" dirty="0" smtClean="0"/>
            <a:t>documentos,</a:t>
          </a:r>
          <a:endParaRPr lang="es-CO" dirty="0"/>
        </a:p>
      </dgm:t>
    </dgm:pt>
    <dgm:pt modelId="{2DCCFF98-EEB3-4243-86C8-5EB33632532C}" type="parTrans" cxnId="{3CBC2CE1-2D91-4593-9997-B46C248081E4}">
      <dgm:prSet/>
      <dgm:spPr/>
      <dgm:t>
        <a:bodyPr/>
        <a:lstStyle/>
        <a:p>
          <a:endParaRPr lang="es-CO"/>
        </a:p>
      </dgm:t>
    </dgm:pt>
    <dgm:pt modelId="{A79D5500-8C38-40FC-8686-082747D9F39F}" type="sibTrans" cxnId="{3CBC2CE1-2D91-4593-9997-B46C248081E4}">
      <dgm:prSet/>
      <dgm:spPr/>
      <dgm:t>
        <a:bodyPr/>
        <a:lstStyle/>
        <a:p>
          <a:endParaRPr lang="es-CO"/>
        </a:p>
      </dgm:t>
    </dgm:pt>
    <dgm:pt modelId="{BA4C5618-5DFA-4929-BEFB-B10AF484E4A7}">
      <dgm:prSet/>
      <dgm:spPr/>
      <dgm:t>
        <a:bodyPr/>
        <a:lstStyle/>
        <a:p>
          <a:r>
            <a:rPr lang="es-CO" dirty="0" smtClean="0"/>
            <a:t>para plantear problemas</a:t>
          </a:r>
          <a:endParaRPr lang="es-CO" dirty="0"/>
        </a:p>
      </dgm:t>
    </dgm:pt>
    <dgm:pt modelId="{B84D9E22-41E4-4FA2-A1E3-187E321C2576}" type="parTrans" cxnId="{EB858655-6210-4915-84AD-2E927CC44E6F}">
      <dgm:prSet/>
      <dgm:spPr/>
      <dgm:t>
        <a:bodyPr/>
        <a:lstStyle/>
        <a:p>
          <a:endParaRPr lang="es-CO"/>
        </a:p>
      </dgm:t>
    </dgm:pt>
    <dgm:pt modelId="{CA42C999-3CDC-4300-AEF5-32D2E54CEC3D}" type="sibTrans" cxnId="{EB858655-6210-4915-84AD-2E927CC44E6F}">
      <dgm:prSet/>
      <dgm:spPr/>
      <dgm:t>
        <a:bodyPr/>
        <a:lstStyle/>
        <a:p>
          <a:endParaRPr lang="es-CO"/>
        </a:p>
      </dgm:t>
    </dgm:pt>
    <dgm:pt modelId="{332B1D2A-23DF-4A68-80A6-6408F586EF9D}">
      <dgm:prSet/>
      <dgm:spPr/>
      <dgm:t>
        <a:bodyPr/>
        <a:lstStyle/>
        <a:p>
          <a:r>
            <a:rPr lang="es-CO" dirty="0" smtClean="0"/>
            <a:t> “formar” en y para la investigación</a:t>
          </a:r>
          <a:endParaRPr lang="es-CO" dirty="0"/>
        </a:p>
      </dgm:t>
    </dgm:pt>
    <dgm:pt modelId="{F6E10F7C-A0D8-4D6D-BD24-B00103B02CD4}" type="parTrans" cxnId="{D494858E-D72F-4424-8B92-0D7BF7126CB7}">
      <dgm:prSet/>
      <dgm:spPr/>
      <dgm:t>
        <a:bodyPr/>
        <a:lstStyle/>
        <a:p>
          <a:endParaRPr lang="es-CO"/>
        </a:p>
      </dgm:t>
    </dgm:pt>
    <dgm:pt modelId="{2A3326B4-4A81-42B1-B51C-ACB18F5CE8E5}" type="sibTrans" cxnId="{D494858E-D72F-4424-8B92-0D7BF7126CB7}">
      <dgm:prSet/>
      <dgm:spPr/>
      <dgm:t>
        <a:bodyPr/>
        <a:lstStyle/>
        <a:p>
          <a:endParaRPr lang="es-CO"/>
        </a:p>
      </dgm:t>
    </dgm:pt>
    <dgm:pt modelId="{4608CA10-C0E4-47B2-AFDF-D356E02E9E73}">
      <dgm:prSet/>
      <dgm:spPr/>
      <dgm:t>
        <a:bodyPr/>
        <a:lstStyle/>
        <a:p>
          <a:r>
            <a:rPr lang="es-CO" dirty="0" smtClean="0"/>
            <a:t>a través de actividades que no hacen parte necesariamente de un proyecto concreto de investigación. </a:t>
          </a:r>
          <a:endParaRPr lang="es-CO" dirty="0"/>
        </a:p>
      </dgm:t>
    </dgm:pt>
    <dgm:pt modelId="{B79ACF65-069B-4303-9FAB-4367F3FAE399}" type="parTrans" cxnId="{B835CEE5-A12F-4692-A851-5D6A4B52A507}">
      <dgm:prSet/>
      <dgm:spPr/>
      <dgm:t>
        <a:bodyPr/>
        <a:lstStyle/>
        <a:p>
          <a:endParaRPr lang="es-CO"/>
        </a:p>
      </dgm:t>
    </dgm:pt>
    <dgm:pt modelId="{A2C37FB9-AFC4-4206-8206-2F52B31439DF}" type="sibTrans" cxnId="{B835CEE5-A12F-4692-A851-5D6A4B52A507}">
      <dgm:prSet/>
      <dgm:spPr/>
      <dgm:t>
        <a:bodyPr/>
        <a:lstStyle/>
        <a:p>
          <a:endParaRPr lang="es-CO"/>
        </a:p>
      </dgm:t>
    </dgm:pt>
    <dgm:pt modelId="{79C88798-4B96-41C1-81D5-4ACAE8A72C36}">
      <dgm:prSet/>
      <dgm:spPr/>
      <dgm:t>
        <a:bodyPr/>
        <a:lstStyle/>
        <a:p>
          <a:r>
            <a:rPr lang="es-CO" dirty="0" smtClean="0"/>
            <a:t>La intención es familiarizar con la investigación,</a:t>
          </a:r>
          <a:endParaRPr lang="es-CO" dirty="0"/>
        </a:p>
      </dgm:t>
    </dgm:pt>
    <dgm:pt modelId="{9AF9D115-4680-489B-B269-ACCA3ECB5655}" type="parTrans" cxnId="{DC539299-91BA-4644-843B-0AE7C820B5D6}">
      <dgm:prSet/>
      <dgm:spPr/>
      <dgm:t>
        <a:bodyPr/>
        <a:lstStyle/>
        <a:p>
          <a:endParaRPr lang="es-CO"/>
        </a:p>
      </dgm:t>
    </dgm:pt>
    <dgm:pt modelId="{99213C39-C48D-4C71-B6A7-CC82A03FF205}" type="sibTrans" cxnId="{DC539299-91BA-4644-843B-0AE7C820B5D6}">
      <dgm:prSet/>
      <dgm:spPr/>
      <dgm:t>
        <a:bodyPr/>
        <a:lstStyle/>
        <a:p>
          <a:endParaRPr lang="es-CO"/>
        </a:p>
      </dgm:t>
    </dgm:pt>
    <dgm:pt modelId="{43DAF428-E4BE-474D-BF59-E292998893FE}">
      <dgm:prSet/>
      <dgm:spPr/>
      <dgm:t>
        <a:bodyPr/>
        <a:lstStyle/>
        <a:p>
          <a:r>
            <a:rPr lang="es-CO" dirty="0" smtClean="0"/>
            <a:t>Búsqueda, fases y funcionamiento.</a:t>
          </a:r>
          <a:endParaRPr lang="es-CO" dirty="0"/>
        </a:p>
      </dgm:t>
    </dgm:pt>
    <dgm:pt modelId="{719984F5-309E-4817-A072-5804C919BBF7}" type="parTrans" cxnId="{86BAB419-1D5D-4377-9C1F-599FD97C4CD1}">
      <dgm:prSet/>
      <dgm:spPr/>
      <dgm:t>
        <a:bodyPr/>
        <a:lstStyle/>
        <a:p>
          <a:endParaRPr lang="es-CO"/>
        </a:p>
      </dgm:t>
    </dgm:pt>
    <dgm:pt modelId="{BAA8AF34-AADF-4F7A-93BE-0D1D11315E7B}" type="sibTrans" cxnId="{86BAB419-1D5D-4377-9C1F-599FD97C4CD1}">
      <dgm:prSet/>
      <dgm:spPr/>
      <dgm:t>
        <a:bodyPr/>
        <a:lstStyle/>
        <a:p>
          <a:endParaRPr lang="es-CO"/>
        </a:p>
      </dgm:t>
    </dgm:pt>
    <dgm:pt modelId="{C4E89D40-5FF3-42E2-9FB7-DA8CC7465EC8}">
      <dgm:prSet phldrT="[Texto]"/>
      <dgm:spPr/>
      <dgm:t>
        <a:bodyPr/>
        <a:lstStyle/>
        <a:p>
          <a:r>
            <a:rPr lang="es-CO" dirty="0" smtClean="0"/>
            <a:t>Estudio de casos,</a:t>
          </a:r>
          <a:endParaRPr lang="es-CO" dirty="0"/>
        </a:p>
      </dgm:t>
    </dgm:pt>
    <dgm:pt modelId="{3E6307C9-A060-424A-A301-D20FE99D8AB2}" type="parTrans" cxnId="{C43CAB29-CF45-41D8-A1D0-A6ECE12F4651}">
      <dgm:prSet/>
      <dgm:spPr/>
      <dgm:t>
        <a:bodyPr/>
        <a:lstStyle/>
        <a:p>
          <a:endParaRPr lang="es-CO"/>
        </a:p>
      </dgm:t>
    </dgm:pt>
    <dgm:pt modelId="{6F31E17D-81A0-40DC-AD5F-84D29AE10FF3}" type="sibTrans" cxnId="{C43CAB29-CF45-41D8-A1D0-A6ECE12F4651}">
      <dgm:prSet/>
      <dgm:spPr/>
      <dgm:t>
        <a:bodyPr/>
        <a:lstStyle/>
        <a:p>
          <a:endParaRPr lang="es-CO"/>
        </a:p>
      </dgm:t>
    </dgm:pt>
    <dgm:pt modelId="{04CD4037-78FA-4C7A-93F9-E250F77A96D3}">
      <dgm:prSet phldrT="[Texto]"/>
      <dgm:spPr/>
      <dgm:t>
        <a:bodyPr/>
        <a:lstStyle/>
        <a:p>
          <a:r>
            <a:rPr lang="es-CO" dirty="0" smtClean="0"/>
            <a:t>Método de proyectos, y otros; </a:t>
          </a:r>
          <a:endParaRPr lang="es-CO" dirty="0"/>
        </a:p>
      </dgm:t>
    </dgm:pt>
    <dgm:pt modelId="{7E357FCD-EE17-4914-BC29-CE1F76414828}" type="parTrans" cxnId="{0658E16E-639A-4564-89C2-60E59670E1A0}">
      <dgm:prSet/>
      <dgm:spPr/>
      <dgm:t>
        <a:bodyPr/>
        <a:lstStyle/>
        <a:p>
          <a:endParaRPr lang="es-CO"/>
        </a:p>
      </dgm:t>
    </dgm:pt>
    <dgm:pt modelId="{3FA4E357-58C6-4848-A916-636A302DD235}" type="sibTrans" cxnId="{0658E16E-639A-4564-89C2-60E59670E1A0}">
      <dgm:prSet/>
      <dgm:spPr/>
      <dgm:t>
        <a:bodyPr/>
        <a:lstStyle/>
        <a:p>
          <a:endParaRPr lang="es-CO"/>
        </a:p>
      </dgm:t>
    </dgm:pt>
    <dgm:pt modelId="{FB06E1D5-9E15-4974-A816-4C523CE4BE75}">
      <dgm:prSet phldrT="[Texto]"/>
      <dgm:spPr/>
      <dgm:t>
        <a:bodyPr/>
        <a:lstStyle/>
        <a:p>
          <a:r>
            <a:rPr lang="es-CO" dirty="0" smtClean="0"/>
            <a:t>Tesis de grado</a:t>
          </a:r>
          <a:endParaRPr lang="es-CO" dirty="0"/>
        </a:p>
      </dgm:t>
    </dgm:pt>
    <dgm:pt modelId="{7B5DC16B-1B6F-4EB7-8242-02A02A01AC28}" type="parTrans" cxnId="{BB6A31E7-BDCC-4BCA-A09F-1AA55635FFC2}">
      <dgm:prSet/>
      <dgm:spPr/>
      <dgm:t>
        <a:bodyPr/>
        <a:lstStyle/>
        <a:p>
          <a:endParaRPr lang="es-CO"/>
        </a:p>
      </dgm:t>
    </dgm:pt>
    <dgm:pt modelId="{8E503D8E-00C2-4782-91AF-CB50D27BA412}" type="sibTrans" cxnId="{BB6A31E7-BDCC-4BCA-A09F-1AA55635FFC2}">
      <dgm:prSet/>
      <dgm:spPr/>
      <dgm:t>
        <a:bodyPr/>
        <a:lstStyle/>
        <a:p>
          <a:endParaRPr lang="es-CO"/>
        </a:p>
      </dgm:t>
    </dgm:pt>
    <dgm:pt modelId="{89C09C1E-15BF-4D0B-9EB7-1F3E16BD18A2}">
      <dgm:prSet phldrT="[Texto]"/>
      <dgm:spPr/>
      <dgm:t>
        <a:bodyPr/>
        <a:lstStyle/>
        <a:p>
          <a:r>
            <a:rPr lang="es-CO" dirty="0" smtClean="0"/>
            <a:t>para afinar y mejorar los programas mientras están siendo desarrollados,</a:t>
          </a:r>
          <a:endParaRPr lang="es-CO" dirty="0"/>
        </a:p>
      </dgm:t>
    </dgm:pt>
    <dgm:pt modelId="{16C2B006-11FE-4988-8B80-68023DDC5E5C}" type="parTrans" cxnId="{5A94ADE2-ADFD-4500-88FC-A539F843E51E}">
      <dgm:prSet/>
      <dgm:spPr/>
      <dgm:t>
        <a:bodyPr/>
        <a:lstStyle/>
        <a:p>
          <a:endParaRPr lang="es-CO"/>
        </a:p>
      </dgm:t>
    </dgm:pt>
    <dgm:pt modelId="{00AADBA9-2F38-486F-9F67-B363FC067AD1}" type="sibTrans" cxnId="{5A94ADE2-ADFD-4500-88FC-A539F843E51E}">
      <dgm:prSet/>
      <dgm:spPr/>
      <dgm:t>
        <a:bodyPr/>
        <a:lstStyle/>
        <a:p>
          <a:endParaRPr lang="es-CO"/>
        </a:p>
      </dgm:t>
    </dgm:pt>
    <dgm:pt modelId="{E63452E1-B3B2-4568-93A4-E9A8E8EB7723}">
      <dgm:prSet phldrT="[Texto]"/>
      <dgm:spPr/>
      <dgm:t>
        <a:bodyPr/>
        <a:lstStyle/>
        <a:p>
          <a:r>
            <a:rPr lang="es-CO" dirty="0" smtClean="0"/>
            <a:t>para servir a los interesados como medio de reflexión y aprendizaje sobre sus programas y sus usuarios</a:t>
          </a:r>
          <a:endParaRPr lang="es-CO" dirty="0"/>
        </a:p>
      </dgm:t>
    </dgm:pt>
    <dgm:pt modelId="{BD19D323-71AD-4CBE-ABC1-B6A6DCCFD33D}" type="parTrans" cxnId="{BD64D8B0-B4FF-46B8-88D7-BF63B2B3493D}">
      <dgm:prSet/>
      <dgm:spPr/>
      <dgm:t>
        <a:bodyPr/>
        <a:lstStyle/>
        <a:p>
          <a:endParaRPr lang="es-CO"/>
        </a:p>
      </dgm:t>
    </dgm:pt>
    <dgm:pt modelId="{1591302B-4779-45E2-A6D5-15A884A978C7}" type="sibTrans" cxnId="{BD64D8B0-B4FF-46B8-88D7-BF63B2B3493D}">
      <dgm:prSet/>
      <dgm:spPr/>
      <dgm:t>
        <a:bodyPr/>
        <a:lstStyle/>
        <a:p>
          <a:endParaRPr lang="es-CO"/>
        </a:p>
      </dgm:t>
    </dgm:pt>
    <dgm:pt modelId="{9BDA02FF-4E44-4161-9E19-998165B70377}" type="pres">
      <dgm:prSet presAssocID="{763DD1EC-A45F-4A10-A3EF-D0D98AABE37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12DECE-A6A2-4DCC-909E-923463A874FA}" type="pres">
      <dgm:prSet presAssocID="{264805A0-5D74-4F06-82CA-99FDDC799A13}" presName="ParentComposite" presStyleCnt="0"/>
      <dgm:spPr/>
    </dgm:pt>
    <dgm:pt modelId="{A769B8D9-06D9-4639-A615-40C11DE969BD}" type="pres">
      <dgm:prSet presAssocID="{264805A0-5D74-4F06-82CA-99FDDC799A13}" presName="Chord" presStyleLbl="bgShp" presStyleIdx="0" presStyleCnt="3"/>
      <dgm:spPr/>
    </dgm:pt>
    <dgm:pt modelId="{681E4C53-2A06-4865-8CA4-9E39AA8E07AC}" type="pres">
      <dgm:prSet presAssocID="{264805A0-5D74-4F06-82CA-99FDDC799A13}" presName="Pie" presStyleLbl="alignNode1" presStyleIdx="0" presStyleCnt="3"/>
      <dgm:spPr/>
    </dgm:pt>
    <dgm:pt modelId="{F4B06766-F19B-4F9C-B9BF-5C2F8E147A17}" type="pres">
      <dgm:prSet presAssocID="{264805A0-5D74-4F06-82CA-99FDDC799A13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A2161-D903-43B9-8FD2-D37602DC6921}" type="pres">
      <dgm:prSet presAssocID="{D640C62E-A20D-404A-A48F-E211739B1A72}" presName="negSibTrans" presStyleCnt="0"/>
      <dgm:spPr/>
    </dgm:pt>
    <dgm:pt modelId="{D50905A7-37EC-49F8-92D1-CEBE78BC9E49}" type="pres">
      <dgm:prSet presAssocID="{264805A0-5D74-4F06-82CA-99FDDC799A13}" presName="composite" presStyleCnt="0"/>
      <dgm:spPr/>
    </dgm:pt>
    <dgm:pt modelId="{4CC23516-99C2-4759-9F29-6252D9B0D8F6}" type="pres">
      <dgm:prSet presAssocID="{264805A0-5D74-4F06-82CA-99FDDC799A13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7630B-BF04-490E-82EC-2510DAF24FF7}" type="pres">
      <dgm:prSet presAssocID="{A44B67E2-ADAE-4FD7-9E23-89CA429216E2}" presName="sibTrans" presStyleCnt="0"/>
      <dgm:spPr/>
    </dgm:pt>
    <dgm:pt modelId="{B2D7B21E-A41F-429D-AB98-B863A3F05CD7}" type="pres">
      <dgm:prSet presAssocID="{1DB5F0E3-7B47-4647-A831-5E27B0D31812}" presName="ParentComposite" presStyleCnt="0"/>
      <dgm:spPr/>
    </dgm:pt>
    <dgm:pt modelId="{F024BAF2-C738-40B9-9B29-3CD9C579E6A4}" type="pres">
      <dgm:prSet presAssocID="{1DB5F0E3-7B47-4647-A831-5E27B0D31812}" presName="Chord" presStyleLbl="bgShp" presStyleIdx="1" presStyleCnt="3"/>
      <dgm:spPr/>
    </dgm:pt>
    <dgm:pt modelId="{E3F088D3-C7EB-4F3D-A042-D5B6F49C1A10}" type="pres">
      <dgm:prSet presAssocID="{1DB5F0E3-7B47-4647-A831-5E27B0D31812}" presName="Pie" presStyleLbl="alignNode1" presStyleIdx="1" presStyleCnt="3"/>
      <dgm:spPr/>
    </dgm:pt>
    <dgm:pt modelId="{9E6A8F57-CF77-4D32-9239-569A58E26178}" type="pres">
      <dgm:prSet presAssocID="{1DB5F0E3-7B47-4647-A831-5E27B0D31812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ED57F-EF92-4692-AB43-EAE76856A572}" type="pres">
      <dgm:prSet presAssocID="{2A3326B4-4A81-42B1-B51C-ACB18F5CE8E5}" presName="negSibTrans" presStyleCnt="0"/>
      <dgm:spPr/>
    </dgm:pt>
    <dgm:pt modelId="{E5FDA47A-6CE9-4BF7-B606-571DE921DFDB}" type="pres">
      <dgm:prSet presAssocID="{1DB5F0E3-7B47-4647-A831-5E27B0D31812}" presName="composite" presStyleCnt="0"/>
      <dgm:spPr/>
    </dgm:pt>
    <dgm:pt modelId="{9DD050C7-0B39-4952-98FA-0A55A5F992EA}" type="pres">
      <dgm:prSet presAssocID="{1DB5F0E3-7B47-4647-A831-5E27B0D3181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0CA43-4493-4803-A5D9-F7604C974F6D}" type="pres">
      <dgm:prSet presAssocID="{4B9614B1-46C5-4A78-AEED-349374D717A5}" presName="sibTrans" presStyleCnt="0"/>
      <dgm:spPr/>
    </dgm:pt>
    <dgm:pt modelId="{9CB2CE2B-553A-4DDB-BE34-A6474BBD5B74}" type="pres">
      <dgm:prSet presAssocID="{399097A5-5F40-47E0-835B-77C224C538C3}" presName="ParentComposite" presStyleCnt="0"/>
      <dgm:spPr/>
    </dgm:pt>
    <dgm:pt modelId="{88CA42EE-4BD4-49C0-80CE-AD647F06F4FD}" type="pres">
      <dgm:prSet presAssocID="{399097A5-5F40-47E0-835B-77C224C538C3}" presName="Chord" presStyleLbl="bgShp" presStyleIdx="2" presStyleCnt="3"/>
      <dgm:spPr/>
    </dgm:pt>
    <dgm:pt modelId="{ABDBCE0D-C998-4F69-92B7-C34F245D839E}" type="pres">
      <dgm:prSet presAssocID="{399097A5-5F40-47E0-835B-77C224C538C3}" presName="Pie" presStyleLbl="alignNode1" presStyleIdx="2" presStyleCnt="3"/>
      <dgm:spPr/>
    </dgm:pt>
    <dgm:pt modelId="{624CC423-F260-414A-B924-1FF98441DCD7}" type="pres">
      <dgm:prSet presAssocID="{399097A5-5F40-47E0-835B-77C224C538C3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A07CBC-87A7-4385-BCAA-C46272F7345A}" type="pres">
      <dgm:prSet presAssocID="{4DB210D2-FAEB-4A7B-BCDB-7B1AF7BDCC59}" presName="negSibTrans" presStyleCnt="0"/>
      <dgm:spPr/>
    </dgm:pt>
    <dgm:pt modelId="{F701745D-D5B7-478F-BA3A-226C9AF82F47}" type="pres">
      <dgm:prSet presAssocID="{399097A5-5F40-47E0-835B-77C224C538C3}" presName="composite" presStyleCnt="0"/>
      <dgm:spPr/>
    </dgm:pt>
    <dgm:pt modelId="{3231F042-C3E5-43F1-B449-ACBC42B49B06}" type="pres">
      <dgm:prSet presAssocID="{399097A5-5F40-47E0-835B-77C224C538C3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DD0986A-8802-4526-9F95-36049D562414}" type="presOf" srcId="{89C09C1E-15BF-4D0B-9EB7-1F3E16BD18A2}" destId="{3231F042-C3E5-43F1-B449-ACBC42B49B06}" srcOrd="0" destOrd="1" presId="urn:microsoft.com/office/officeart/2009/3/layout/PieProcess"/>
    <dgm:cxn modelId="{056C4F29-372A-4208-B5C6-89F7A235E521}" srcId="{763DD1EC-A45F-4A10-A3EF-D0D98AABE373}" destId="{1DB5F0E3-7B47-4647-A831-5E27B0D31812}" srcOrd="1" destOrd="0" parTransId="{9A2A7330-C7DA-4AF8-9210-D28516158D84}" sibTransId="{4B9614B1-46C5-4A78-AEED-349374D717A5}"/>
    <dgm:cxn modelId="{E3E1CD47-505F-4BD6-864C-549575DD2B44}" type="presOf" srcId="{BA4C5618-5DFA-4929-BEFB-B10AF484E4A7}" destId="{4CC23516-99C2-4759-9F29-6252D9B0D8F6}" srcOrd="0" destOrd="3" presId="urn:microsoft.com/office/officeart/2009/3/layout/PieProcess"/>
    <dgm:cxn modelId="{BB6A31E7-BDCC-4BCA-A09F-1AA55635FFC2}" srcId="{43DAF428-E4BE-474D-BF59-E292998893FE}" destId="{FB06E1D5-9E15-4974-A816-4C523CE4BE75}" srcOrd="3" destOrd="0" parTransId="{7B5DC16B-1B6F-4EB7-8242-02A02A01AC28}" sibTransId="{8E503D8E-00C2-4782-91AF-CB50D27BA412}"/>
    <dgm:cxn modelId="{1ECCD591-3D90-4AEB-B9C0-75073E5D96B9}" srcId="{399097A5-5F40-47E0-835B-77C224C538C3}" destId="{28687F94-1786-49E1-9A7E-57DA68F9DD7D}" srcOrd="0" destOrd="0" parTransId="{2F1A3AFC-F5B6-46D0-A2A7-41715E1C979E}" sibTransId="{4DB210D2-FAEB-4A7B-BCDB-7B1AF7BDCC59}"/>
    <dgm:cxn modelId="{41F583F2-4F8A-4036-BCB8-AFC0D0F29B1A}" srcId="{763DD1EC-A45F-4A10-A3EF-D0D98AABE373}" destId="{399097A5-5F40-47E0-835B-77C224C538C3}" srcOrd="2" destOrd="0" parTransId="{16B9BFF0-768E-43BE-A4A1-58EA60275F52}" sibTransId="{DDD5BEDE-DAB8-42F7-BA3B-F2830CA7E1A9}"/>
    <dgm:cxn modelId="{EC21C10A-CE96-4226-A9C2-8A1A78666669}" type="presOf" srcId="{9C286D28-E876-44E0-B5E4-F98608A86F6B}" destId="{4CC23516-99C2-4759-9F29-6252D9B0D8F6}" srcOrd="0" destOrd="4" presId="urn:microsoft.com/office/officeart/2009/3/layout/PieProcess"/>
    <dgm:cxn modelId="{86529C88-4CC9-4833-BEEB-807DFFB2F63D}" srcId="{43DAF428-E4BE-474D-BF59-E292998893FE}" destId="{1D2115BD-9FF8-42E5-944E-9F7911AFD715}" srcOrd="0" destOrd="0" parTransId="{3679647A-522C-45A9-9C1D-6CB75EA48AF5}" sibTransId="{CD865CDF-506E-4C71-9C30-986764F735E2}"/>
    <dgm:cxn modelId="{DE2FE3B2-9BEB-40D3-8654-ADC5315C351D}" type="presOf" srcId="{79C88798-4B96-41C1-81D5-4ACAE8A72C36}" destId="{9DD050C7-0B39-4952-98FA-0A55A5F992EA}" srcOrd="0" destOrd="2" presId="urn:microsoft.com/office/officeart/2009/3/layout/PieProcess"/>
    <dgm:cxn modelId="{62588313-8AD8-4A6E-889D-91FD0516B271}" type="presOf" srcId="{E63452E1-B3B2-4568-93A4-E9A8E8EB7723}" destId="{3231F042-C3E5-43F1-B449-ACBC42B49B06}" srcOrd="0" destOrd="2" presId="urn:microsoft.com/office/officeart/2009/3/layout/PieProcess"/>
    <dgm:cxn modelId="{AB363441-ADD9-4F5D-AC27-E38B21AFD7C5}" type="presOf" srcId="{332B1D2A-23DF-4A68-80A6-6408F586EF9D}" destId="{9DD050C7-0B39-4952-98FA-0A55A5F992EA}" srcOrd="0" destOrd="0" presId="urn:microsoft.com/office/officeart/2009/3/layout/PieProcess"/>
    <dgm:cxn modelId="{0658E16E-639A-4564-89C2-60E59670E1A0}" srcId="{43DAF428-E4BE-474D-BF59-E292998893FE}" destId="{04CD4037-78FA-4C7A-93F9-E250F77A96D3}" srcOrd="2" destOrd="0" parTransId="{7E357FCD-EE17-4914-BC29-CE1F76414828}" sibTransId="{3FA4E357-58C6-4848-A916-636A302DD235}"/>
    <dgm:cxn modelId="{29E9FF2F-AF97-4672-9318-B902D2F303B3}" type="presOf" srcId="{04CD4037-78FA-4C7A-93F9-E250F77A96D3}" destId="{9DD050C7-0B39-4952-98FA-0A55A5F992EA}" srcOrd="0" destOrd="6" presId="urn:microsoft.com/office/officeart/2009/3/layout/PieProcess"/>
    <dgm:cxn modelId="{7DB646A2-4A56-4BC0-958C-4CA3B1A1FF5C}" type="presOf" srcId="{1DB5F0E3-7B47-4647-A831-5E27B0D31812}" destId="{9E6A8F57-CF77-4D32-9239-569A58E26178}" srcOrd="0" destOrd="0" presId="urn:microsoft.com/office/officeart/2009/3/layout/PieProcess"/>
    <dgm:cxn modelId="{D6B66582-707A-4439-9D4B-B4B5E1D62615}" type="presOf" srcId="{C4E89D40-5FF3-42E2-9FB7-DA8CC7465EC8}" destId="{9DD050C7-0B39-4952-98FA-0A55A5F992EA}" srcOrd="0" destOrd="5" presId="urn:microsoft.com/office/officeart/2009/3/layout/PieProcess"/>
    <dgm:cxn modelId="{B835CEE5-A12F-4692-A851-5D6A4B52A507}" srcId="{1DB5F0E3-7B47-4647-A831-5E27B0D31812}" destId="{4608CA10-C0E4-47B2-AFDF-D356E02E9E73}" srcOrd="1" destOrd="0" parTransId="{B79ACF65-069B-4303-9FAB-4367F3FAE399}" sibTransId="{A2C37FB9-AFC4-4206-8206-2F52B31439DF}"/>
    <dgm:cxn modelId="{000B51D7-98EE-4CE9-BDC5-E43530C72C09}" srcId="{264805A0-5D74-4F06-82CA-99FDDC799A13}" destId="{9C286D28-E876-44E0-B5E4-F98608A86F6B}" srcOrd="4" destOrd="0" parTransId="{A693A902-11C3-4BD4-A012-2AAEEE624C13}" sibTransId="{23AFDA5B-FAB8-4B44-B0D1-1AF8E916FD9F}"/>
    <dgm:cxn modelId="{4B9A8B2E-6BC2-4275-8EFA-B9AEAE3D2F7C}" type="presOf" srcId="{264805A0-5D74-4F06-82CA-99FDDC799A13}" destId="{F4B06766-F19B-4F9C-B9BF-5C2F8E147A17}" srcOrd="0" destOrd="0" presId="urn:microsoft.com/office/officeart/2009/3/layout/PieProcess"/>
    <dgm:cxn modelId="{F5730382-613D-4EAF-BE1F-8DF0649605D5}" srcId="{763DD1EC-A45F-4A10-A3EF-D0D98AABE373}" destId="{264805A0-5D74-4F06-82CA-99FDDC799A13}" srcOrd="0" destOrd="0" parTransId="{A6667A71-1F4A-4793-8355-6CBCCFC073A0}" sibTransId="{A44B67E2-ADAE-4FD7-9E23-89CA429216E2}"/>
    <dgm:cxn modelId="{61B360C1-4700-4ED6-9C53-BA0E38A5D6F1}" type="presOf" srcId="{1D2115BD-9FF8-42E5-944E-9F7911AFD715}" destId="{9DD050C7-0B39-4952-98FA-0A55A5F992EA}" srcOrd="0" destOrd="4" presId="urn:microsoft.com/office/officeart/2009/3/layout/PieProcess"/>
    <dgm:cxn modelId="{3F3C22DC-5C38-4233-BADB-90520806CE25}" type="presOf" srcId="{399097A5-5F40-47E0-835B-77C224C538C3}" destId="{624CC423-F260-414A-B924-1FF98441DCD7}" srcOrd="0" destOrd="0" presId="urn:microsoft.com/office/officeart/2009/3/layout/PieProcess"/>
    <dgm:cxn modelId="{C5224FB0-2CDC-462F-BF8A-3A9DCD64C790}" type="presOf" srcId="{CA27E3DA-3D59-4F12-831E-33A0B6F22B82}" destId="{4CC23516-99C2-4759-9F29-6252D9B0D8F6}" srcOrd="0" destOrd="1" presId="urn:microsoft.com/office/officeart/2009/3/layout/PieProcess"/>
    <dgm:cxn modelId="{86BAB419-1D5D-4377-9C1F-599FD97C4CD1}" srcId="{1DB5F0E3-7B47-4647-A831-5E27B0D31812}" destId="{43DAF428-E4BE-474D-BF59-E292998893FE}" srcOrd="3" destOrd="0" parTransId="{719984F5-309E-4817-A072-5804C919BBF7}" sibTransId="{BAA8AF34-AADF-4F7A-93BE-0D1D11315E7B}"/>
    <dgm:cxn modelId="{5A94ADE2-ADFD-4500-88FC-A539F843E51E}" srcId="{399097A5-5F40-47E0-835B-77C224C538C3}" destId="{89C09C1E-15BF-4D0B-9EB7-1F3E16BD18A2}" srcOrd="1" destOrd="0" parTransId="{16C2B006-11FE-4988-8B80-68023DDC5E5C}" sibTransId="{00AADBA9-2F38-486F-9F67-B363FC067AD1}"/>
    <dgm:cxn modelId="{946031DC-DC9F-4081-B7AE-8B519CF15FBF}" type="presOf" srcId="{58A9B948-AC4E-4722-8A13-DCD7E3903FAF}" destId="{4CC23516-99C2-4759-9F29-6252D9B0D8F6}" srcOrd="0" destOrd="0" presId="urn:microsoft.com/office/officeart/2009/3/layout/PieProcess"/>
    <dgm:cxn modelId="{AEE33352-F40B-49E0-93C9-5B702D1A47B6}" type="presOf" srcId="{763DD1EC-A45F-4A10-A3EF-D0D98AABE373}" destId="{9BDA02FF-4E44-4161-9E19-998165B70377}" srcOrd="0" destOrd="0" presId="urn:microsoft.com/office/officeart/2009/3/layout/PieProcess"/>
    <dgm:cxn modelId="{74C4111F-1783-4802-8DEF-4CAC6D9C05AE}" type="presOf" srcId="{43DAF428-E4BE-474D-BF59-E292998893FE}" destId="{9DD050C7-0B39-4952-98FA-0A55A5F992EA}" srcOrd="0" destOrd="3" presId="urn:microsoft.com/office/officeart/2009/3/layout/PieProcess"/>
    <dgm:cxn modelId="{3CBC2CE1-2D91-4593-9997-B46C248081E4}" srcId="{264805A0-5D74-4F06-82CA-99FDDC799A13}" destId="{CA27E3DA-3D59-4F12-831E-33A0B6F22B82}" srcOrd="1" destOrd="0" parTransId="{2DCCFF98-EEB3-4243-86C8-5EB33632532C}" sibTransId="{A79D5500-8C38-40FC-8686-082747D9F39F}"/>
    <dgm:cxn modelId="{C43CAB29-CF45-41D8-A1D0-A6ECE12F4651}" srcId="{43DAF428-E4BE-474D-BF59-E292998893FE}" destId="{C4E89D40-5FF3-42E2-9FB7-DA8CC7465EC8}" srcOrd="1" destOrd="0" parTransId="{3E6307C9-A060-424A-A301-D20FE99D8AB2}" sibTransId="{6F31E17D-81A0-40DC-AD5F-84D29AE10FF3}"/>
    <dgm:cxn modelId="{DC539299-91BA-4644-843B-0AE7C820B5D6}" srcId="{1DB5F0E3-7B47-4647-A831-5E27B0D31812}" destId="{79C88798-4B96-41C1-81D5-4ACAE8A72C36}" srcOrd="2" destOrd="0" parTransId="{9AF9D115-4680-489B-B269-ACCA3ECB5655}" sibTransId="{99213C39-C48D-4C71-B6A7-CC82A03FF205}"/>
    <dgm:cxn modelId="{74F95D9C-D491-4EAE-8148-C806B9AC6D82}" type="presOf" srcId="{9F86A4A9-E555-4CBC-BC85-DFD4DE0FDD81}" destId="{4CC23516-99C2-4759-9F29-6252D9B0D8F6}" srcOrd="0" destOrd="2" presId="urn:microsoft.com/office/officeart/2009/3/layout/PieProcess"/>
    <dgm:cxn modelId="{AE7E93A9-E345-47F7-8173-2EEDD27F9DC5}" srcId="{264805A0-5D74-4F06-82CA-99FDDC799A13}" destId="{58A9B948-AC4E-4722-8A13-DCD7E3903FAF}" srcOrd="0" destOrd="0" parTransId="{6E661DA2-9434-484F-B58F-C4832D172046}" sibTransId="{D640C62E-A20D-404A-A48F-E211739B1A72}"/>
    <dgm:cxn modelId="{320671EE-95BB-4D1C-9F70-7AA690040B7A}" type="presOf" srcId="{28687F94-1786-49E1-9A7E-57DA68F9DD7D}" destId="{3231F042-C3E5-43F1-B449-ACBC42B49B06}" srcOrd="0" destOrd="0" presId="urn:microsoft.com/office/officeart/2009/3/layout/PieProcess"/>
    <dgm:cxn modelId="{BD64D8B0-B4FF-46B8-88D7-BF63B2B3493D}" srcId="{399097A5-5F40-47E0-835B-77C224C538C3}" destId="{E63452E1-B3B2-4568-93A4-E9A8E8EB7723}" srcOrd="2" destOrd="0" parTransId="{BD19D323-71AD-4CBE-ABC1-B6A6DCCFD33D}" sibTransId="{1591302B-4779-45E2-A6D5-15A884A978C7}"/>
    <dgm:cxn modelId="{540E22DD-1D68-4860-9E73-E19743A4AA3D}" type="presOf" srcId="{4608CA10-C0E4-47B2-AFDF-D356E02E9E73}" destId="{9DD050C7-0B39-4952-98FA-0A55A5F992EA}" srcOrd="0" destOrd="1" presId="urn:microsoft.com/office/officeart/2009/3/layout/PieProcess"/>
    <dgm:cxn modelId="{EB858655-6210-4915-84AD-2E927CC44E6F}" srcId="{264805A0-5D74-4F06-82CA-99FDDC799A13}" destId="{BA4C5618-5DFA-4929-BEFB-B10AF484E4A7}" srcOrd="3" destOrd="0" parTransId="{B84D9E22-41E4-4FA2-A1E3-187E321C2576}" sibTransId="{CA42C999-3CDC-4300-AEF5-32D2E54CEC3D}"/>
    <dgm:cxn modelId="{4D5D43FC-969F-4B8A-BF8E-C1CEAA5983D6}" type="presOf" srcId="{FB06E1D5-9E15-4974-A816-4C523CE4BE75}" destId="{9DD050C7-0B39-4952-98FA-0A55A5F992EA}" srcOrd="0" destOrd="7" presId="urn:microsoft.com/office/officeart/2009/3/layout/PieProcess"/>
    <dgm:cxn modelId="{D494858E-D72F-4424-8B92-0D7BF7126CB7}" srcId="{1DB5F0E3-7B47-4647-A831-5E27B0D31812}" destId="{332B1D2A-23DF-4A68-80A6-6408F586EF9D}" srcOrd="0" destOrd="0" parTransId="{F6E10F7C-A0D8-4D6D-BD24-B00103B02CD4}" sibTransId="{2A3326B4-4A81-42B1-B51C-ACB18F5CE8E5}"/>
    <dgm:cxn modelId="{825B3276-33B3-43B9-82D1-571F28592638}" srcId="{264805A0-5D74-4F06-82CA-99FDDC799A13}" destId="{9F86A4A9-E555-4CBC-BC85-DFD4DE0FDD81}" srcOrd="2" destOrd="0" parTransId="{DE2DA6F9-6AD3-4602-9A08-19C6FBA3D148}" sibTransId="{747F16D6-A53E-4AA6-8051-E867D982EE76}"/>
    <dgm:cxn modelId="{0B8E8221-2122-4221-84D4-19AF40DB2403}" type="presParOf" srcId="{9BDA02FF-4E44-4161-9E19-998165B70377}" destId="{9F12DECE-A6A2-4DCC-909E-923463A874FA}" srcOrd="0" destOrd="0" presId="urn:microsoft.com/office/officeart/2009/3/layout/PieProcess"/>
    <dgm:cxn modelId="{F02FEC77-F8ED-4B59-AED0-F8D95AB093C0}" type="presParOf" srcId="{9F12DECE-A6A2-4DCC-909E-923463A874FA}" destId="{A769B8D9-06D9-4639-A615-40C11DE969BD}" srcOrd="0" destOrd="0" presId="urn:microsoft.com/office/officeart/2009/3/layout/PieProcess"/>
    <dgm:cxn modelId="{A67E93F4-AAE1-476A-B9B0-E3D492749A74}" type="presParOf" srcId="{9F12DECE-A6A2-4DCC-909E-923463A874FA}" destId="{681E4C53-2A06-4865-8CA4-9E39AA8E07AC}" srcOrd="1" destOrd="0" presId="urn:microsoft.com/office/officeart/2009/3/layout/PieProcess"/>
    <dgm:cxn modelId="{EBDAEE36-5037-40AD-937B-7D74A21AB41E}" type="presParOf" srcId="{9F12DECE-A6A2-4DCC-909E-923463A874FA}" destId="{F4B06766-F19B-4F9C-B9BF-5C2F8E147A17}" srcOrd="2" destOrd="0" presId="urn:microsoft.com/office/officeart/2009/3/layout/PieProcess"/>
    <dgm:cxn modelId="{536710A5-5450-4E07-B1F5-BFCB45B87114}" type="presParOf" srcId="{9BDA02FF-4E44-4161-9E19-998165B70377}" destId="{BC6A2161-D903-43B9-8FD2-D37602DC6921}" srcOrd="1" destOrd="0" presId="urn:microsoft.com/office/officeart/2009/3/layout/PieProcess"/>
    <dgm:cxn modelId="{FDB1135A-6AD3-4CA0-8243-C68BC015C7B8}" type="presParOf" srcId="{9BDA02FF-4E44-4161-9E19-998165B70377}" destId="{D50905A7-37EC-49F8-92D1-CEBE78BC9E49}" srcOrd="2" destOrd="0" presId="urn:microsoft.com/office/officeart/2009/3/layout/PieProcess"/>
    <dgm:cxn modelId="{E0EF26BD-5F25-4A47-9FAA-24A0224A0209}" type="presParOf" srcId="{D50905A7-37EC-49F8-92D1-CEBE78BC9E49}" destId="{4CC23516-99C2-4759-9F29-6252D9B0D8F6}" srcOrd="0" destOrd="0" presId="urn:microsoft.com/office/officeart/2009/3/layout/PieProcess"/>
    <dgm:cxn modelId="{7892063F-A251-43AA-B9CD-114C7A2C84D2}" type="presParOf" srcId="{9BDA02FF-4E44-4161-9E19-998165B70377}" destId="{85C7630B-BF04-490E-82EC-2510DAF24FF7}" srcOrd="3" destOrd="0" presId="urn:microsoft.com/office/officeart/2009/3/layout/PieProcess"/>
    <dgm:cxn modelId="{3F817784-C463-45BF-9BC2-91F661C46F9E}" type="presParOf" srcId="{9BDA02FF-4E44-4161-9E19-998165B70377}" destId="{B2D7B21E-A41F-429D-AB98-B863A3F05CD7}" srcOrd="4" destOrd="0" presId="urn:microsoft.com/office/officeart/2009/3/layout/PieProcess"/>
    <dgm:cxn modelId="{AF6B7DB5-CBEA-4643-9C58-C3FC88585A25}" type="presParOf" srcId="{B2D7B21E-A41F-429D-AB98-B863A3F05CD7}" destId="{F024BAF2-C738-40B9-9B29-3CD9C579E6A4}" srcOrd="0" destOrd="0" presId="urn:microsoft.com/office/officeart/2009/3/layout/PieProcess"/>
    <dgm:cxn modelId="{12E78685-D78E-4733-B4AF-217ED717F2A7}" type="presParOf" srcId="{B2D7B21E-A41F-429D-AB98-B863A3F05CD7}" destId="{E3F088D3-C7EB-4F3D-A042-D5B6F49C1A10}" srcOrd="1" destOrd="0" presId="urn:microsoft.com/office/officeart/2009/3/layout/PieProcess"/>
    <dgm:cxn modelId="{6BED325D-662C-4F75-AE16-098EFB3655EC}" type="presParOf" srcId="{B2D7B21E-A41F-429D-AB98-B863A3F05CD7}" destId="{9E6A8F57-CF77-4D32-9239-569A58E26178}" srcOrd="2" destOrd="0" presId="urn:microsoft.com/office/officeart/2009/3/layout/PieProcess"/>
    <dgm:cxn modelId="{BB993436-703A-4C74-9D56-BD842D650B23}" type="presParOf" srcId="{9BDA02FF-4E44-4161-9E19-998165B70377}" destId="{5A4ED57F-EF92-4692-AB43-EAE76856A572}" srcOrd="5" destOrd="0" presId="urn:microsoft.com/office/officeart/2009/3/layout/PieProcess"/>
    <dgm:cxn modelId="{0863F5A1-47C1-4221-8C7B-D91C9C0C7305}" type="presParOf" srcId="{9BDA02FF-4E44-4161-9E19-998165B70377}" destId="{E5FDA47A-6CE9-4BF7-B606-571DE921DFDB}" srcOrd="6" destOrd="0" presId="urn:microsoft.com/office/officeart/2009/3/layout/PieProcess"/>
    <dgm:cxn modelId="{054CB7D7-DA4D-4D44-B063-EACDC34C1613}" type="presParOf" srcId="{E5FDA47A-6CE9-4BF7-B606-571DE921DFDB}" destId="{9DD050C7-0B39-4952-98FA-0A55A5F992EA}" srcOrd="0" destOrd="0" presId="urn:microsoft.com/office/officeart/2009/3/layout/PieProcess"/>
    <dgm:cxn modelId="{DD437C57-5C2A-42E9-977C-455BD648B78B}" type="presParOf" srcId="{9BDA02FF-4E44-4161-9E19-998165B70377}" destId="{D450CA43-4493-4803-A5D9-F7604C974F6D}" srcOrd="7" destOrd="0" presId="urn:microsoft.com/office/officeart/2009/3/layout/PieProcess"/>
    <dgm:cxn modelId="{54672173-2D14-405F-A375-BA10FB86550D}" type="presParOf" srcId="{9BDA02FF-4E44-4161-9E19-998165B70377}" destId="{9CB2CE2B-553A-4DDB-BE34-A6474BBD5B74}" srcOrd="8" destOrd="0" presId="urn:microsoft.com/office/officeart/2009/3/layout/PieProcess"/>
    <dgm:cxn modelId="{A400853C-4C5E-4419-83AC-BFCB28FB79FA}" type="presParOf" srcId="{9CB2CE2B-553A-4DDB-BE34-A6474BBD5B74}" destId="{88CA42EE-4BD4-49C0-80CE-AD647F06F4FD}" srcOrd="0" destOrd="0" presId="urn:microsoft.com/office/officeart/2009/3/layout/PieProcess"/>
    <dgm:cxn modelId="{551DC26F-FD16-44AB-B76B-7E0D0EC3179A}" type="presParOf" srcId="{9CB2CE2B-553A-4DDB-BE34-A6474BBD5B74}" destId="{ABDBCE0D-C998-4F69-92B7-C34F245D839E}" srcOrd="1" destOrd="0" presId="urn:microsoft.com/office/officeart/2009/3/layout/PieProcess"/>
    <dgm:cxn modelId="{5836745A-638C-4B83-A970-6689E6867834}" type="presParOf" srcId="{9CB2CE2B-553A-4DDB-BE34-A6474BBD5B74}" destId="{624CC423-F260-414A-B924-1FF98441DCD7}" srcOrd="2" destOrd="0" presId="urn:microsoft.com/office/officeart/2009/3/layout/PieProcess"/>
    <dgm:cxn modelId="{3B4DE9D7-34F9-41B1-8D75-89B1FBFD662D}" type="presParOf" srcId="{9BDA02FF-4E44-4161-9E19-998165B70377}" destId="{6AA07CBC-87A7-4385-BCAA-C46272F7345A}" srcOrd="9" destOrd="0" presId="urn:microsoft.com/office/officeart/2009/3/layout/PieProcess"/>
    <dgm:cxn modelId="{570D799D-5806-4225-B13E-EA5F60779C1C}" type="presParOf" srcId="{9BDA02FF-4E44-4161-9E19-998165B70377}" destId="{F701745D-D5B7-478F-BA3A-226C9AF82F47}" srcOrd="10" destOrd="0" presId="urn:microsoft.com/office/officeart/2009/3/layout/PieProcess"/>
    <dgm:cxn modelId="{42518329-0E08-46DA-B2F7-E9CC446263B3}" type="presParOf" srcId="{F701745D-D5B7-478F-BA3A-226C9AF82F47}" destId="{3231F042-C3E5-43F1-B449-ACBC42B49B06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EF0FC8-D30C-417E-BEDB-D7A477F764B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660FE187-7046-4697-8AAB-AAB1473AC30E}">
      <dgm:prSet phldrT="[Texto]" custT="1"/>
      <dgm:spPr/>
      <dgm:t>
        <a:bodyPr/>
        <a:lstStyle/>
        <a:p>
          <a:r>
            <a:rPr lang="es-CO" sz="2800" dirty="0" smtClean="0"/>
            <a:t>Conclusiones del Estudio</a:t>
          </a:r>
          <a:endParaRPr lang="es-CO" sz="2800" dirty="0"/>
        </a:p>
      </dgm:t>
    </dgm:pt>
    <dgm:pt modelId="{31D36E6B-B61F-4774-98C2-343817D86344}" type="parTrans" cxnId="{ED5914BA-9A80-4850-ABFC-8F2C67DC45AA}">
      <dgm:prSet/>
      <dgm:spPr/>
      <dgm:t>
        <a:bodyPr/>
        <a:lstStyle/>
        <a:p>
          <a:endParaRPr lang="es-CO"/>
        </a:p>
      </dgm:t>
    </dgm:pt>
    <dgm:pt modelId="{7287D3E8-98DE-46A1-B8FF-D96C79381DDA}" type="sibTrans" cxnId="{ED5914BA-9A80-4850-ABFC-8F2C67DC45AA}">
      <dgm:prSet/>
      <dgm:spPr/>
      <dgm:t>
        <a:bodyPr/>
        <a:lstStyle/>
        <a:p>
          <a:endParaRPr lang="es-CO"/>
        </a:p>
      </dgm:t>
    </dgm:pt>
    <dgm:pt modelId="{5876213A-34B5-4024-A56C-20687CC65B89}">
      <dgm:prSet phldrT="[Texto]"/>
      <dgm:spPr/>
      <dgm:t>
        <a:bodyPr/>
        <a:lstStyle/>
        <a:p>
          <a:r>
            <a:rPr lang="es-CO" smtClean="0"/>
            <a:t>Iniciativas normativas </a:t>
          </a:r>
          <a:endParaRPr lang="es-CO" dirty="0"/>
        </a:p>
      </dgm:t>
    </dgm:pt>
    <dgm:pt modelId="{200BC8D7-5096-46C2-987C-CF70D96C6F0D}" type="parTrans" cxnId="{D022531C-037D-43F9-9D57-97CC9D766E09}">
      <dgm:prSet/>
      <dgm:spPr/>
      <dgm:t>
        <a:bodyPr/>
        <a:lstStyle/>
        <a:p>
          <a:endParaRPr lang="es-CO"/>
        </a:p>
      </dgm:t>
    </dgm:pt>
    <dgm:pt modelId="{DDCCFDDE-C2F1-4605-9C67-9258AF0EE940}" type="sibTrans" cxnId="{D022531C-037D-43F9-9D57-97CC9D766E09}">
      <dgm:prSet/>
      <dgm:spPr/>
      <dgm:t>
        <a:bodyPr/>
        <a:lstStyle/>
        <a:p>
          <a:endParaRPr lang="es-CO"/>
        </a:p>
      </dgm:t>
    </dgm:pt>
    <dgm:pt modelId="{7610B59C-2AF5-4A74-BE1A-946CC49D4BB3}">
      <dgm:prSet/>
      <dgm:spPr/>
      <dgm:t>
        <a:bodyPr/>
        <a:lstStyle/>
        <a:p>
          <a:r>
            <a:rPr lang="es-CO" dirty="0" smtClean="0"/>
            <a:t>Preocupación por incentivar el espíritu investigativo del estudiante (y de los docentes)</a:t>
          </a:r>
        </a:p>
      </dgm:t>
    </dgm:pt>
    <dgm:pt modelId="{FFCC681D-375C-4329-862E-F861D3CAC152}" type="parTrans" cxnId="{EC8EB0C1-7DA2-4A04-9F90-8BC843F16A9D}">
      <dgm:prSet/>
      <dgm:spPr/>
      <dgm:t>
        <a:bodyPr/>
        <a:lstStyle/>
        <a:p>
          <a:endParaRPr lang="es-CO"/>
        </a:p>
      </dgm:t>
    </dgm:pt>
    <dgm:pt modelId="{86BDABE2-71AE-43DD-A9A8-75D0B2EFDFB2}" type="sibTrans" cxnId="{EC8EB0C1-7DA2-4A04-9F90-8BC843F16A9D}">
      <dgm:prSet/>
      <dgm:spPr/>
      <dgm:t>
        <a:bodyPr/>
        <a:lstStyle/>
        <a:p>
          <a:endParaRPr lang="es-CO"/>
        </a:p>
      </dgm:t>
    </dgm:pt>
    <dgm:pt modelId="{A67C90BB-65E5-40E5-B13E-AE3E2A272263}">
      <dgm:prSet/>
      <dgm:spPr/>
      <dgm:t>
        <a:bodyPr/>
        <a:lstStyle/>
        <a:p>
          <a:r>
            <a:rPr lang="es-CO" dirty="0" smtClean="0"/>
            <a:t>Estrategias </a:t>
          </a:r>
        </a:p>
      </dgm:t>
    </dgm:pt>
    <dgm:pt modelId="{1CCEC1AB-A4E8-462D-A5DD-DCD24A520CFC}" type="parTrans" cxnId="{7665B716-DEC4-4068-B6F9-25B11DBC3769}">
      <dgm:prSet/>
      <dgm:spPr/>
      <dgm:t>
        <a:bodyPr/>
        <a:lstStyle/>
        <a:p>
          <a:endParaRPr lang="es-CO"/>
        </a:p>
      </dgm:t>
    </dgm:pt>
    <dgm:pt modelId="{FC04E028-D20B-4393-86EC-030DB1F6A87E}" type="sibTrans" cxnId="{7665B716-DEC4-4068-B6F9-25B11DBC3769}">
      <dgm:prSet/>
      <dgm:spPr/>
      <dgm:t>
        <a:bodyPr/>
        <a:lstStyle/>
        <a:p>
          <a:endParaRPr lang="es-CO"/>
        </a:p>
      </dgm:t>
    </dgm:pt>
    <dgm:pt modelId="{6F927475-141F-408C-83D4-C9C4F53DB6FB}">
      <dgm:prSet/>
      <dgm:spPr/>
      <dgm:t>
        <a:bodyPr/>
        <a:lstStyle/>
        <a:p>
          <a:r>
            <a:rPr lang="es-CO" dirty="0" smtClean="0"/>
            <a:t>Plantear asignaturas para estudiar exclusivamente temas de investigación</a:t>
          </a:r>
        </a:p>
      </dgm:t>
    </dgm:pt>
    <dgm:pt modelId="{BDECD811-6D8F-423B-802C-75BE6924E7AC}" type="parTrans" cxnId="{B5232849-8904-40CC-864E-944849443815}">
      <dgm:prSet/>
      <dgm:spPr/>
      <dgm:t>
        <a:bodyPr/>
        <a:lstStyle/>
        <a:p>
          <a:endParaRPr lang="es-CO"/>
        </a:p>
      </dgm:t>
    </dgm:pt>
    <dgm:pt modelId="{3F639BF2-2082-41CE-82BD-93492A8D0AED}" type="sibTrans" cxnId="{B5232849-8904-40CC-864E-944849443815}">
      <dgm:prSet/>
      <dgm:spPr/>
      <dgm:t>
        <a:bodyPr/>
        <a:lstStyle/>
        <a:p>
          <a:endParaRPr lang="es-CO"/>
        </a:p>
      </dgm:t>
    </dgm:pt>
    <dgm:pt modelId="{DC2CCFB5-A4E0-4D0B-B405-FCD5B83AEA93}">
      <dgm:prSet/>
      <dgm:spPr/>
      <dgm:t>
        <a:bodyPr/>
        <a:lstStyle/>
        <a:p>
          <a:r>
            <a:rPr lang="es-CO" dirty="0" smtClean="0"/>
            <a:t>Utilizar distintas actividades dentro de las asignaturas convencionales, para que los estudiantes aprendan a investigar. </a:t>
          </a:r>
          <a:endParaRPr lang="en-US" dirty="0"/>
        </a:p>
      </dgm:t>
    </dgm:pt>
    <dgm:pt modelId="{99DFB812-63D0-4AE6-B4B9-98BFDCFD931D}" type="parTrans" cxnId="{81FF139B-D5F7-4902-87DC-888C06C9F618}">
      <dgm:prSet/>
      <dgm:spPr/>
      <dgm:t>
        <a:bodyPr/>
        <a:lstStyle/>
        <a:p>
          <a:endParaRPr lang="es-CO"/>
        </a:p>
      </dgm:t>
    </dgm:pt>
    <dgm:pt modelId="{47928983-670D-4CC3-9D25-1FE5A91A49B3}" type="sibTrans" cxnId="{81FF139B-D5F7-4902-87DC-888C06C9F618}">
      <dgm:prSet/>
      <dgm:spPr/>
      <dgm:t>
        <a:bodyPr/>
        <a:lstStyle/>
        <a:p>
          <a:endParaRPr lang="es-CO"/>
        </a:p>
      </dgm:t>
    </dgm:pt>
    <dgm:pt modelId="{7A0E57EF-9D74-4F74-9ED1-4B6A2087CEBA}" type="pres">
      <dgm:prSet presAssocID="{05EF0FC8-D30C-417E-BEDB-D7A477F764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65C671B-BAE1-4155-BA36-74E106FB08E9}" type="pres">
      <dgm:prSet presAssocID="{660FE187-7046-4697-8AAB-AAB1473AC30E}" presName="root1" presStyleCnt="0"/>
      <dgm:spPr/>
    </dgm:pt>
    <dgm:pt modelId="{4B1BD161-4037-4B4D-A963-B75AE162CC75}" type="pres">
      <dgm:prSet presAssocID="{660FE187-7046-4697-8AAB-AAB1473AC3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01BDB1-863B-4EE2-902D-417CEBA34E73}" type="pres">
      <dgm:prSet presAssocID="{660FE187-7046-4697-8AAB-AAB1473AC30E}" presName="level2hierChild" presStyleCnt="0"/>
      <dgm:spPr/>
    </dgm:pt>
    <dgm:pt modelId="{70816B4D-13CB-4EF5-8B2E-E378567583D0}" type="pres">
      <dgm:prSet presAssocID="{200BC8D7-5096-46C2-987C-CF70D96C6F0D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8405763C-B83A-4698-A412-D7BC406BFA03}" type="pres">
      <dgm:prSet presAssocID="{200BC8D7-5096-46C2-987C-CF70D96C6F0D}" presName="connTx" presStyleLbl="parChTrans1D2" presStyleIdx="0" presStyleCnt="3"/>
      <dgm:spPr/>
      <dgm:t>
        <a:bodyPr/>
        <a:lstStyle/>
        <a:p>
          <a:endParaRPr lang="es-CO"/>
        </a:p>
      </dgm:t>
    </dgm:pt>
    <dgm:pt modelId="{A8E1C063-64B7-421E-A561-38C43EE257C1}" type="pres">
      <dgm:prSet presAssocID="{5876213A-34B5-4024-A56C-20687CC65B89}" presName="root2" presStyleCnt="0"/>
      <dgm:spPr/>
    </dgm:pt>
    <dgm:pt modelId="{D98E0079-BCFE-4CE5-BEF5-20C02871ADC3}" type="pres">
      <dgm:prSet presAssocID="{5876213A-34B5-4024-A56C-20687CC65B8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D80FBA-217E-41B9-B889-0BF945C13BE1}" type="pres">
      <dgm:prSet presAssocID="{5876213A-34B5-4024-A56C-20687CC65B89}" presName="level3hierChild" presStyleCnt="0"/>
      <dgm:spPr/>
    </dgm:pt>
    <dgm:pt modelId="{025152DC-9A82-49EE-8171-07606BFFC593}" type="pres">
      <dgm:prSet presAssocID="{FFCC681D-375C-4329-862E-F861D3CAC152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081CC52A-7BAE-45BD-A5F0-B96F013FE637}" type="pres">
      <dgm:prSet presAssocID="{FFCC681D-375C-4329-862E-F861D3CAC152}" presName="connTx" presStyleLbl="parChTrans1D2" presStyleIdx="1" presStyleCnt="3"/>
      <dgm:spPr/>
      <dgm:t>
        <a:bodyPr/>
        <a:lstStyle/>
        <a:p>
          <a:endParaRPr lang="es-CO"/>
        </a:p>
      </dgm:t>
    </dgm:pt>
    <dgm:pt modelId="{9B574C52-7FFC-4E4D-B887-738D8335CFBA}" type="pres">
      <dgm:prSet presAssocID="{7610B59C-2AF5-4A74-BE1A-946CC49D4BB3}" presName="root2" presStyleCnt="0"/>
      <dgm:spPr/>
    </dgm:pt>
    <dgm:pt modelId="{05B244A7-90BB-4A9B-A1EE-A63ED8322B1A}" type="pres">
      <dgm:prSet presAssocID="{7610B59C-2AF5-4A74-BE1A-946CC49D4BB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B1995A3-185A-476E-B27D-E359F4EC8DD3}" type="pres">
      <dgm:prSet presAssocID="{7610B59C-2AF5-4A74-BE1A-946CC49D4BB3}" presName="level3hierChild" presStyleCnt="0"/>
      <dgm:spPr/>
    </dgm:pt>
    <dgm:pt modelId="{2EA447EE-CB09-4C7C-B446-5861FD141DB3}" type="pres">
      <dgm:prSet presAssocID="{1CCEC1AB-A4E8-462D-A5DD-DCD24A520CFC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3031FA83-315E-419D-AB44-7B5B12D0791B}" type="pres">
      <dgm:prSet presAssocID="{1CCEC1AB-A4E8-462D-A5DD-DCD24A520CFC}" presName="connTx" presStyleLbl="parChTrans1D2" presStyleIdx="2" presStyleCnt="3"/>
      <dgm:spPr/>
      <dgm:t>
        <a:bodyPr/>
        <a:lstStyle/>
        <a:p>
          <a:endParaRPr lang="es-CO"/>
        </a:p>
      </dgm:t>
    </dgm:pt>
    <dgm:pt modelId="{5AD4F19F-FD05-4DD5-969E-64A423952CC9}" type="pres">
      <dgm:prSet presAssocID="{A67C90BB-65E5-40E5-B13E-AE3E2A272263}" presName="root2" presStyleCnt="0"/>
      <dgm:spPr/>
    </dgm:pt>
    <dgm:pt modelId="{34BB2D31-DE84-440A-98D2-5ACD7C604574}" type="pres">
      <dgm:prSet presAssocID="{A67C90BB-65E5-40E5-B13E-AE3E2A27226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21C8D58-F690-4C2F-9570-FC194488D7B1}" type="pres">
      <dgm:prSet presAssocID="{A67C90BB-65E5-40E5-B13E-AE3E2A272263}" presName="level3hierChild" presStyleCnt="0"/>
      <dgm:spPr/>
    </dgm:pt>
    <dgm:pt modelId="{00C03103-7FEF-47F4-AA63-E11374E79E8D}" type="pres">
      <dgm:prSet presAssocID="{BDECD811-6D8F-423B-802C-75BE6924E7AC}" presName="conn2-1" presStyleLbl="parChTrans1D3" presStyleIdx="0" presStyleCnt="2"/>
      <dgm:spPr/>
      <dgm:t>
        <a:bodyPr/>
        <a:lstStyle/>
        <a:p>
          <a:endParaRPr lang="es-CO"/>
        </a:p>
      </dgm:t>
    </dgm:pt>
    <dgm:pt modelId="{C7347887-69C0-4332-BF76-77D671A2DBC6}" type="pres">
      <dgm:prSet presAssocID="{BDECD811-6D8F-423B-802C-75BE6924E7AC}" presName="connTx" presStyleLbl="parChTrans1D3" presStyleIdx="0" presStyleCnt="2"/>
      <dgm:spPr/>
      <dgm:t>
        <a:bodyPr/>
        <a:lstStyle/>
        <a:p>
          <a:endParaRPr lang="es-CO"/>
        </a:p>
      </dgm:t>
    </dgm:pt>
    <dgm:pt modelId="{2C110647-49C3-4358-B36B-41D2930710C3}" type="pres">
      <dgm:prSet presAssocID="{6F927475-141F-408C-83D4-C9C4F53DB6FB}" presName="root2" presStyleCnt="0"/>
      <dgm:spPr/>
    </dgm:pt>
    <dgm:pt modelId="{AF529ACD-4E99-46E7-B800-E4F421AB4680}" type="pres">
      <dgm:prSet presAssocID="{6F927475-141F-408C-83D4-C9C4F53DB6F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3A5BEB-BD86-456F-8A1E-6CE00CE7F5A6}" type="pres">
      <dgm:prSet presAssocID="{6F927475-141F-408C-83D4-C9C4F53DB6FB}" presName="level3hierChild" presStyleCnt="0"/>
      <dgm:spPr/>
    </dgm:pt>
    <dgm:pt modelId="{8ED99292-9D9C-4522-8CB8-12A9804363CB}" type="pres">
      <dgm:prSet presAssocID="{99DFB812-63D0-4AE6-B4B9-98BFDCFD931D}" presName="conn2-1" presStyleLbl="parChTrans1D3" presStyleIdx="1" presStyleCnt="2"/>
      <dgm:spPr/>
      <dgm:t>
        <a:bodyPr/>
        <a:lstStyle/>
        <a:p>
          <a:endParaRPr lang="es-CO"/>
        </a:p>
      </dgm:t>
    </dgm:pt>
    <dgm:pt modelId="{581A29F5-E585-4D31-B255-4F95FD350E0C}" type="pres">
      <dgm:prSet presAssocID="{99DFB812-63D0-4AE6-B4B9-98BFDCFD931D}" presName="connTx" presStyleLbl="parChTrans1D3" presStyleIdx="1" presStyleCnt="2"/>
      <dgm:spPr/>
      <dgm:t>
        <a:bodyPr/>
        <a:lstStyle/>
        <a:p>
          <a:endParaRPr lang="es-CO"/>
        </a:p>
      </dgm:t>
    </dgm:pt>
    <dgm:pt modelId="{A6C2DDE3-5BEB-4C7E-9A2B-F5F45877595A}" type="pres">
      <dgm:prSet presAssocID="{DC2CCFB5-A4E0-4D0B-B405-FCD5B83AEA93}" presName="root2" presStyleCnt="0"/>
      <dgm:spPr/>
    </dgm:pt>
    <dgm:pt modelId="{18865BB4-4C85-4C37-9F12-6EFEAF33D3B2}" type="pres">
      <dgm:prSet presAssocID="{DC2CCFB5-A4E0-4D0B-B405-FCD5B83AEA9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8A0B1E3-72D7-496A-BFD5-E75C54080C56}" type="pres">
      <dgm:prSet presAssocID="{DC2CCFB5-A4E0-4D0B-B405-FCD5B83AEA93}" presName="level3hierChild" presStyleCnt="0"/>
      <dgm:spPr/>
    </dgm:pt>
  </dgm:ptLst>
  <dgm:cxnLst>
    <dgm:cxn modelId="{6233EC3D-83CB-4C36-BAB0-71CF8B3DC6DC}" type="presOf" srcId="{7610B59C-2AF5-4A74-BE1A-946CC49D4BB3}" destId="{05B244A7-90BB-4A9B-A1EE-A63ED8322B1A}" srcOrd="0" destOrd="0" presId="urn:microsoft.com/office/officeart/2008/layout/HorizontalMultiLevelHierarchy"/>
    <dgm:cxn modelId="{D022531C-037D-43F9-9D57-97CC9D766E09}" srcId="{660FE187-7046-4697-8AAB-AAB1473AC30E}" destId="{5876213A-34B5-4024-A56C-20687CC65B89}" srcOrd="0" destOrd="0" parTransId="{200BC8D7-5096-46C2-987C-CF70D96C6F0D}" sibTransId="{DDCCFDDE-C2F1-4605-9C67-9258AF0EE940}"/>
    <dgm:cxn modelId="{ED5914BA-9A80-4850-ABFC-8F2C67DC45AA}" srcId="{05EF0FC8-D30C-417E-BEDB-D7A477F764B3}" destId="{660FE187-7046-4697-8AAB-AAB1473AC30E}" srcOrd="0" destOrd="0" parTransId="{31D36E6B-B61F-4774-98C2-343817D86344}" sibTransId="{7287D3E8-98DE-46A1-B8FF-D96C79381DDA}"/>
    <dgm:cxn modelId="{EC8EB0C1-7DA2-4A04-9F90-8BC843F16A9D}" srcId="{660FE187-7046-4697-8AAB-AAB1473AC30E}" destId="{7610B59C-2AF5-4A74-BE1A-946CC49D4BB3}" srcOrd="1" destOrd="0" parTransId="{FFCC681D-375C-4329-862E-F861D3CAC152}" sibTransId="{86BDABE2-71AE-43DD-A9A8-75D0B2EFDFB2}"/>
    <dgm:cxn modelId="{D87C8D0A-4810-4BCB-A0B9-C03E8136078E}" type="presOf" srcId="{DC2CCFB5-A4E0-4D0B-B405-FCD5B83AEA93}" destId="{18865BB4-4C85-4C37-9F12-6EFEAF33D3B2}" srcOrd="0" destOrd="0" presId="urn:microsoft.com/office/officeart/2008/layout/HorizontalMultiLevelHierarchy"/>
    <dgm:cxn modelId="{FCA12FDD-4C61-4DA7-96D7-AED52A31FFA4}" type="presOf" srcId="{BDECD811-6D8F-423B-802C-75BE6924E7AC}" destId="{C7347887-69C0-4332-BF76-77D671A2DBC6}" srcOrd="1" destOrd="0" presId="urn:microsoft.com/office/officeart/2008/layout/HorizontalMultiLevelHierarchy"/>
    <dgm:cxn modelId="{59D78BA2-7B1C-48F5-BCDA-13F64860A3F1}" type="presOf" srcId="{FFCC681D-375C-4329-862E-F861D3CAC152}" destId="{081CC52A-7BAE-45BD-A5F0-B96F013FE637}" srcOrd="1" destOrd="0" presId="urn:microsoft.com/office/officeart/2008/layout/HorizontalMultiLevelHierarchy"/>
    <dgm:cxn modelId="{6D9FFA0B-87D1-4C0A-A3F8-A6031CBCE747}" type="presOf" srcId="{A67C90BB-65E5-40E5-B13E-AE3E2A272263}" destId="{34BB2D31-DE84-440A-98D2-5ACD7C604574}" srcOrd="0" destOrd="0" presId="urn:microsoft.com/office/officeart/2008/layout/HorizontalMultiLevelHierarchy"/>
    <dgm:cxn modelId="{A9268629-93CB-4031-9B31-23796B46E5FC}" type="presOf" srcId="{200BC8D7-5096-46C2-987C-CF70D96C6F0D}" destId="{70816B4D-13CB-4EF5-8B2E-E378567583D0}" srcOrd="0" destOrd="0" presId="urn:microsoft.com/office/officeart/2008/layout/HorizontalMultiLevelHierarchy"/>
    <dgm:cxn modelId="{264C33A6-B5EF-420C-B7D1-2646EECDB26A}" type="presOf" srcId="{FFCC681D-375C-4329-862E-F861D3CAC152}" destId="{025152DC-9A82-49EE-8171-07606BFFC593}" srcOrd="0" destOrd="0" presId="urn:microsoft.com/office/officeart/2008/layout/HorizontalMultiLevelHierarchy"/>
    <dgm:cxn modelId="{A85491CF-5CC7-4E8D-92A9-96DDF9412D5D}" type="presOf" srcId="{99DFB812-63D0-4AE6-B4B9-98BFDCFD931D}" destId="{8ED99292-9D9C-4522-8CB8-12A9804363CB}" srcOrd="0" destOrd="0" presId="urn:microsoft.com/office/officeart/2008/layout/HorizontalMultiLevelHierarchy"/>
    <dgm:cxn modelId="{9D705094-2DBC-4B8F-932C-AF147FBA7D43}" type="presOf" srcId="{660FE187-7046-4697-8AAB-AAB1473AC30E}" destId="{4B1BD161-4037-4B4D-A963-B75AE162CC75}" srcOrd="0" destOrd="0" presId="urn:microsoft.com/office/officeart/2008/layout/HorizontalMultiLevelHierarchy"/>
    <dgm:cxn modelId="{D6C8347E-9687-437F-BEAC-67E4373006FC}" type="presOf" srcId="{99DFB812-63D0-4AE6-B4B9-98BFDCFD931D}" destId="{581A29F5-E585-4D31-B255-4F95FD350E0C}" srcOrd="1" destOrd="0" presId="urn:microsoft.com/office/officeart/2008/layout/HorizontalMultiLevelHierarchy"/>
    <dgm:cxn modelId="{B5232849-8904-40CC-864E-944849443815}" srcId="{A67C90BB-65E5-40E5-B13E-AE3E2A272263}" destId="{6F927475-141F-408C-83D4-C9C4F53DB6FB}" srcOrd="0" destOrd="0" parTransId="{BDECD811-6D8F-423B-802C-75BE6924E7AC}" sibTransId="{3F639BF2-2082-41CE-82BD-93492A8D0AED}"/>
    <dgm:cxn modelId="{48A62D24-A46F-4474-B07A-0A40D97079CD}" type="presOf" srcId="{1CCEC1AB-A4E8-462D-A5DD-DCD24A520CFC}" destId="{3031FA83-315E-419D-AB44-7B5B12D0791B}" srcOrd="1" destOrd="0" presId="urn:microsoft.com/office/officeart/2008/layout/HorizontalMultiLevelHierarchy"/>
    <dgm:cxn modelId="{66F3CC68-918B-4FA0-97B7-04D09F7D9637}" type="presOf" srcId="{BDECD811-6D8F-423B-802C-75BE6924E7AC}" destId="{00C03103-7FEF-47F4-AA63-E11374E79E8D}" srcOrd="0" destOrd="0" presId="urn:microsoft.com/office/officeart/2008/layout/HorizontalMultiLevelHierarchy"/>
    <dgm:cxn modelId="{89D94BE0-DF01-40EA-A80C-4376C57F8C11}" type="presOf" srcId="{5876213A-34B5-4024-A56C-20687CC65B89}" destId="{D98E0079-BCFE-4CE5-BEF5-20C02871ADC3}" srcOrd="0" destOrd="0" presId="urn:microsoft.com/office/officeart/2008/layout/HorizontalMultiLevelHierarchy"/>
    <dgm:cxn modelId="{7665B716-DEC4-4068-B6F9-25B11DBC3769}" srcId="{660FE187-7046-4697-8AAB-AAB1473AC30E}" destId="{A67C90BB-65E5-40E5-B13E-AE3E2A272263}" srcOrd="2" destOrd="0" parTransId="{1CCEC1AB-A4E8-462D-A5DD-DCD24A520CFC}" sibTransId="{FC04E028-D20B-4393-86EC-030DB1F6A87E}"/>
    <dgm:cxn modelId="{81FF139B-D5F7-4902-87DC-888C06C9F618}" srcId="{A67C90BB-65E5-40E5-B13E-AE3E2A272263}" destId="{DC2CCFB5-A4E0-4D0B-B405-FCD5B83AEA93}" srcOrd="1" destOrd="0" parTransId="{99DFB812-63D0-4AE6-B4B9-98BFDCFD931D}" sibTransId="{47928983-670D-4CC3-9D25-1FE5A91A49B3}"/>
    <dgm:cxn modelId="{495B64CA-CDDB-424C-824A-DFBF2E7E49B6}" type="presOf" srcId="{6F927475-141F-408C-83D4-C9C4F53DB6FB}" destId="{AF529ACD-4E99-46E7-B800-E4F421AB4680}" srcOrd="0" destOrd="0" presId="urn:microsoft.com/office/officeart/2008/layout/HorizontalMultiLevelHierarchy"/>
    <dgm:cxn modelId="{395DA44E-5B54-403C-981B-AAE2940E3C24}" type="presOf" srcId="{05EF0FC8-D30C-417E-BEDB-D7A477F764B3}" destId="{7A0E57EF-9D74-4F74-9ED1-4B6A2087CEBA}" srcOrd="0" destOrd="0" presId="urn:microsoft.com/office/officeart/2008/layout/HorizontalMultiLevelHierarchy"/>
    <dgm:cxn modelId="{60BEEC26-52A0-45EF-87DD-957A74C74B1B}" type="presOf" srcId="{1CCEC1AB-A4E8-462D-A5DD-DCD24A520CFC}" destId="{2EA447EE-CB09-4C7C-B446-5861FD141DB3}" srcOrd="0" destOrd="0" presId="urn:microsoft.com/office/officeart/2008/layout/HorizontalMultiLevelHierarchy"/>
    <dgm:cxn modelId="{488FD784-472E-4D7A-9485-F9EAFCA2BE22}" type="presOf" srcId="{200BC8D7-5096-46C2-987C-CF70D96C6F0D}" destId="{8405763C-B83A-4698-A412-D7BC406BFA03}" srcOrd="1" destOrd="0" presId="urn:microsoft.com/office/officeart/2008/layout/HorizontalMultiLevelHierarchy"/>
    <dgm:cxn modelId="{93B92E5C-6CEF-4FB5-AF59-844460655695}" type="presParOf" srcId="{7A0E57EF-9D74-4F74-9ED1-4B6A2087CEBA}" destId="{365C671B-BAE1-4155-BA36-74E106FB08E9}" srcOrd="0" destOrd="0" presId="urn:microsoft.com/office/officeart/2008/layout/HorizontalMultiLevelHierarchy"/>
    <dgm:cxn modelId="{AFA16823-C7E3-4508-9F84-BB318B1038D7}" type="presParOf" srcId="{365C671B-BAE1-4155-BA36-74E106FB08E9}" destId="{4B1BD161-4037-4B4D-A963-B75AE162CC75}" srcOrd="0" destOrd="0" presId="urn:microsoft.com/office/officeart/2008/layout/HorizontalMultiLevelHierarchy"/>
    <dgm:cxn modelId="{5E3610F0-A1AC-4115-9B8F-41AEABE3DE38}" type="presParOf" srcId="{365C671B-BAE1-4155-BA36-74E106FB08E9}" destId="{2C01BDB1-863B-4EE2-902D-417CEBA34E73}" srcOrd="1" destOrd="0" presId="urn:microsoft.com/office/officeart/2008/layout/HorizontalMultiLevelHierarchy"/>
    <dgm:cxn modelId="{F0CA79AD-4017-421D-A16D-E924088FEF2F}" type="presParOf" srcId="{2C01BDB1-863B-4EE2-902D-417CEBA34E73}" destId="{70816B4D-13CB-4EF5-8B2E-E378567583D0}" srcOrd="0" destOrd="0" presId="urn:microsoft.com/office/officeart/2008/layout/HorizontalMultiLevelHierarchy"/>
    <dgm:cxn modelId="{D936AF25-9845-4F3B-BB5B-7E2CABEC6263}" type="presParOf" srcId="{70816B4D-13CB-4EF5-8B2E-E378567583D0}" destId="{8405763C-B83A-4698-A412-D7BC406BFA03}" srcOrd="0" destOrd="0" presId="urn:microsoft.com/office/officeart/2008/layout/HorizontalMultiLevelHierarchy"/>
    <dgm:cxn modelId="{AC9351A2-0FF3-4535-96D2-388918DFD9CC}" type="presParOf" srcId="{2C01BDB1-863B-4EE2-902D-417CEBA34E73}" destId="{A8E1C063-64B7-421E-A561-38C43EE257C1}" srcOrd="1" destOrd="0" presId="urn:microsoft.com/office/officeart/2008/layout/HorizontalMultiLevelHierarchy"/>
    <dgm:cxn modelId="{1570E622-1E07-453B-9919-502943C5161F}" type="presParOf" srcId="{A8E1C063-64B7-421E-A561-38C43EE257C1}" destId="{D98E0079-BCFE-4CE5-BEF5-20C02871ADC3}" srcOrd="0" destOrd="0" presId="urn:microsoft.com/office/officeart/2008/layout/HorizontalMultiLevelHierarchy"/>
    <dgm:cxn modelId="{2E388AEA-D889-4212-B063-AA979FBBF295}" type="presParOf" srcId="{A8E1C063-64B7-421E-A561-38C43EE257C1}" destId="{06D80FBA-217E-41B9-B889-0BF945C13BE1}" srcOrd="1" destOrd="0" presId="urn:microsoft.com/office/officeart/2008/layout/HorizontalMultiLevelHierarchy"/>
    <dgm:cxn modelId="{DBC8C0E2-5477-4E63-8BCE-9A673489F409}" type="presParOf" srcId="{2C01BDB1-863B-4EE2-902D-417CEBA34E73}" destId="{025152DC-9A82-49EE-8171-07606BFFC593}" srcOrd="2" destOrd="0" presId="urn:microsoft.com/office/officeart/2008/layout/HorizontalMultiLevelHierarchy"/>
    <dgm:cxn modelId="{105933AB-E40F-4EF3-B7FF-CB748E11BADE}" type="presParOf" srcId="{025152DC-9A82-49EE-8171-07606BFFC593}" destId="{081CC52A-7BAE-45BD-A5F0-B96F013FE637}" srcOrd="0" destOrd="0" presId="urn:microsoft.com/office/officeart/2008/layout/HorizontalMultiLevelHierarchy"/>
    <dgm:cxn modelId="{199FDD11-4605-401C-9394-ACD1666DF4AB}" type="presParOf" srcId="{2C01BDB1-863B-4EE2-902D-417CEBA34E73}" destId="{9B574C52-7FFC-4E4D-B887-738D8335CFBA}" srcOrd="3" destOrd="0" presId="urn:microsoft.com/office/officeart/2008/layout/HorizontalMultiLevelHierarchy"/>
    <dgm:cxn modelId="{178A034F-E149-4783-99F2-F181E4622DF2}" type="presParOf" srcId="{9B574C52-7FFC-4E4D-B887-738D8335CFBA}" destId="{05B244A7-90BB-4A9B-A1EE-A63ED8322B1A}" srcOrd="0" destOrd="0" presId="urn:microsoft.com/office/officeart/2008/layout/HorizontalMultiLevelHierarchy"/>
    <dgm:cxn modelId="{BA52060E-194D-4B73-A0C9-72D255A44118}" type="presParOf" srcId="{9B574C52-7FFC-4E4D-B887-738D8335CFBA}" destId="{DB1995A3-185A-476E-B27D-E359F4EC8DD3}" srcOrd="1" destOrd="0" presId="urn:microsoft.com/office/officeart/2008/layout/HorizontalMultiLevelHierarchy"/>
    <dgm:cxn modelId="{2DD0C89D-A95A-4ABF-9959-5270368B386D}" type="presParOf" srcId="{2C01BDB1-863B-4EE2-902D-417CEBA34E73}" destId="{2EA447EE-CB09-4C7C-B446-5861FD141DB3}" srcOrd="4" destOrd="0" presId="urn:microsoft.com/office/officeart/2008/layout/HorizontalMultiLevelHierarchy"/>
    <dgm:cxn modelId="{C0F651F3-0B83-48C4-8CC1-09DC269BE7C1}" type="presParOf" srcId="{2EA447EE-CB09-4C7C-B446-5861FD141DB3}" destId="{3031FA83-315E-419D-AB44-7B5B12D0791B}" srcOrd="0" destOrd="0" presId="urn:microsoft.com/office/officeart/2008/layout/HorizontalMultiLevelHierarchy"/>
    <dgm:cxn modelId="{FDC325F5-CD81-4280-B3E9-D0E02D4F5B1E}" type="presParOf" srcId="{2C01BDB1-863B-4EE2-902D-417CEBA34E73}" destId="{5AD4F19F-FD05-4DD5-969E-64A423952CC9}" srcOrd="5" destOrd="0" presId="urn:microsoft.com/office/officeart/2008/layout/HorizontalMultiLevelHierarchy"/>
    <dgm:cxn modelId="{8E301778-B992-4F75-94F5-9A35981D81CE}" type="presParOf" srcId="{5AD4F19F-FD05-4DD5-969E-64A423952CC9}" destId="{34BB2D31-DE84-440A-98D2-5ACD7C604574}" srcOrd="0" destOrd="0" presId="urn:microsoft.com/office/officeart/2008/layout/HorizontalMultiLevelHierarchy"/>
    <dgm:cxn modelId="{DF5F07E3-4E9B-421C-9509-AD827555D728}" type="presParOf" srcId="{5AD4F19F-FD05-4DD5-969E-64A423952CC9}" destId="{A21C8D58-F690-4C2F-9570-FC194488D7B1}" srcOrd="1" destOrd="0" presId="urn:microsoft.com/office/officeart/2008/layout/HorizontalMultiLevelHierarchy"/>
    <dgm:cxn modelId="{B430E60D-1CEA-46DE-9B7C-961A043958D0}" type="presParOf" srcId="{A21C8D58-F690-4C2F-9570-FC194488D7B1}" destId="{00C03103-7FEF-47F4-AA63-E11374E79E8D}" srcOrd="0" destOrd="0" presId="urn:microsoft.com/office/officeart/2008/layout/HorizontalMultiLevelHierarchy"/>
    <dgm:cxn modelId="{3BBB2203-48AA-40CA-8516-857BAA0A81B2}" type="presParOf" srcId="{00C03103-7FEF-47F4-AA63-E11374E79E8D}" destId="{C7347887-69C0-4332-BF76-77D671A2DBC6}" srcOrd="0" destOrd="0" presId="urn:microsoft.com/office/officeart/2008/layout/HorizontalMultiLevelHierarchy"/>
    <dgm:cxn modelId="{17F1EE07-E433-4082-A08E-26FFD0370555}" type="presParOf" srcId="{A21C8D58-F690-4C2F-9570-FC194488D7B1}" destId="{2C110647-49C3-4358-B36B-41D2930710C3}" srcOrd="1" destOrd="0" presId="urn:microsoft.com/office/officeart/2008/layout/HorizontalMultiLevelHierarchy"/>
    <dgm:cxn modelId="{7A268E58-129F-45D2-9F58-0A46D45389F1}" type="presParOf" srcId="{2C110647-49C3-4358-B36B-41D2930710C3}" destId="{AF529ACD-4E99-46E7-B800-E4F421AB4680}" srcOrd="0" destOrd="0" presId="urn:microsoft.com/office/officeart/2008/layout/HorizontalMultiLevelHierarchy"/>
    <dgm:cxn modelId="{147BEE1A-F71B-444E-8EC4-E30A29D8A2F2}" type="presParOf" srcId="{2C110647-49C3-4358-B36B-41D2930710C3}" destId="{C83A5BEB-BD86-456F-8A1E-6CE00CE7F5A6}" srcOrd="1" destOrd="0" presId="urn:microsoft.com/office/officeart/2008/layout/HorizontalMultiLevelHierarchy"/>
    <dgm:cxn modelId="{194A3B0C-4F6C-44D2-BFC0-79BD8DBF47AE}" type="presParOf" srcId="{A21C8D58-F690-4C2F-9570-FC194488D7B1}" destId="{8ED99292-9D9C-4522-8CB8-12A9804363CB}" srcOrd="2" destOrd="0" presId="urn:microsoft.com/office/officeart/2008/layout/HorizontalMultiLevelHierarchy"/>
    <dgm:cxn modelId="{FC461E9C-6B67-4083-A9DF-4B2851380044}" type="presParOf" srcId="{8ED99292-9D9C-4522-8CB8-12A9804363CB}" destId="{581A29F5-E585-4D31-B255-4F95FD350E0C}" srcOrd="0" destOrd="0" presId="urn:microsoft.com/office/officeart/2008/layout/HorizontalMultiLevelHierarchy"/>
    <dgm:cxn modelId="{F2CF30D5-E51C-4C8D-B25C-FA9DC5048480}" type="presParOf" srcId="{A21C8D58-F690-4C2F-9570-FC194488D7B1}" destId="{A6C2DDE3-5BEB-4C7E-9A2B-F5F45877595A}" srcOrd="3" destOrd="0" presId="urn:microsoft.com/office/officeart/2008/layout/HorizontalMultiLevelHierarchy"/>
    <dgm:cxn modelId="{6B7087E4-E1C0-4C37-B690-DD03A36344A3}" type="presParOf" srcId="{A6C2DDE3-5BEB-4C7E-9A2B-F5F45877595A}" destId="{18865BB4-4C85-4C37-9F12-6EFEAF33D3B2}" srcOrd="0" destOrd="0" presId="urn:microsoft.com/office/officeart/2008/layout/HorizontalMultiLevelHierarchy"/>
    <dgm:cxn modelId="{F0F0E019-DAA9-4450-89DC-8792E3062DD1}" type="presParOf" srcId="{A6C2DDE3-5BEB-4C7E-9A2B-F5F45877595A}" destId="{48A0B1E3-72D7-496A-BFD5-E75C54080C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53D1E3-2223-4487-A99A-F5B0AF83F7AF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08B635E-08CB-43FB-BD55-5CFFE2F2E002}">
      <dgm:prSet phldrT="[Texto]"/>
      <dgm:spPr/>
      <dgm:t>
        <a:bodyPr/>
        <a:lstStyle/>
        <a:p>
          <a:r>
            <a:rPr lang="es-CO" dirty="0" smtClean="0"/>
            <a:t>Metodología Investigación</a:t>
          </a:r>
          <a:endParaRPr lang="en-US" dirty="0"/>
        </a:p>
      </dgm:t>
    </dgm:pt>
    <dgm:pt modelId="{9DE9C85E-A06B-4CA8-A240-9E7387C47747}" type="parTrans" cxnId="{A9AE770D-469F-4F40-9657-2F575337069A}">
      <dgm:prSet/>
      <dgm:spPr/>
      <dgm:t>
        <a:bodyPr/>
        <a:lstStyle/>
        <a:p>
          <a:endParaRPr lang="en-US"/>
        </a:p>
      </dgm:t>
    </dgm:pt>
    <dgm:pt modelId="{E5C12BDF-2328-463D-A137-3901C3F5D57D}" type="sibTrans" cxnId="{A9AE770D-469F-4F40-9657-2F575337069A}">
      <dgm:prSet/>
      <dgm:spPr/>
      <dgm:t>
        <a:bodyPr/>
        <a:lstStyle/>
        <a:p>
          <a:endParaRPr lang="en-US"/>
        </a:p>
      </dgm:t>
    </dgm:pt>
    <dgm:pt modelId="{0B60CDE1-BE0F-4F32-8D7E-7FEA6CDFA4C3}">
      <dgm:prSet phldrT="[Texto]"/>
      <dgm:spPr/>
      <dgm:t>
        <a:bodyPr/>
        <a:lstStyle/>
        <a:p>
          <a:r>
            <a:rPr lang="es-CO" dirty="0" smtClean="0"/>
            <a:t>Epistemología</a:t>
          </a:r>
          <a:endParaRPr lang="en-US" dirty="0"/>
        </a:p>
      </dgm:t>
    </dgm:pt>
    <dgm:pt modelId="{0BE4C294-B4FD-4479-9C84-EA737F794BAD}" type="parTrans" cxnId="{976FA254-8A59-49DC-A16D-0B220C52AD58}">
      <dgm:prSet/>
      <dgm:spPr/>
      <dgm:t>
        <a:bodyPr/>
        <a:lstStyle/>
        <a:p>
          <a:endParaRPr lang="en-US"/>
        </a:p>
      </dgm:t>
    </dgm:pt>
    <dgm:pt modelId="{EA653600-230B-4F3D-9F54-789BD17556A0}" type="sibTrans" cxnId="{976FA254-8A59-49DC-A16D-0B220C52AD58}">
      <dgm:prSet/>
      <dgm:spPr/>
      <dgm:t>
        <a:bodyPr/>
        <a:lstStyle/>
        <a:p>
          <a:endParaRPr lang="en-US"/>
        </a:p>
      </dgm:t>
    </dgm:pt>
    <dgm:pt modelId="{0266DA31-9666-4C08-87B4-C67CE6F7041C}">
      <dgm:prSet phldrT="[Texto]"/>
      <dgm:spPr/>
      <dgm:t>
        <a:bodyPr/>
        <a:lstStyle/>
        <a:p>
          <a:r>
            <a:rPr lang="es-CO" dirty="0" smtClean="0"/>
            <a:t>Técnicas de investigación</a:t>
          </a:r>
          <a:endParaRPr lang="en-US" dirty="0"/>
        </a:p>
      </dgm:t>
    </dgm:pt>
    <dgm:pt modelId="{6D27978D-2462-4BF2-A2C3-415B6FA8ED26}" type="parTrans" cxnId="{EEBCE1B4-1116-45E2-AD80-955A58A794E2}">
      <dgm:prSet/>
      <dgm:spPr/>
      <dgm:t>
        <a:bodyPr/>
        <a:lstStyle/>
        <a:p>
          <a:endParaRPr lang="en-US"/>
        </a:p>
      </dgm:t>
    </dgm:pt>
    <dgm:pt modelId="{647A890F-EB42-45AA-AF7E-FD9DEAA05CC5}" type="sibTrans" cxnId="{EEBCE1B4-1116-45E2-AD80-955A58A794E2}">
      <dgm:prSet/>
      <dgm:spPr/>
      <dgm:t>
        <a:bodyPr/>
        <a:lstStyle/>
        <a:p>
          <a:endParaRPr lang="en-US"/>
        </a:p>
      </dgm:t>
    </dgm:pt>
    <dgm:pt modelId="{D01BB598-DA25-45D7-BB66-AAE7A00A9073}">
      <dgm:prSet/>
      <dgm:spPr/>
      <dgm:t>
        <a:bodyPr/>
        <a:lstStyle/>
        <a:p>
          <a:r>
            <a:rPr lang="es-CO" dirty="0" smtClean="0"/>
            <a:t>Al menos una incluye temas metodológicos</a:t>
          </a:r>
          <a:endParaRPr lang="en-US" dirty="0"/>
        </a:p>
      </dgm:t>
    </dgm:pt>
    <dgm:pt modelId="{1C9C6635-A561-4E6C-82AB-A64D46C306A0}" type="parTrans" cxnId="{62221FF9-BBA3-4A79-B6A6-489F6D0E36AE}">
      <dgm:prSet/>
      <dgm:spPr/>
      <dgm:t>
        <a:bodyPr/>
        <a:lstStyle/>
        <a:p>
          <a:endParaRPr lang="en-US"/>
        </a:p>
      </dgm:t>
    </dgm:pt>
    <dgm:pt modelId="{7F132A4D-D0E6-40A9-B9D9-FE79B24C5B2D}" type="sibTrans" cxnId="{62221FF9-BBA3-4A79-B6A6-489F6D0E36AE}">
      <dgm:prSet/>
      <dgm:spPr/>
      <dgm:t>
        <a:bodyPr/>
        <a:lstStyle/>
        <a:p>
          <a:endParaRPr lang="en-US"/>
        </a:p>
      </dgm:t>
    </dgm:pt>
    <dgm:pt modelId="{D8759B98-5C2F-4D2A-A6F1-1E1C6E109E6E}">
      <dgm:prSet/>
      <dgm:spPr/>
      <dgm:t>
        <a:bodyPr/>
        <a:lstStyle/>
        <a:p>
          <a:r>
            <a:rPr lang="es-CO" dirty="0" smtClean="0"/>
            <a:t>Entre otras</a:t>
          </a:r>
          <a:endParaRPr lang="en-US" dirty="0"/>
        </a:p>
      </dgm:t>
    </dgm:pt>
    <dgm:pt modelId="{75FD80C6-A6EC-4CAB-B096-C37847ECF3F1}" type="parTrans" cxnId="{DBBD2F23-262F-4743-98CE-B716AA2F75E5}">
      <dgm:prSet/>
      <dgm:spPr/>
      <dgm:t>
        <a:bodyPr/>
        <a:lstStyle/>
        <a:p>
          <a:endParaRPr lang="en-US"/>
        </a:p>
      </dgm:t>
    </dgm:pt>
    <dgm:pt modelId="{10357866-263B-49F0-94E3-AE8EF397467A}" type="sibTrans" cxnId="{DBBD2F23-262F-4743-98CE-B716AA2F75E5}">
      <dgm:prSet/>
      <dgm:spPr/>
      <dgm:t>
        <a:bodyPr/>
        <a:lstStyle/>
        <a:p>
          <a:endParaRPr lang="en-US"/>
        </a:p>
      </dgm:t>
    </dgm:pt>
    <dgm:pt modelId="{BBA516AA-003A-4556-8F4E-925E97E7896D}">
      <dgm:prSet/>
      <dgm:spPr/>
      <dgm:t>
        <a:bodyPr/>
        <a:lstStyle/>
        <a:p>
          <a:r>
            <a:rPr lang="es-CO" dirty="0" smtClean="0"/>
            <a:t>Pensamiento investigativo</a:t>
          </a:r>
          <a:endParaRPr lang="en-US" dirty="0"/>
        </a:p>
      </dgm:t>
    </dgm:pt>
    <dgm:pt modelId="{276EDED2-5ED3-49CD-9F2D-41309C669E2C}" type="parTrans" cxnId="{5C46234F-21EE-41EA-87A4-AF097039BF63}">
      <dgm:prSet/>
      <dgm:spPr/>
      <dgm:t>
        <a:bodyPr/>
        <a:lstStyle/>
        <a:p>
          <a:endParaRPr lang="en-US"/>
        </a:p>
      </dgm:t>
    </dgm:pt>
    <dgm:pt modelId="{FEE3440D-07B8-4A00-A4D2-F3F9C15B153A}" type="sibTrans" cxnId="{5C46234F-21EE-41EA-87A4-AF097039BF63}">
      <dgm:prSet/>
      <dgm:spPr/>
      <dgm:t>
        <a:bodyPr/>
        <a:lstStyle/>
        <a:p>
          <a:endParaRPr lang="en-US"/>
        </a:p>
      </dgm:t>
    </dgm:pt>
    <dgm:pt modelId="{EBE61F0E-95CE-49E1-BB18-DEC7CBC9E07C}">
      <dgm:prSet phldrT="[Texto]"/>
      <dgm:spPr/>
      <dgm:t>
        <a:bodyPr/>
        <a:lstStyle/>
        <a:p>
          <a:r>
            <a:rPr lang="es-CO" dirty="0" smtClean="0"/>
            <a:t>En 42 programas conciben como investigación formativa incluir dentro de los planes de estudio</a:t>
          </a:r>
          <a:endParaRPr lang="en-US" dirty="0"/>
        </a:p>
      </dgm:t>
    </dgm:pt>
    <dgm:pt modelId="{C02EE66B-6FD4-4FFF-995F-4BCCD227EA47}" type="parTrans" cxnId="{75445772-FE26-413A-A1EF-F28BA40506D7}">
      <dgm:prSet/>
      <dgm:spPr/>
      <dgm:t>
        <a:bodyPr/>
        <a:lstStyle/>
        <a:p>
          <a:endParaRPr lang="es-CO"/>
        </a:p>
      </dgm:t>
    </dgm:pt>
    <dgm:pt modelId="{8244193E-2736-4F0C-A342-D0F211DAE41B}" type="sibTrans" cxnId="{75445772-FE26-413A-A1EF-F28BA40506D7}">
      <dgm:prSet/>
      <dgm:spPr/>
      <dgm:t>
        <a:bodyPr/>
        <a:lstStyle/>
        <a:p>
          <a:endParaRPr lang="es-CO"/>
        </a:p>
      </dgm:t>
    </dgm:pt>
    <dgm:pt modelId="{B041DD98-4886-431B-9831-E3194B32EEF8}" type="pres">
      <dgm:prSet presAssocID="{0E53D1E3-2223-4487-A99A-F5B0AF83F7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684FFEE-FB1D-4266-B80B-254D6FD92603}" type="pres">
      <dgm:prSet presAssocID="{EBE61F0E-95CE-49E1-BB18-DEC7CBC9E07C}" presName="thickLine" presStyleLbl="alignNode1" presStyleIdx="0" presStyleCnt="1"/>
      <dgm:spPr/>
    </dgm:pt>
    <dgm:pt modelId="{16145A7D-ACA2-4940-9BA6-AD2296098D7D}" type="pres">
      <dgm:prSet presAssocID="{EBE61F0E-95CE-49E1-BB18-DEC7CBC9E07C}" presName="horz1" presStyleCnt="0"/>
      <dgm:spPr/>
    </dgm:pt>
    <dgm:pt modelId="{74400212-3F86-44D5-8175-61BDD915DDB9}" type="pres">
      <dgm:prSet presAssocID="{EBE61F0E-95CE-49E1-BB18-DEC7CBC9E07C}" presName="tx1" presStyleLbl="revTx" presStyleIdx="0" presStyleCnt="7"/>
      <dgm:spPr/>
      <dgm:t>
        <a:bodyPr/>
        <a:lstStyle/>
        <a:p>
          <a:endParaRPr lang="es-CO"/>
        </a:p>
      </dgm:t>
    </dgm:pt>
    <dgm:pt modelId="{22499016-E693-4E98-9A65-BC1339DE74A0}" type="pres">
      <dgm:prSet presAssocID="{EBE61F0E-95CE-49E1-BB18-DEC7CBC9E07C}" presName="vert1" presStyleCnt="0"/>
      <dgm:spPr/>
    </dgm:pt>
    <dgm:pt modelId="{0479DC31-F79A-4058-901F-22775CF7B1CA}" type="pres">
      <dgm:prSet presAssocID="{D08B635E-08CB-43FB-BD55-5CFFE2F2E002}" presName="vertSpace2a" presStyleCnt="0"/>
      <dgm:spPr/>
    </dgm:pt>
    <dgm:pt modelId="{93BD1E5D-3E14-4256-B5B6-2AC465C9DF6B}" type="pres">
      <dgm:prSet presAssocID="{D08B635E-08CB-43FB-BD55-5CFFE2F2E002}" presName="horz2" presStyleCnt="0"/>
      <dgm:spPr/>
    </dgm:pt>
    <dgm:pt modelId="{136A7A40-B916-47B5-AF61-91A03AEA54F1}" type="pres">
      <dgm:prSet presAssocID="{D08B635E-08CB-43FB-BD55-5CFFE2F2E002}" presName="horzSpace2" presStyleCnt="0"/>
      <dgm:spPr/>
    </dgm:pt>
    <dgm:pt modelId="{A079BD36-94B4-420B-A96F-1BB71E6A9EA9}" type="pres">
      <dgm:prSet presAssocID="{D08B635E-08CB-43FB-BD55-5CFFE2F2E002}" presName="tx2" presStyleLbl="revTx" presStyleIdx="1" presStyleCnt="7"/>
      <dgm:spPr/>
      <dgm:t>
        <a:bodyPr/>
        <a:lstStyle/>
        <a:p>
          <a:endParaRPr lang="es-CO"/>
        </a:p>
      </dgm:t>
    </dgm:pt>
    <dgm:pt modelId="{1ABD754C-74F3-4227-8E32-D7CBE1E16CC2}" type="pres">
      <dgm:prSet presAssocID="{D08B635E-08CB-43FB-BD55-5CFFE2F2E002}" presName="vert2" presStyleCnt="0"/>
      <dgm:spPr/>
    </dgm:pt>
    <dgm:pt modelId="{0816958E-8346-43C7-9B3B-C78C62514820}" type="pres">
      <dgm:prSet presAssocID="{D08B635E-08CB-43FB-BD55-5CFFE2F2E002}" presName="thinLine2b" presStyleLbl="callout" presStyleIdx="0" presStyleCnt="6"/>
      <dgm:spPr/>
    </dgm:pt>
    <dgm:pt modelId="{71EA3140-5B67-4E94-81AC-A10B9E1FD09F}" type="pres">
      <dgm:prSet presAssocID="{D08B635E-08CB-43FB-BD55-5CFFE2F2E002}" presName="vertSpace2b" presStyleCnt="0"/>
      <dgm:spPr/>
    </dgm:pt>
    <dgm:pt modelId="{BB2E9813-2C47-4CF0-A8E9-17C6D4CB4841}" type="pres">
      <dgm:prSet presAssocID="{0B60CDE1-BE0F-4F32-8D7E-7FEA6CDFA4C3}" presName="horz2" presStyleCnt="0"/>
      <dgm:spPr/>
    </dgm:pt>
    <dgm:pt modelId="{8311F655-F98B-4061-8E04-4E2FBD38CD08}" type="pres">
      <dgm:prSet presAssocID="{0B60CDE1-BE0F-4F32-8D7E-7FEA6CDFA4C3}" presName="horzSpace2" presStyleCnt="0"/>
      <dgm:spPr/>
    </dgm:pt>
    <dgm:pt modelId="{E8AD0DB0-4BC4-479E-A4D9-371422A4FE43}" type="pres">
      <dgm:prSet presAssocID="{0B60CDE1-BE0F-4F32-8D7E-7FEA6CDFA4C3}" presName="tx2" presStyleLbl="revTx" presStyleIdx="2" presStyleCnt="7"/>
      <dgm:spPr/>
      <dgm:t>
        <a:bodyPr/>
        <a:lstStyle/>
        <a:p>
          <a:endParaRPr lang="es-CO"/>
        </a:p>
      </dgm:t>
    </dgm:pt>
    <dgm:pt modelId="{DA44DBF0-2D2F-4644-9062-A86E6F117F7C}" type="pres">
      <dgm:prSet presAssocID="{0B60CDE1-BE0F-4F32-8D7E-7FEA6CDFA4C3}" presName="vert2" presStyleCnt="0"/>
      <dgm:spPr/>
    </dgm:pt>
    <dgm:pt modelId="{F83871DA-932E-4E48-87A9-4143CA81845C}" type="pres">
      <dgm:prSet presAssocID="{0B60CDE1-BE0F-4F32-8D7E-7FEA6CDFA4C3}" presName="thinLine2b" presStyleLbl="callout" presStyleIdx="1" presStyleCnt="6"/>
      <dgm:spPr/>
    </dgm:pt>
    <dgm:pt modelId="{AE41DB36-894A-468A-929A-CA500BDE9F0F}" type="pres">
      <dgm:prSet presAssocID="{0B60CDE1-BE0F-4F32-8D7E-7FEA6CDFA4C3}" presName="vertSpace2b" presStyleCnt="0"/>
      <dgm:spPr/>
    </dgm:pt>
    <dgm:pt modelId="{8369F154-E54D-4A32-B7B8-6C9581A2834B}" type="pres">
      <dgm:prSet presAssocID="{0266DA31-9666-4C08-87B4-C67CE6F7041C}" presName="horz2" presStyleCnt="0"/>
      <dgm:spPr/>
    </dgm:pt>
    <dgm:pt modelId="{425F39BB-CC1C-415F-ADB4-255CD4889B66}" type="pres">
      <dgm:prSet presAssocID="{0266DA31-9666-4C08-87B4-C67CE6F7041C}" presName="horzSpace2" presStyleCnt="0"/>
      <dgm:spPr/>
    </dgm:pt>
    <dgm:pt modelId="{EC4375E1-FF43-4538-BCBF-D489610F0443}" type="pres">
      <dgm:prSet presAssocID="{0266DA31-9666-4C08-87B4-C67CE6F7041C}" presName="tx2" presStyleLbl="revTx" presStyleIdx="3" presStyleCnt="7"/>
      <dgm:spPr/>
      <dgm:t>
        <a:bodyPr/>
        <a:lstStyle/>
        <a:p>
          <a:endParaRPr lang="es-CO"/>
        </a:p>
      </dgm:t>
    </dgm:pt>
    <dgm:pt modelId="{6CD65D92-95B2-4223-984B-44CEE8542DCD}" type="pres">
      <dgm:prSet presAssocID="{0266DA31-9666-4C08-87B4-C67CE6F7041C}" presName="vert2" presStyleCnt="0"/>
      <dgm:spPr/>
    </dgm:pt>
    <dgm:pt modelId="{9DA264DA-C9E4-4F04-B435-C3B8B087D6F8}" type="pres">
      <dgm:prSet presAssocID="{0266DA31-9666-4C08-87B4-C67CE6F7041C}" presName="thinLine2b" presStyleLbl="callout" presStyleIdx="2" presStyleCnt="6"/>
      <dgm:spPr/>
    </dgm:pt>
    <dgm:pt modelId="{6BDDA6A0-D192-4D2F-857D-6135F66D9C29}" type="pres">
      <dgm:prSet presAssocID="{0266DA31-9666-4C08-87B4-C67CE6F7041C}" presName="vertSpace2b" presStyleCnt="0"/>
      <dgm:spPr/>
    </dgm:pt>
    <dgm:pt modelId="{6DC2F127-892F-48FF-BDEB-126EC84D7E6E}" type="pres">
      <dgm:prSet presAssocID="{BBA516AA-003A-4556-8F4E-925E97E7896D}" presName="horz2" presStyleCnt="0"/>
      <dgm:spPr/>
    </dgm:pt>
    <dgm:pt modelId="{91DCCA98-6506-46E4-940B-AB025AB20180}" type="pres">
      <dgm:prSet presAssocID="{BBA516AA-003A-4556-8F4E-925E97E7896D}" presName="horzSpace2" presStyleCnt="0"/>
      <dgm:spPr/>
    </dgm:pt>
    <dgm:pt modelId="{FE51A9DA-B5A5-4294-A6D1-386671DF9DAC}" type="pres">
      <dgm:prSet presAssocID="{BBA516AA-003A-4556-8F4E-925E97E7896D}" presName="tx2" presStyleLbl="revTx" presStyleIdx="4" presStyleCnt="7"/>
      <dgm:spPr/>
      <dgm:t>
        <a:bodyPr/>
        <a:lstStyle/>
        <a:p>
          <a:endParaRPr lang="es-CO"/>
        </a:p>
      </dgm:t>
    </dgm:pt>
    <dgm:pt modelId="{57F4280E-5E17-4405-BFC2-2C8345CD31CA}" type="pres">
      <dgm:prSet presAssocID="{BBA516AA-003A-4556-8F4E-925E97E7896D}" presName="vert2" presStyleCnt="0"/>
      <dgm:spPr/>
    </dgm:pt>
    <dgm:pt modelId="{4522D225-E422-4B9F-A364-100BC181C06C}" type="pres">
      <dgm:prSet presAssocID="{BBA516AA-003A-4556-8F4E-925E97E7896D}" presName="thinLine2b" presStyleLbl="callout" presStyleIdx="3" presStyleCnt="6"/>
      <dgm:spPr/>
    </dgm:pt>
    <dgm:pt modelId="{1959B2DB-F5AC-43C3-B37B-FF0FF319319C}" type="pres">
      <dgm:prSet presAssocID="{BBA516AA-003A-4556-8F4E-925E97E7896D}" presName="vertSpace2b" presStyleCnt="0"/>
      <dgm:spPr/>
    </dgm:pt>
    <dgm:pt modelId="{6DD1C6F1-11B8-4F95-B4CC-1180BB1DD304}" type="pres">
      <dgm:prSet presAssocID="{D8759B98-5C2F-4D2A-A6F1-1E1C6E109E6E}" presName="horz2" presStyleCnt="0"/>
      <dgm:spPr/>
    </dgm:pt>
    <dgm:pt modelId="{C0FCA9A4-A522-4B39-ABFC-1CC33ADD7854}" type="pres">
      <dgm:prSet presAssocID="{D8759B98-5C2F-4D2A-A6F1-1E1C6E109E6E}" presName="horzSpace2" presStyleCnt="0"/>
      <dgm:spPr/>
    </dgm:pt>
    <dgm:pt modelId="{D2179810-D4D0-4BA4-8CE4-F5B39E79329D}" type="pres">
      <dgm:prSet presAssocID="{D8759B98-5C2F-4D2A-A6F1-1E1C6E109E6E}" presName="tx2" presStyleLbl="revTx" presStyleIdx="5" presStyleCnt="7"/>
      <dgm:spPr/>
      <dgm:t>
        <a:bodyPr/>
        <a:lstStyle/>
        <a:p>
          <a:endParaRPr lang="es-CO"/>
        </a:p>
      </dgm:t>
    </dgm:pt>
    <dgm:pt modelId="{B4A2E971-FF46-48DD-A6BC-45CBCA285E68}" type="pres">
      <dgm:prSet presAssocID="{D8759B98-5C2F-4D2A-A6F1-1E1C6E109E6E}" presName="vert2" presStyleCnt="0"/>
      <dgm:spPr/>
    </dgm:pt>
    <dgm:pt modelId="{7533373C-751A-42D0-9E9F-EAD7E6380EA0}" type="pres">
      <dgm:prSet presAssocID="{D8759B98-5C2F-4D2A-A6F1-1E1C6E109E6E}" presName="thinLine2b" presStyleLbl="callout" presStyleIdx="4" presStyleCnt="6"/>
      <dgm:spPr/>
    </dgm:pt>
    <dgm:pt modelId="{244F959B-6475-44F9-8D7E-9BD9E5A09A1D}" type="pres">
      <dgm:prSet presAssocID="{D8759B98-5C2F-4D2A-A6F1-1E1C6E109E6E}" presName="vertSpace2b" presStyleCnt="0"/>
      <dgm:spPr/>
    </dgm:pt>
    <dgm:pt modelId="{D9A5C88B-44B8-4247-9FBF-335BEC92537A}" type="pres">
      <dgm:prSet presAssocID="{D01BB598-DA25-45D7-BB66-AAE7A00A9073}" presName="horz2" presStyleCnt="0"/>
      <dgm:spPr/>
    </dgm:pt>
    <dgm:pt modelId="{5A793360-3C86-4CFA-9381-A58EC23643F3}" type="pres">
      <dgm:prSet presAssocID="{D01BB598-DA25-45D7-BB66-AAE7A00A9073}" presName="horzSpace2" presStyleCnt="0"/>
      <dgm:spPr/>
    </dgm:pt>
    <dgm:pt modelId="{B98CB2F6-A021-420F-81A7-37F2DBD5F385}" type="pres">
      <dgm:prSet presAssocID="{D01BB598-DA25-45D7-BB66-AAE7A00A9073}" presName="tx2" presStyleLbl="revTx" presStyleIdx="6" presStyleCnt="7"/>
      <dgm:spPr/>
      <dgm:t>
        <a:bodyPr/>
        <a:lstStyle/>
        <a:p>
          <a:endParaRPr lang="es-CO"/>
        </a:p>
      </dgm:t>
    </dgm:pt>
    <dgm:pt modelId="{DF6CE082-F963-46A5-BF4D-811FBE462C52}" type="pres">
      <dgm:prSet presAssocID="{D01BB598-DA25-45D7-BB66-AAE7A00A9073}" presName="vert2" presStyleCnt="0"/>
      <dgm:spPr/>
    </dgm:pt>
    <dgm:pt modelId="{4D2332D7-5FFD-4659-BEC7-2DEE5D2FB2A6}" type="pres">
      <dgm:prSet presAssocID="{D01BB598-DA25-45D7-BB66-AAE7A00A9073}" presName="thinLine2b" presStyleLbl="callout" presStyleIdx="5" presStyleCnt="6"/>
      <dgm:spPr/>
    </dgm:pt>
    <dgm:pt modelId="{E6F756B5-03F3-42EC-8575-4D54C981039F}" type="pres">
      <dgm:prSet presAssocID="{D01BB598-DA25-45D7-BB66-AAE7A00A9073}" presName="vertSpace2b" presStyleCnt="0"/>
      <dgm:spPr/>
    </dgm:pt>
  </dgm:ptLst>
  <dgm:cxnLst>
    <dgm:cxn modelId="{B3F881C3-7145-4764-B077-81B84EF63CE8}" type="presOf" srcId="{D8759B98-5C2F-4D2A-A6F1-1E1C6E109E6E}" destId="{D2179810-D4D0-4BA4-8CE4-F5B39E79329D}" srcOrd="0" destOrd="0" presId="urn:microsoft.com/office/officeart/2008/layout/LinedList"/>
    <dgm:cxn modelId="{55E36A1A-16A2-46C4-B7C8-423EC8F1F72D}" type="presOf" srcId="{BBA516AA-003A-4556-8F4E-925E97E7896D}" destId="{FE51A9DA-B5A5-4294-A6D1-386671DF9DAC}" srcOrd="0" destOrd="0" presId="urn:microsoft.com/office/officeart/2008/layout/LinedList"/>
    <dgm:cxn modelId="{F7FE1D63-C49D-4035-973D-34FCC517A48A}" type="presOf" srcId="{EBE61F0E-95CE-49E1-BB18-DEC7CBC9E07C}" destId="{74400212-3F86-44D5-8175-61BDD915DDB9}" srcOrd="0" destOrd="0" presId="urn:microsoft.com/office/officeart/2008/layout/LinedList"/>
    <dgm:cxn modelId="{67BC891C-8D45-44F3-AF26-3074BEBE2F37}" type="presOf" srcId="{0266DA31-9666-4C08-87B4-C67CE6F7041C}" destId="{EC4375E1-FF43-4538-BCBF-D489610F0443}" srcOrd="0" destOrd="0" presId="urn:microsoft.com/office/officeart/2008/layout/LinedList"/>
    <dgm:cxn modelId="{254597A9-D7F8-45E6-BED0-6957840DF680}" type="presOf" srcId="{D01BB598-DA25-45D7-BB66-AAE7A00A9073}" destId="{B98CB2F6-A021-420F-81A7-37F2DBD5F385}" srcOrd="0" destOrd="0" presId="urn:microsoft.com/office/officeart/2008/layout/LinedList"/>
    <dgm:cxn modelId="{1769CE9C-631B-42E2-BDD9-B6116F6528E6}" type="presOf" srcId="{0E53D1E3-2223-4487-A99A-F5B0AF83F7AF}" destId="{B041DD98-4886-431B-9831-E3194B32EEF8}" srcOrd="0" destOrd="0" presId="urn:microsoft.com/office/officeart/2008/layout/LinedList"/>
    <dgm:cxn modelId="{EEBCE1B4-1116-45E2-AD80-955A58A794E2}" srcId="{EBE61F0E-95CE-49E1-BB18-DEC7CBC9E07C}" destId="{0266DA31-9666-4C08-87B4-C67CE6F7041C}" srcOrd="2" destOrd="0" parTransId="{6D27978D-2462-4BF2-A2C3-415B6FA8ED26}" sibTransId="{647A890F-EB42-45AA-AF7E-FD9DEAA05CC5}"/>
    <dgm:cxn modelId="{75445772-FE26-413A-A1EF-F28BA40506D7}" srcId="{0E53D1E3-2223-4487-A99A-F5B0AF83F7AF}" destId="{EBE61F0E-95CE-49E1-BB18-DEC7CBC9E07C}" srcOrd="0" destOrd="0" parTransId="{C02EE66B-6FD4-4FFF-995F-4BCCD227EA47}" sibTransId="{8244193E-2736-4F0C-A342-D0F211DAE41B}"/>
    <dgm:cxn modelId="{C2273B20-2E09-406E-B324-6AEF4B6F6703}" type="presOf" srcId="{D08B635E-08CB-43FB-BD55-5CFFE2F2E002}" destId="{A079BD36-94B4-420B-A96F-1BB71E6A9EA9}" srcOrd="0" destOrd="0" presId="urn:microsoft.com/office/officeart/2008/layout/LinedList"/>
    <dgm:cxn modelId="{976FA254-8A59-49DC-A16D-0B220C52AD58}" srcId="{EBE61F0E-95CE-49E1-BB18-DEC7CBC9E07C}" destId="{0B60CDE1-BE0F-4F32-8D7E-7FEA6CDFA4C3}" srcOrd="1" destOrd="0" parTransId="{0BE4C294-B4FD-4479-9C84-EA737F794BAD}" sibTransId="{EA653600-230B-4F3D-9F54-789BD17556A0}"/>
    <dgm:cxn modelId="{DBBD2F23-262F-4743-98CE-B716AA2F75E5}" srcId="{EBE61F0E-95CE-49E1-BB18-DEC7CBC9E07C}" destId="{D8759B98-5C2F-4D2A-A6F1-1E1C6E109E6E}" srcOrd="4" destOrd="0" parTransId="{75FD80C6-A6EC-4CAB-B096-C37847ECF3F1}" sibTransId="{10357866-263B-49F0-94E3-AE8EF397467A}"/>
    <dgm:cxn modelId="{62221FF9-BBA3-4A79-B6A6-489F6D0E36AE}" srcId="{EBE61F0E-95CE-49E1-BB18-DEC7CBC9E07C}" destId="{D01BB598-DA25-45D7-BB66-AAE7A00A9073}" srcOrd="5" destOrd="0" parTransId="{1C9C6635-A561-4E6C-82AB-A64D46C306A0}" sibTransId="{7F132A4D-D0E6-40A9-B9D9-FE79B24C5B2D}"/>
    <dgm:cxn modelId="{B766378B-6162-4E82-A90A-247845AD40FC}" type="presOf" srcId="{0B60CDE1-BE0F-4F32-8D7E-7FEA6CDFA4C3}" destId="{E8AD0DB0-4BC4-479E-A4D9-371422A4FE43}" srcOrd="0" destOrd="0" presId="urn:microsoft.com/office/officeart/2008/layout/LinedList"/>
    <dgm:cxn modelId="{A9AE770D-469F-4F40-9657-2F575337069A}" srcId="{EBE61F0E-95CE-49E1-BB18-DEC7CBC9E07C}" destId="{D08B635E-08CB-43FB-BD55-5CFFE2F2E002}" srcOrd="0" destOrd="0" parTransId="{9DE9C85E-A06B-4CA8-A240-9E7387C47747}" sibTransId="{E5C12BDF-2328-463D-A137-3901C3F5D57D}"/>
    <dgm:cxn modelId="{5C46234F-21EE-41EA-87A4-AF097039BF63}" srcId="{EBE61F0E-95CE-49E1-BB18-DEC7CBC9E07C}" destId="{BBA516AA-003A-4556-8F4E-925E97E7896D}" srcOrd="3" destOrd="0" parTransId="{276EDED2-5ED3-49CD-9F2D-41309C669E2C}" sibTransId="{FEE3440D-07B8-4A00-A4D2-F3F9C15B153A}"/>
    <dgm:cxn modelId="{B47D81F4-868F-4792-A5F1-14ACC4E93974}" type="presParOf" srcId="{B041DD98-4886-431B-9831-E3194B32EEF8}" destId="{4684FFEE-FB1D-4266-B80B-254D6FD92603}" srcOrd="0" destOrd="0" presId="urn:microsoft.com/office/officeart/2008/layout/LinedList"/>
    <dgm:cxn modelId="{6505D8D9-EA36-40BA-AA65-43EFA4276C6A}" type="presParOf" srcId="{B041DD98-4886-431B-9831-E3194B32EEF8}" destId="{16145A7D-ACA2-4940-9BA6-AD2296098D7D}" srcOrd="1" destOrd="0" presId="urn:microsoft.com/office/officeart/2008/layout/LinedList"/>
    <dgm:cxn modelId="{37EB3C51-3DB3-4969-90F7-2F4C0E3679F3}" type="presParOf" srcId="{16145A7D-ACA2-4940-9BA6-AD2296098D7D}" destId="{74400212-3F86-44D5-8175-61BDD915DDB9}" srcOrd="0" destOrd="0" presId="urn:microsoft.com/office/officeart/2008/layout/LinedList"/>
    <dgm:cxn modelId="{833ABA5B-9926-46A4-BDA2-C2C5E75289F0}" type="presParOf" srcId="{16145A7D-ACA2-4940-9BA6-AD2296098D7D}" destId="{22499016-E693-4E98-9A65-BC1339DE74A0}" srcOrd="1" destOrd="0" presId="urn:microsoft.com/office/officeart/2008/layout/LinedList"/>
    <dgm:cxn modelId="{771445B8-1E8B-46AF-B1BD-E1BFBEEC3CA2}" type="presParOf" srcId="{22499016-E693-4E98-9A65-BC1339DE74A0}" destId="{0479DC31-F79A-4058-901F-22775CF7B1CA}" srcOrd="0" destOrd="0" presId="urn:microsoft.com/office/officeart/2008/layout/LinedList"/>
    <dgm:cxn modelId="{A0BC588F-51EA-4E9C-B90D-83FAC9F2A67E}" type="presParOf" srcId="{22499016-E693-4E98-9A65-BC1339DE74A0}" destId="{93BD1E5D-3E14-4256-B5B6-2AC465C9DF6B}" srcOrd="1" destOrd="0" presId="urn:microsoft.com/office/officeart/2008/layout/LinedList"/>
    <dgm:cxn modelId="{5C16D503-7374-4276-906D-3B778FD5C221}" type="presParOf" srcId="{93BD1E5D-3E14-4256-B5B6-2AC465C9DF6B}" destId="{136A7A40-B916-47B5-AF61-91A03AEA54F1}" srcOrd="0" destOrd="0" presId="urn:microsoft.com/office/officeart/2008/layout/LinedList"/>
    <dgm:cxn modelId="{23B82FA7-0C94-4A29-AE79-6A658824C63A}" type="presParOf" srcId="{93BD1E5D-3E14-4256-B5B6-2AC465C9DF6B}" destId="{A079BD36-94B4-420B-A96F-1BB71E6A9EA9}" srcOrd="1" destOrd="0" presId="urn:microsoft.com/office/officeart/2008/layout/LinedList"/>
    <dgm:cxn modelId="{049C348B-5D90-4058-9411-0A2CED80D782}" type="presParOf" srcId="{93BD1E5D-3E14-4256-B5B6-2AC465C9DF6B}" destId="{1ABD754C-74F3-4227-8E32-D7CBE1E16CC2}" srcOrd="2" destOrd="0" presId="urn:microsoft.com/office/officeart/2008/layout/LinedList"/>
    <dgm:cxn modelId="{210A4D83-E40E-4806-9E5C-498571456EF2}" type="presParOf" srcId="{22499016-E693-4E98-9A65-BC1339DE74A0}" destId="{0816958E-8346-43C7-9B3B-C78C62514820}" srcOrd="2" destOrd="0" presId="urn:microsoft.com/office/officeart/2008/layout/LinedList"/>
    <dgm:cxn modelId="{70352170-27C1-4BC0-8723-B794B1B350F2}" type="presParOf" srcId="{22499016-E693-4E98-9A65-BC1339DE74A0}" destId="{71EA3140-5B67-4E94-81AC-A10B9E1FD09F}" srcOrd="3" destOrd="0" presId="urn:microsoft.com/office/officeart/2008/layout/LinedList"/>
    <dgm:cxn modelId="{1FBE581D-6CB3-4DB2-9FB6-AA9663935910}" type="presParOf" srcId="{22499016-E693-4E98-9A65-BC1339DE74A0}" destId="{BB2E9813-2C47-4CF0-A8E9-17C6D4CB4841}" srcOrd="4" destOrd="0" presId="urn:microsoft.com/office/officeart/2008/layout/LinedList"/>
    <dgm:cxn modelId="{8B4ADE84-152E-4177-B815-9947D5523894}" type="presParOf" srcId="{BB2E9813-2C47-4CF0-A8E9-17C6D4CB4841}" destId="{8311F655-F98B-4061-8E04-4E2FBD38CD08}" srcOrd="0" destOrd="0" presId="urn:microsoft.com/office/officeart/2008/layout/LinedList"/>
    <dgm:cxn modelId="{C190663D-45A5-4F7A-8184-B15DDD7CFAE1}" type="presParOf" srcId="{BB2E9813-2C47-4CF0-A8E9-17C6D4CB4841}" destId="{E8AD0DB0-4BC4-479E-A4D9-371422A4FE43}" srcOrd="1" destOrd="0" presId="urn:microsoft.com/office/officeart/2008/layout/LinedList"/>
    <dgm:cxn modelId="{B3D6A511-5A18-4430-AA99-050D6AADCAE6}" type="presParOf" srcId="{BB2E9813-2C47-4CF0-A8E9-17C6D4CB4841}" destId="{DA44DBF0-2D2F-4644-9062-A86E6F117F7C}" srcOrd="2" destOrd="0" presId="urn:microsoft.com/office/officeart/2008/layout/LinedList"/>
    <dgm:cxn modelId="{752CA8C5-B7AF-49B1-A851-0DFC2C5657F0}" type="presParOf" srcId="{22499016-E693-4E98-9A65-BC1339DE74A0}" destId="{F83871DA-932E-4E48-87A9-4143CA81845C}" srcOrd="5" destOrd="0" presId="urn:microsoft.com/office/officeart/2008/layout/LinedList"/>
    <dgm:cxn modelId="{AE7172A2-D73C-479E-8BBF-E4A94E9EFF59}" type="presParOf" srcId="{22499016-E693-4E98-9A65-BC1339DE74A0}" destId="{AE41DB36-894A-468A-929A-CA500BDE9F0F}" srcOrd="6" destOrd="0" presId="urn:microsoft.com/office/officeart/2008/layout/LinedList"/>
    <dgm:cxn modelId="{B41C29B5-9FDE-4596-A7F0-C56FB9D651A9}" type="presParOf" srcId="{22499016-E693-4E98-9A65-BC1339DE74A0}" destId="{8369F154-E54D-4A32-B7B8-6C9581A2834B}" srcOrd="7" destOrd="0" presId="urn:microsoft.com/office/officeart/2008/layout/LinedList"/>
    <dgm:cxn modelId="{9F8EFBE9-21CF-4755-B268-584622315357}" type="presParOf" srcId="{8369F154-E54D-4A32-B7B8-6C9581A2834B}" destId="{425F39BB-CC1C-415F-ADB4-255CD4889B66}" srcOrd="0" destOrd="0" presId="urn:microsoft.com/office/officeart/2008/layout/LinedList"/>
    <dgm:cxn modelId="{C64FDAA3-22A5-4A3C-B643-50CCB9BE712B}" type="presParOf" srcId="{8369F154-E54D-4A32-B7B8-6C9581A2834B}" destId="{EC4375E1-FF43-4538-BCBF-D489610F0443}" srcOrd="1" destOrd="0" presId="urn:microsoft.com/office/officeart/2008/layout/LinedList"/>
    <dgm:cxn modelId="{9924F26D-EF66-4ECB-81DD-DEA2E77153F1}" type="presParOf" srcId="{8369F154-E54D-4A32-B7B8-6C9581A2834B}" destId="{6CD65D92-95B2-4223-984B-44CEE8542DCD}" srcOrd="2" destOrd="0" presId="urn:microsoft.com/office/officeart/2008/layout/LinedList"/>
    <dgm:cxn modelId="{FA0A1075-E76D-40F3-99A2-4751BBB21AAE}" type="presParOf" srcId="{22499016-E693-4E98-9A65-BC1339DE74A0}" destId="{9DA264DA-C9E4-4F04-B435-C3B8B087D6F8}" srcOrd="8" destOrd="0" presId="urn:microsoft.com/office/officeart/2008/layout/LinedList"/>
    <dgm:cxn modelId="{0D583272-1010-4363-BF19-B598674B2186}" type="presParOf" srcId="{22499016-E693-4E98-9A65-BC1339DE74A0}" destId="{6BDDA6A0-D192-4D2F-857D-6135F66D9C29}" srcOrd="9" destOrd="0" presId="urn:microsoft.com/office/officeart/2008/layout/LinedList"/>
    <dgm:cxn modelId="{0C718EF0-C5B4-4AB3-821F-2723468C01E1}" type="presParOf" srcId="{22499016-E693-4E98-9A65-BC1339DE74A0}" destId="{6DC2F127-892F-48FF-BDEB-126EC84D7E6E}" srcOrd="10" destOrd="0" presId="urn:microsoft.com/office/officeart/2008/layout/LinedList"/>
    <dgm:cxn modelId="{137C5CDF-F812-4ED3-9AF7-0E0407019712}" type="presParOf" srcId="{6DC2F127-892F-48FF-BDEB-126EC84D7E6E}" destId="{91DCCA98-6506-46E4-940B-AB025AB20180}" srcOrd="0" destOrd="0" presId="urn:microsoft.com/office/officeart/2008/layout/LinedList"/>
    <dgm:cxn modelId="{485DE9FB-BDA9-4BFB-A84F-25BFCE5BA4B6}" type="presParOf" srcId="{6DC2F127-892F-48FF-BDEB-126EC84D7E6E}" destId="{FE51A9DA-B5A5-4294-A6D1-386671DF9DAC}" srcOrd="1" destOrd="0" presId="urn:microsoft.com/office/officeart/2008/layout/LinedList"/>
    <dgm:cxn modelId="{21C69D79-4CA1-41D7-B905-D6499892D535}" type="presParOf" srcId="{6DC2F127-892F-48FF-BDEB-126EC84D7E6E}" destId="{57F4280E-5E17-4405-BFC2-2C8345CD31CA}" srcOrd="2" destOrd="0" presId="urn:microsoft.com/office/officeart/2008/layout/LinedList"/>
    <dgm:cxn modelId="{B4709CF5-B186-4FAD-97B4-3161076EB2E7}" type="presParOf" srcId="{22499016-E693-4E98-9A65-BC1339DE74A0}" destId="{4522D225-E422-4B9F-A364-100BC181C06C}" srcOrd="11" destOrd="0" presId="urn:microsoft.com/office/officeart/2008/layout/LinedList"/>
    <dgm:cxn modelId="{B08F4462-3207-4842-8947-005090685477}" type="presParOf" srcId="{22499016-E693-4E98-9A65-BC1339DE74A0}" destId="{1959B2DB-F5AC-43C3-B37B-FF0FF319319C}" srcOrd="12" destOrd="0" presId="urn:microsoft.com/office/officeart/2008/layout/LinedList"/>
    <dgm:cxn modelId="{BEB22309-9BF3-48B2-9716-6D71ABA2EDE4}" type="presParOf" srcId="{22499016-E693-4E98-9A65-BC1339DE74A0}" destId="{6DD1C6F1-11B8-4F95-B4CC-1180BB1DD304}" srcOrd="13" destOrd="0" presId="urn:microsoft.com/office/officeart/2008/layout/LinedList"/>
    <dgm:cxn modelId="{128E24CD-A4A4-4FBA-980C-9080887C633E}" type="presParOf" srcId="{6DD1C6F1-11B8-4F95-B4CC-1180BB1DD304}" destId="{C0FCA9A4-A522-4B39-ABFC-1CC33ADD7854}" srcOrd="0" destOrd="0" presId="urn:microsoft.com/office/officeart/2008/layout/LinedList"/>
    <dgm:cxn modelId="{3B32DB21-5434-49A1-A805-38931BE21CD2}" type="presParOf" srcId="{6DD1C6F1-11B8-4F95-B4CC-1180BB1DD304}" destId="{D2179810-D4D0-4BA4-8CE4-F5B39E79329D}" srcOrd="1" destOrd="0" presId="urn:microsoft.com/office/officeart/2008/layout/LinedList"/>
    <dgm:cxn modelId="{04987E43-C29D-4464-904D-00749FAD2777}" type="presParOf" srcId="{6DD1C6F1-11B8-4F95-B4CC-1180BB1DD304}" destId="{B4A2E971-FF46-48DD-A6BC-45CBCA285E68}" srcOrd="2" destOrd="0" presId="urn:microsoft.com/office/officeart/2008/layout/LinedList"/>
    <dgm:cxn modelId="{BD78ABF9-DED8-4718-A87A-A1715FB036B6}" type="presParOf" srcId="{22499016-E693-4E98-9A65-BC1339DE74A0}" destId="{7533373C-751A-42D0-9E9F-EAD7E6380EA0}" srcOrd="14" destOrd="0" presId="urn:microsoft.com/office/officeart/2008/layout/LinedList"/>
    <dgm:cxn modelId="{45D39279-AE9B-4724-AD0D-3E02F591E588}" type="presParOf" srcId="{22499016-E693-4E98-9A65-BC1339DE74A0}" destId="{244F959B-6475-44F9-8D7E-9BD9E5A09A1D}" srcOrd="15" destOrd="0" presId="urn:microsoft.com/office/officeart/2008/layout/LinedList"/>
    <dgm:cxn modelId="{FD3E241C-C798-416C-8F35-91A9A0CB5230}" type="presParOf" srcId="{22499016-E693-4E98-9A65-BC1339DE74A0}" destId="{D9A5C88B-44B8-4247-9FBF-335BEC92537A}" srcOrd="16" destOrd="0" presId="urn:microsoft.com/office/officeart/2008/layout/LinedList"/>
    <dgm:cxn modelId="{75D4613C-2579-43DC-87D5-0ECD208361CB}" type="presParOf" srcId="{D9A5C88B-44B8-4247-9FBF-335BEC92537A}" destId="{5A793360-3C86-4CFA-9381-A58EC23643F3}" srcOrd="0" destOrd="0" presId="urn:microsoft.com/office/officeart/2008/layout/LinedList"/>
    <dgm:cxn modelId="{5F2D350F-4135-4AB2-9C50-357182D809C4}" type="presParOf" srcId="{D9A5C88B-44B8-4247-9FBF-335BEC92537A}" destId="{B98CB2F6-A021-420F-81A7-37F2DBD5F385}" srcOrd="1" destOrd="0" presId="urn:microsoft.com/office/officeart/2008/layout/LinedList"/>
    <dgm:cxn modelId="{59E6DD08-5BB3-4C0B-A7B0-FB7A730F11BD}" type="presParOf" srcId="{D9A5C88B-44B8-4247-9FBF-335BEC92537A}" destId="{DF6CE082-F963-46A5-BF4D-811FBE462C52}" srcOrd="2" destOrd="0" presId="urn:microsoft.com/office/officeart/2008/layout/LinedList"/>
    <dgm:cxn modelId="{5F696FDC-287C-4CD1-B51A-691D631E148D}" type="presParOf" srcId="{22499016-E693-4E98-9A65-BC1339DE74A0}" destId="{4D2332D7-5FFD-4659-BEC7-2DEE5D2FB2A6}" srcOrd="17" destOrd="0" presId="urn:microsoft.com/office/officeart/2008/layout/LinedList"/>
    <dgm:cxn modelId="{DF06C961-CD8E-4403-897C-F2A4C44B8F93}" type="presParOf" srcId="{22499016-E693-4E98-9A65-BC1339DE74A0}" destId="{E6F756B5-03F3-42EC-8575-4D54C981039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C9E15E-2A0A-46CA-982F-7772D42D497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57C06B78-BF23-41A4-AB35-41A48F9C2086}">
      <dgm:prSet phldrT="[Texto]"/>
      <dgm:spPr/>
      <dgm:t>
        <a:bodyPr/>
        <a:lstStyle/>
        <a:p>
          <a:r>
            <a:rPr lang="es-CO" b="0" u="none" dirty="0" smtClean="0"/>
            <a:t>Objetivos de las asignaturas</a:t>
          </a:r>
          <a:endParaRPr lang="es-CO" b="0" u="none" dirty="0"/>
        </a:p>
      </dgm:t>
    </dgm:pt>
    <dgm:pt modelId="{3DA0F065-097A-4578-81C1-4D6FD08438B6}" type="parTrans" cxnId="{C7BA2DAC-A759-4AF7-AA62-D49174090E52}">
      <dgm:prSet/>
      <dgm:spPr/>
      <dgm:t>
        <a:bodyPr/>
        <a:lstStyle/>
        <a:p>
          <a:endParaRPr lang="es-CO"/>
        </a:p>
      </dgm:t>
    </dgm:pt>
    <dgm:pt modelId="{FEFCB33E-8F31-432D-945C-3BBE1F53F359}" type="sibTrans" cxnId="{C7BA2DAC-A759-4AF7-AA62-D49174090E52}">
      <dgm:prSet/>
      <dgm:spPr/>
      <dgm:t>
        <a:bodyPr/>
        <a:lstStyle/>
        <a:p>
          <a:endParaRPr lang="es-CO"/>
        </a:p>
      </dgm:t>
    </dgm:pt>
    <dgm:pt modelId="{2843C190-6A39-4F5C-9DDE-2DB4B711AA4A}">
      <dgm:prSet/>
      <dgm:spPr/>
      <dgm:t>
        <a:bodyPr/>
        <a:lstStyle/>
        <a:p>
          <a:r>
            <a:rPr lang="es-CO" dirty="0" smtClean="0"/>
            <a:t>Aproximarse al tema de formulación de proyectos</a:t>
          </a:r>
          <a:endParaRPr lang="es-CO" dirty="0"/>
        </a:p>
      </dgm:t>
    </dgm:pt>
    <dgm:pt modelId="{D4B6E626-79D7-4BD3-B913-8E4DA4C213C4}" type="parTrans" cxnId="{5DC3BD6B-13FD-4BEF-80C1-43B48A877D17}">
      <dgm:prSet/>
      <dgm:spPr/>
      <dgm:t>
        <a:bodyPr/>
        <a:lstStyle/>
        <a:p>
          <a:endParaRPr lang="es-CO"/>
        </a:p>
      </dgm:t>
    </dgm:pt>
    <dgm:pt modelId="{964A276A-8F9F-40E9-82C3-ECEE20317EE2}" type="sibTrans" cxnId="{5DC3BD6B-13FD-4BEF-80C1-43B48A877D17}">
      <dgm:prSet/>
      <dgm:spPr/>
      <dgm:t>
        <a:bodyPr/>
        <a:lstStyle/>
        <a:p>
          <a:endParaRPr lang="es-CO"/>
        </a:p>
      </dgm:t>
    </dgm:pt>
    <dgm:pt modelId="{6D93F892-C39B-403D-BB34-03F0BF518EF5}">
      <dgm:prSet/>
      <dgm:spPr/>
      <dgm:t>
        <a:bodyPr/>
        <a:lstStyle/>
        <a:p>
          <a:r>
            <a:rPr lang="es-CO" dirty="0" smtClean="0"/>
            <a:t>Incentivar el sentido crítico dentro de los estudiantes</a:t>
          </a:r>
        </a:p>
      </dgm:t>
    </dgm:pt>
    <dgm:pt modelId="{E84A30D9-62F5-4359-BBE6-05BF544D140E}" type="parTrans" cxnId="{08038F5D-DAB1-4419-880D-4F971AD9C35A}">
      <dgm:prSet/>
      <dgm:spPr/>
      <dgm:t>
        <a:bodyPr/>
        <a:lstStyle/>
        <a:p>
          <a:endParaRPr lang="es-CO"/>
        </a:p>
      </dgm:t>
    </dgm:pt>
    <dgm:pt modelId="{C413AE07-62D6-40E4-BC8E-D0D36BD82B17}" type="sibTrans" cxnId="{08038F5D-DAB1-4419-880D-4F971AD9C35A}">
      <dgm:prSet/>
      <dgm:spPr/>
      <dgm:t>
        <a:bodyPr/>
        <a:lstStyle/>
        <a:p>
          <a:endParaRPr lang="es-CO"/>
        </a:p>
      </dgm:t>
    </dgm:pt>
    <dgm:pt modelId="{06ED0904-1A6A-4DA3-A4D1-844164B3DEE4}">
      <dgm:prSet/>
      <dgm:spPr/>
      <dgm:t>
        <a:bodyPr/>
        <a:lstStyle/>
        <a:p>
          <a:r>
            <a:rPr lang="es-CO" dirty="0" smtClean="0"/>
            <a:t>Fortalecer el estudio de teorías contables</a:t>
          </a:r>
        </a:p>
      </dgm:t>
    </dgm:pt>
    <dgm:pt modelId="{3C76027F-FB08-4676-87FC-69DEB50B817B}" type="parTrans" cxnId="{C9D6AD1B-AE9F-4182-97B4-CB19AEDE52EE}">
      <dgm:prSet/>
      <dgm:spPr/>
      <dgm:t>
        <a:bodyPr/>
        <a:lstStyle/>
        <a:p>
          <a:endParaRPr lang="es-CO"/>
        </a:p>
      </dgm:t>
    </dgm:pt>
    <dgm:pt modelId="{0DE4E032-243F-4B5B-A45A-023A10A7A56D}" type="sibTrans" cxnId="{C9D6AD1B-AE9F-4182-97B4-CB19AEDE52EE}">
      <dgm:prSet/>
      <dgm:spPr/>
      <dgm:t>
        <a:bodyPr/>
        <a:lstStyle/>
        <a:p>
          <a:endParaRPr lang="es-CO"/>
        </a:p>
      </dgm:t>
    </dgm:pt>
    <dgm:pt modelId="{210E003B-3BF7-4CEA-ACCF-285356743FD8}">
      <dgm:prSet/>
      <dgm:spPr/>
      <dgm:t>
        <a:bodyPr/>
        <a:lstStyle/>
        <a:p>
          <a:r>
            <a:rPr lang="es-CO" dirty="0" smtClean="0"/>
            <a:t>Generar resultados como publicaciones</a:t>
          </a:r>
        </a:p>
      </dgm:t>
    </dgm:pt>
    <dgm:pt modelId="{2CCADAD8-EAFF-4855-AE42-3DFAADA81A34}" type="parTrans" cxnId="{9359F09B-8811-4A60-9C59-3E543336A816}">
      <dgm:prSet/>
      <dgm:spPr/>
      <dgm:t>
        <a:bodyPr/>
        <a:lstStyle/>
        <a:p>
          <a:endParaRPr lang="es-CO"/>
        </a:p>
      </dgm:t>
    </dgm:pt>
    <dgm:pt modelId="{F9D45460-23F8-4014-8601-C76AC9316F0D}" type="sibTrans" cxnId="{9359F09B-8811-4A60-9C59-3E543336A816}">
      <dgm:prSet/>
      <dgm:spPr/>
      <dgm:t>
        <a:bodyPr/>
        <a:lstStyle/>
        <a:p>
          <a:endParaRPr lang="es-CO"/>
        </a:p>
      </dgm:t>
    </dgm:pt>
    <dgm:pt modelId="{EC21959A-B11C-4586-8F78-EB4AA22E50B3}">
      <dgm:prSet/>
      <dgm:spPr/>
      <dgm:t>
        <a:bodyPr/>
        <a:lstStyle/>
        <a:p>
          <a:r>
            <a:rPr lang="es-CO" dirty="0" smtClean="0"/>
            <a:t>5% del total  de asignaturas </a:t>
          </a:r>
          <a:endParaRPr lang="en-US" dirty="0"/>
        </a:p>
      </dgm:t>
    </dgm:pt>
    <dgm:pt modelId="{6C6B37E2-E518-42BF-8B82-B5DDCB17F139}" type="parTrans" cxnId="{135E04A7-E188-45DE-A843-CDA25BA97340}">
      <dgm:prSet/>
      <dgm:spPr/>
      <dgm:t>
        <a:bodyPr/>
        <a:lstStyle/>
        <a:p>
          <a:endParaRPr lang="es-CO"/>
        </a:p>
      </dgm:t>
    </dgm:pt>
    <dgm:pt modelId="{8D138F16-612F-49D3-9B75-244D47FE810C}" type="sibTrans" cxnId="{135E04A7-E188-45DE-A843-CDA25BA97340}">
      <dgm:prSet/>
      <dgm:spPr/>
      <dgm:t>
        <a:bodyPr/>
        <a:lstStyle/>
        <a:p>
          <a:endParaRPr lang="es-CO"/>
        </a:p>
      </dgm:t>
    </dgm:pt>
    <dgm:pt modelId="{8FBD0CEF-EAA1-4B30-A748-6AF1BF8FF16F}" type="pres">
      <dgm:prSet presAssocID="{00C9E15E-2A0A-46CA-982F-7772D42D49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3201FCE-2304-4136-9CC3-011ED5C3CD11}" type="pres">
      <dgm:prSet presAssocID="{57C06B78-BF23-41A4-AB35-41A48F9C2086}" presName="root1" presStyleCnt="0"/>
      <dgm:spPr/>
    </dgm:pt>
    <dgm:pt modelId="{2658C7B3-DCD4-432D-A0E1-D275E8264BD3}" type="pres">
      <dgm:prSet presAssocID="{57C06B78-BF23-41A4-AB35-41A48F9C2086}" presName="LevelOneTextNode" presStyleLbl="node0" presStyleIdx="0" presStyleCnt="1" custAng="5400000" custScaleY="61563" custLinFactX="-10886" custLinFactNeighborX="-100000" custLinFactNeighborY="-289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461D8-4936-4D98-BD03-FA9E1C6175E8}" type="pres">
      <dgm:prSet presAssocID="{57C06B78-BF23-41A4-AB35-41A48F9C2086}" presName="level2hierChild" presStyleCnt="0"/>
      <dgm:spPr/>
    </dgm:pt>
    <dgm:pt modelId="{4A267C0B-F20F-4587-8F80-720E245A9112}" type="pres">
      <dgm:prSet presAssocID="{D4B6E626-79D7-4BD3-B913-8E4DA4C213C4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3B0C2058-9C00-4ED1-8C51-5BF24F464969}" type="pres">
      <dgm:prSet presAssocID="{D4B6E626-79D7-4BD3-B913-8E4DA4C213C4}" presName="connTx" presStyleLbl="parChTrans1D2" presStyleIdx="0" presStyleCnt="5"/>
      <dgm:spPr/>
      <dgm:t>
        <a:bodyPr/>
        <a:lstStyle/>
        <a:p>
          <a:endParaRPr lang="es-CO"/>
        </a:p>
      </dgm:t>
    </dgm:pt>
    <dgm:pt modelId="{5297948E-B776-41AC-B277-1EFF7B68185E}" type="pres">
      <dgm:prSet presAssocID="{2843C190-6A39-4F5C-9DDE-2DB4B711AA4A}" presName="root2" presStyleCnt="0"/>
      <dgm:spPr/>
    </dgm:pt>
    <dgm:pt modelId="{7F9DC610-46C0-4505-9174-4CC503DA3980}" type="pres">
      <dgm:prSet presAssocID="{2843C190-6A39-4F5C-9DDE-2DB4B711AA4A}" presName="LevelTwoTextNode" presStyleLbl="node2" presStyleIdx="0" presStyleCnt="5" custScaleX="121215" custLinFactNeighborX="414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8B5B09F-0C2E-4A9D-959C-9146F85E12CD}" type="pres">
      <dgm:prSet presAssocID="{2843C190-6A39-4F5C-9DDE-2DB4B711AA4A}" presName="level3hierChild" presStyleCnt="0"/>
      <dgm:spPr/>
    </dgm:pt>
    <dgm:pt modelId="{94C447E0-675A-49D6-B2D8-4D5460B10771}" type="pres">
      <dgm:prSet presAssocID="{E84A30D9-62F5-4359-BBE6-05BF544D140E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3F5A2416-F8FD-4E56-9475-5DFF5E805ED2}" type="pres">
      <dgm:prSet presAssocID="{E84A30D9-62F5-4359-BBE6-05BF544D140E}" presName="connTx" presStyleLbl="parChTrans1D2" presStyleIdx="1" presStyleCnt="5"/>
      <dgm:spPr/>
      <dgm:t>
        <a:bodyPr/>
        <a:lstStyle/>
        <a:p>
          <a:endParaRPr lang="es-CO"/>
        </a:p>
      </dgm:t>
    </dgm:pt>
    <dgm:pt modelId="{6B2D1E56-9C0E-4E2C-BA37-2FE94987B921}" type="pres">
      <dgm:prSet presAssocID="{6D93F892-C39B-403D-BB34-03F0BF518EF5}" presName="root2" presStyleCnt="0"/>
      <dgm:spPr/>
    </dgm:pt>
    <dgm:pt modelId="{BE2C8674-D104-4CFA-9E20-39F29E50BEF5}" type="pres">
      <dgm:prSet presAssocID="{6D93F892-C39B-403D-BB34-03F0BF518EF5}" presName="LevelTwoTextNode" presStyleLbl="node2" presStyleIdx="1" presStyleCnt="5" custScaleX="121215" custLinFactNeighborX="414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8572F1A-3374-4944-854B-2A519D4CC33B}" type="pres">
      <dgm:prSet presAssocID="{6D93F892-C39B-403D-BB34-03F0BF518EF5}" presName="level3hierChild" presStyleCnt="0"/>
      <dgm:spPr/>
    </dgm:pt>
    <dgm:pt modelId="{007BA14C-079B-459F-A99E-D4B40C412D48}" type="pres">
      <dgm:prSet presAssocID="{3C76027F-FB08-4676-87FC-69DEB50B817B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F1BB2C2D-F4BC-4634-AE9F-13329EE4068D}" type="pres">
      <dgm:prSet presAssocID="{3C76027F-FB08-4676-87FC-69DEB50B817B}" presName="connTx" presStyleLbl="parChTrans1D2" presStyleIdx="2" presStyleCnt="5"/>
      <dgm:spPr/>
      <dgm:t>
        <a:bodyPr/>
        <a:lstStyle/>
        <a:p>
          <a:endParaRPr lang="es-CO"/>
        </a:p>
      </dgm:t>
    </dgm:pt>
    <dgm:pt modelId="{0DBE4F75-6EA1-4F4C-AEB9-49F1B1B148EE}" type="pres">
      <dgm:prSet presAssocID="{06ED0904-1A6A-4DA3-A4D1-844164B3DEE4}" presName="root2" presStyleCnt="0"/>
      <dgm:spPr/>
    </dgm:pt>
    <dgm:pt modelId="{29F3EED6-2B87-4CC8-8B8E-79EB27E4F463}" type="pres">
      <dgm:prSet presAssocID="{06ED0904-1A6A-4DA3-A4D1-844164B3DEE4}" presName="LevelTwoTextNode" presStyleLbl="node2" presStyleIdx="2" presStyleCnt="5" custScaleX="121215" custLinFactNeighborX="414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686AA2D-5130-41CD-868E-F2B2F19642EC}" type="pres">
      <dgm:prSet presAssocID="{06ED0904-1A6A-4DA3-A4D1-844164B3DEE4}" presName="level3hierChild" presStyleCnt="0"/>
      <dgm:spPr/>
    </dgm:pt>
    <dgm:pt modelId="{48E5A5DE-A25D-4788-BA3E-D2507E088639}" type="pres">
      <dgm:prSet presAssocID="{2CCADAD8-EAFF-4855-AE42-3DFAADA81A34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96701127-90CB-4A37-B873-3E1896C5B94D}" type="pres">
      <dgm:prSet presAssocID="{2CCADAD8-EAFF-4855-AE42-3DFAADA81A34}" presName="connTx" presStyleLbl="parChTrans1D2" presStyleIdx="3" presStyleCnt="5"/>
      <dgm:spPr/>
      <dgm:t>
        <a:bodyPr/>
        <a:lstStyle/>
        <a:p>
          <a:endParaRPr lang="es-CO"/>
        </a:p>
      </dgm:t>
    </dgm:pt>
    <dgm:pt modelId="{66802452-D61A-4A9E-BFF6-23858C02F253}" type="pres">
      <dgm:prSet presAssocID="{210E003B-3BF7-4CEA-ACCF-285356743FD8}" presName="root2" presStyleCnt="0"/>
      <dgm:spPr/>
    </dgm:pt>
    <dgm:pt modelId="{8275B922-CE02-4707-847E-062E5D551123}" type="pres">
      <dgm:prSet presAssocID="{210E003B-3BF7-4CEA-ACCF-285356743FD8}" presName="LevelTwoTextNode" presStyleLbl="node2" presStyleIdx="3" presStyleCnt="5" custScaleX="121215" custLinFactNeighborX="414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ADA741-6606-4B6F-8F3D-2A9AAC3C6A01}" type="pres">
      <dgm:prSet presAssocID="{210E003B-3BF7-4CEA-ACCF-285356743FD8}" presName="level3hierChild" presStyleCnt="0"/>
      <dgm:spPr/>
    </dgm:pt>
    <dgm:pt modelId="{384101BA-01E3-4409-AB42-6C10DB6EF940}" type="pres">
      <dgm:prSet presAssocID="{6C6B37E2-E518-42BF-8B82-B5DDCB17F139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5574D1D6-D86F-48A4-978D-F7882374211E}" type="pres">
      <dgm:prSet presAssocID="{6C6B37E2-E518-42BF-8B82-B5DDCB17F139}" presName="connTx" presStyleLbl="parChTrans1D2" presStyleIdx="4" presStyleCnt="5"/>
      <dgm:spPr/>
      <dgm:t>
        <a:bodyPr/>
        <a:lstStyle/>
        <a:p>
          <a:endParaRPr lang="es-CO"/>
        </a:p>
      </dgm:t>
    </dgm:pt>
    <dgm:pt modelId="{5E077D4D-B7B4-4614-B974-18B2B1BE7CF8}" type="pres">
      <dgm:prSet presAssocID="{EC21959A-B11C-4586-8F78-EB4AA22E50B3}" presName="root2" presStyleCnt="0"/>
      <dgm:spPr/>
    </dgm:pt>
    <dgm:pt modelId="{22ECA82D-1892-420B-ABB1-18C35CA9D747}" type="pres">
      <dgm:prSet presAssocID="{EC21959A-B11C-4586-8F78-EB4AA22E50B3}" presName="LevelTwoTextNode" presStyleLbl="node2" presStyleIdx="4" presStyleCnt="5" custScaleX="121215" custLinFactNeighborX="414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56F117-0863-438D-809B-F125FCD57A95}" type="pres">
      <dgm:prSet presAssocID="{EC21959A-B11C-4586-8F78-EB4AA22E50B3}" presName="level3hierChild" presStyleCnt="0"/>
      <dgm:spPr/>
    </dgm:pt>
  </dgm:ptLst>
  <dgm:cxnLst>
    <dgm:cxn modelId="{606D0E6F-E97F-4E02-8CA4-5969E85057C8}" type="presOf" srcId="{2CCADAD8-EAFF-4855-AE42-3DFAADA81A34}" destId="{48E5A5DE-A25D-4788-BA3E-D2507E088639}" srcOrd="0" destOrd="0" presId="urn:microsoft.com/office/officeart/2008/layout/HorizontalMultiLevelHierarchy"/>
    <dgm:cxn modelId="{750D30CD-EB22-4CA0-8833-94666C1957D0}" type="presOf" srcId="{3C76027F-FB08-4676-87FC-69DEB50B817B}" destId="{007BA14C-079B-459F-A99E-D4B40C412D48}" srcOrd="0" destOrd="0" presId="urn:microsoft.com/office/officeart/2008/layout/HorizontalMultiLevelHierarchy"/>
    <dgm:cxn modelId="{C7BA2DAC-A759-4AF7-AA62-D49174090E52}" srcId="{00C9E15E-2A0A-46CA-982F-7772D42D4978}" destId="{57C06B78-BF23-41A4-AB35-41A48F9C2086}" srcOrd="0" destOrd="0" parTransId="{3DA0F065-097A-4578-81C1-4D6FD08438B6}" sibTransId="{FEFCB33E-8F31-432D-945C-3BBE1F53F359}"/>
    <dgm:cxn modelId="{82BE0CBA-8813-4014-BC58-6E4F1B50EA94}" type="presOf" srcId="{E84A30D9-62F5-4359-BBE6-05BF544D140E}" destId="{94C447E0-675A-49D6-B2D8-4D5460B10771}" srcOrd="0" destOrd="0" presId="urn:microsoft.com/office/officeart/2008/layout/HorizontalMultiLevelHierarchy"/>
    <dgm:cxn modelId="{1A717821-89E7-4111-A15E-2AD1FCDCF055}" type="presOf" srcId="{D4B6E626-79D7-4BD3-B913-8E4DA4C213C4}" destId="{4A267C0B-F20F-4587-8F80-720E245A9112}" srcOrd="0" destOrd="0" presId="urn:microsoft.com/office/officeart/2008/layout/HorizontalMultiLevelHierarchy"/>
    <dgm:cxn modelId="{5DC3BD6B-13FD-4BEF-80C1-43B48A877D17}" srcId="{57C06B78-BF23-41A4-AB35-41A48F9C2086}" destId="{2843C190-6A39-4F5C-9DDE-2DB4B711AA4A}" srcOrd="0" destOrd="0" parTransId="{D4B6E626-79D7-4BD3-B913-8E4DA4C213C4}" sibTransId="{964A276A-8F9F-40E9-82C3-ECEE20317EE2}"/>
    <dgm:cxn modelId="{5523055D-6756-434E-ACF9-4E2583206FC9}" type="presOf" srcId="{57C06B78-BF23-41A4-AB35-41A48F9C2086}" destId="{2658C7B3-DCD4-432D-A0E1-D275E8264BD3}" srcOrd="0" destOrd="0" presId="urn:microsoft.com/office/officeart/2008/layout/HorizontalMultiLevelHierarchy"/>
    <dgm:cxn modelId="{135E04A7-E188-45DE-A843-CDA25BA97340}" srcId="{57C06B78-BF23-41A4-AB35-41A48F9C2086}" destId="{EC21959A-B11C-4586-8F78-EB4AA22E50B3}" srcOrd="4" destOrd="0" parTransId="{6C6B37E2-E518-42BF-8B82-B5DDCB17F139}" sibTransId="{8D138F16-612F-49D3-9B75-244D47FE810C}"/>
    <dgm:cxn modelId="{12ADC77B-0BAA-4057-804E-7B74CAD97394}" type="presOf" srcId="{6C6B37E2-E518-42BF-8B82-B5DDCB17F139}" destId="{5574D1D6-D86F-48A4-978D-F7882374211E}" srcOrd="1" destOrd="0" presId="urn:microsoft.com/office/officeart/2008/layout/HorizontalMultiLevelHierarchy"/>
    <dgm:cxn modelId="{EFBF0472-6D7F-4FA8-818B-E0DAF9E287D3}" type="presOf" srcId="{2843C190-6A39-4F5C-9DDE-2DB4B711AA4A}" destId="{7F9DC610-46C0-4505-9174-4CC503DA3980}" srcOrd="0" destOrd="0" presId="urn:microsoft.com/office/officeart/2008/layout/HorizontalMultiLevelHierarchy"/>
    <dgm:cxn modelId="{8B8E34EC-B71A-4C7B-BFBF-EB96FDCD52E2}" type="presOf" srcId="{00C9E15E-2A0A-46CA-982F-7772D42D4978}" destId="{8FBD0CEF-EAA1-4B30-A748-6AF1BF8FF16F}" srcOrd="0" destOrd="0" presId="urn:microsoft.com/office/officeart/2008/layout/HorizontalMultiLevelHierarchy"/>
    <dgm:cxn modelId="{9359F09B-8811-4A60-9C59-3E543336A816}" srcId="{57C06B78-BF23-41A4-AB35-41A48F9C2086}" destId="{210E003B-3BF7-4CEA-ACCF-285356743FD8}" srcOrd="3" destOrd="0" parTransId="{2CCADAD8-EAFF-4855-AE42-3DFAADA81A34}" sibTransId="{F9D45460-23F8-4014-8601-C76AC9316F0D}"/>
    <dgm:cxn modelId="{A50B15F2-9C85-4490-9BA9-D976D0829D27}" type="presOf" srcId="{6D93F892-C39B-403D-BB34-03F0BF518EF5}" destId="{BE2C8674-D104-4CFA-9E20-39F29E50BEF5}" srcOrd="0" destOrd="0" presId="urn:microsoft.com/office/officeart/2008/layout/HorizontalMultiLevelHierarchy"/>
    <dgm:cxn modelId="{C9D6AD1B-AE9F-4182-97B4-CB19AEDE52EE}" srcId="{57C06B78-BF23-41A4-AB35-41A48F9C2086}" destId="{06ED0904-1A6A-4DA3-A4D1-844164B3DEE4}" srcOrd="2" destOrd="0" parTransId="{3C76027F-FB08-4676-87FC-69DEB50B817B}" sibTransId="{0DE4E032-243F-4B5B-A45A-023A10A7A56D}"/>
    <dgm:cxn modelId="{E11DE8D2-38EF-425F-A8B8-F7CD59D9B506}" type="presOf" srcId="{E84A30D9-62F5-4359-BBE6-05BF544D140E}" destId="{3F5A2416-F8FD-4E56-9475-5DFF5E805ED2}" srcOrd="1" destOrd="0" presId="urn:microsoft.com/office/officeart/2008/layout/HorizontalMultiLevelHierarchy"/>
    <dgm:cxn modelId="{AF6FF3C2-8474-4F0F-B7FC-BD5EB1568DDD}" type="presOf" srcId="{3C76027F-FB08-4676-87FC-69DEB50B817B}" destId="{F1BB2C2D-F4BC-4634-AE9F-13329EE4068D}" srcOrd="1" destOrd="0" presId="urn:microsoft.com/office/officeart/2008/layout/HorizontalMultiLevelHierarchy"/>
    <dgm:cxn modelId="{435175B5-EF98-4017-BC0C-AC78D77A34A8}" type="presOf" srcId="{EC21959A-B11C-4586-8F78-EB4AA22E50B3}" destId="{22ECA82D-1892-420B-ABB1-18C35CA9D747}" srcOrd="0" destOrd="0" presId="urn:microsoft.com/office/officeart/2008/layout/HorizontalMultiLevelHierarchy"/>
    <dgm:cxn modelId="{08038F5D-DAB1-4419-880D-4F971AD9C35A}" srcId="{57C06B78-BF23-41A4-AB35-41A48F9C2086}" destId="{6D93F892-C39B-403D-BB34-03F0BF518EF5}" srcOrd="1" destOrd="0" parTransId="{E84A30D9-62F5-4359-BBE6-05BF544D140E}" sibTransId="{C413AE07-62D6-40E4-BC8E-D0D36BD82B17}"/>
    <dgm:cxn modelId="{FB3F657D-A530-4072-A94C-6FEBF4FB2CF2}" type="presOf" srcId="{210E003B-3BF7-4CEA-ACCF-285356743FD8}" destId="{8275B922-CE02-4707-847E-062E5D551123}" srcOrd="0" destOrd="0" presId="urn:microsoft.com/office/officeart/2008/layout/HorizontalMultiLevelHierarchy"/>
    <dgm:cxn modelId="{3D772714-D4E3-440D-BDB7-4C5051831F14}" type="presOf" srcId="{D4B6E626-79D7-4BD3-B913-8E4DA4C213C4}" destId="{3B0C2058-9C00-4ED1-8C51-5BF24F464969}" srcOrd="1" destOrd="0" presId="urn:microsoft.com/office/officeart/2008/layout/HorizontalMultiLevelHierarchy"/>
    <dgm:cxn modelId="{C076EDF6-7AB5-4148-A354-F9D897D48F22}" type="presOf" srcId="{2CCADAD8-EAFF-4855-AE42-3DFAADA81A34}" destId="{96701127-90CB-4A37-B873-3E1896C5B94D}" srcOrd="1" destOrd="0" presId="urn:microsoft.com/office/officeart/2008/layout/HorizontalMultiLevelHierarchy"/>
    <dgm:cxn modelId="{0BA827E2-89F2-4120-8E6D-0167D3A5F17D}" type="presOf" srcId="{6C6B37E2-E518-42BF-8B82-B5DDCB17F139}" destId="{384101BA-01E3-4409-AB42-6C10DB6EF940}" srcOrd="0" destOrd="0" presId="urn:microsoft.com/office/officeart/2008/layout/HorizontalMultiLevelHierarchy"/>
    <dgm:cxn modelId="{68CA31C8-55D1-46AF-AD6A-58834EC3C61E}" type="presOf" srcId="{06ED0904-1A6A-4DA3-A4D1-844164B3DEE4}" destId="{29F3EED6-2B87-4CC8-8B8E-79EB27E4F463}" srcOrd="0" destOrd="0" presId="urn:microsoft.com/office/officeart/2008/layout/HorizontalMultiLevelHierarchy"/>
    <dgm:cxn modelId="{F98A02C8-1EAC-4EDC-B4BD-A2CE05471364}" type="presParOf" srcId="{8FBD0CEF-EAA1-4B30-A748-6AF1BF8FF16F}" destId="{43201FCE-2304-4136-9CC3-011ED5C3CD11}" srcOrd="0" destOrd="0" presId="urn:microsoft.com/office/officeart/2008/layout/HorizontalMultiLevelHierarchy"/>
    <dgm:cxn modelId="{8067CE59-B6DC-48DD-B5A1-4BB4104A0BAF}" type="presParOf" srcId="{43201FCE-2304-4136-9CC3-011ED5C3CD11}" destId="{2658C7B3-DCD4-432D-A0E1-D275E8264BD3}" srcOrd="0" destOrd="0" presId="urn:microsoft.com/office/officeart/2008/layout/HorizontalMultiLevelHierarchy"/>
    <dgm:cxn modelId="{F497CE57-E6B5-464D-80B2-50FA5E3132F7}" type="presParOf" srcId="{43201FCE-2304-4136-9CC3-011ED5C3CD11}" destId="{A0F461D8-4936-4D98-BD03-FA9E1C6175E8}" srcOrd="1" destOrd="0" presId="urn:microsoft.com/office/officeart/2008/layout/HorizontalMultiLevelHierarchy"/>
    <dgm:cxn modelId="{2B5977E8-2551-4811-B702-547FE23F5B68}" type="presParOf" srcId="{A0F461D8-4936-4D98-BD03-FA9E1C6175E8}" destId="{4A267C0B-F20F-4587-8F80-720E245A9112}" srcOrd="0" destOrd="0" presId="urn:microsoft.com/office/officeart/2008/layout/HorizontalMultiLevelHierarchy"/>
    <dgm:cxn modelId="{32F3BA6C-72B0-4C29-94EC-75345966C0FC}" type="presParOf" srcId="{4A267C0B-F20F-4587-8F80-720E245A9112}" destId="{3B0C2058-9C00-4ED1-8C51-5BF24F464969}" srcOrd="0" destOrd="0" presId="urn:microsoft.com/office/officeart/2008/layout/HorizontalMultiLevelHierarchy"/>
    <dgm:cxn modelId="{941B6CE0-EB7E-465C-9FA8-CA11E2D253A3}" type="presParOf" srcId="{A0F461D8-4936-4D98-BD03-FA9E1C6175E8}" destId="{5297948E-B776-41AC-B277-1EFF7B68185E}" srcOrd="1" destOrd="0" presId="urn:microsoft.com/office/officeart/2008/layout/HorizontalMultiLevelHierarchy"/>
    <dgm:cxn modelId="{334571B3-679F-455E-83CC-7A5D19EC05D8}" type="presParOf" srcId="{5297948E-B776-41AC-B277-1EFF7B68185E}" destId="{7F9DC610-46C0-4505-9174-4CC503DA3980}" srcOrd="0" destOrd="0" presId="urn:microsoft.com/office/officeart/2008/layout/HorizontalMultiLevelHierarchy"/>
    <dgm:cxn modelId="{DD7454AC-7A3B-4949-B5B2-6963706C688C}" type="presParOf" srcId="{5297948E-B776-41AC-B277-1EFF7B68185E}" destId="{B8B5B09F-0C2E-4A9D-959C-9146F85E12CD}" srcOrd="1" destOrd="0" presId="urn:microsoft.com/office/officeart/2008/layout/HorizontalMultiLevelHierarchy"/>
    <dgm:cxn modelId="{19C5BCDE-714D-4046-B739-947DCB478E05}" type="presParOf" srcId="{A0F461D8-4936-4D98-BD03-FA9E1C6175E8}" destId="{94C447E0-675A-49D6-B2D8-4D5460B10771}" srcOrd="2" destOrd="0" presId="urn:microsoft.com/office/officeart/2008/layout/HorizontalMultiLevelHierarchy"/>
    <dgm:cxn modelId="{BAC331BF-B6CC-49BF-8D51-4D4C6869CBD2}" type="presParOf" srcId="{94C447E0-675A-49D6-B2D8-4D5460B10771}" destId="{3F5A2416-F8FD-4E56-9475-5DFF5E805ED2}" srcOrd="0" destOrd="0" presId="urn:microsoft.com/office/officeart/2008/layout/HorizontalMultiLevelHierarchy"/>
    <dgm:cxn modelId="{2D112A8D-ED8B-46DA-859C-015BD2A307D5}" type="presParOf" srcId="{A0F461D8-4936-4D98-BD03-FA9E1C6175E8}" destId="{6B2D1E56-9C0E-4E2C-BA37-2FE94987B921}" srcOrd="3" destOrd="0" presId="urn:microsoft.com/office/officeart/2008/layout/HorizontalMultiLevelHierarchy"/>
    <dgm:cxn modelId="{300A3599-6E69-4D33-AD0D-100E824D0DDC}" type="presParOf" srcId="{6B2D1E56-9C0E-4E2C-BA37-2FE94987B921}" destId="{BE2C8674-D104-4CFA-9E20-39F29E50BEF5}" srcOrd="0" destOrd="0" presId="urn:microsoft.com/office/officeart/2008/layout/HorizontalMultiLevelHierarchy"/>
    <dgm:cxn modelId="{7526E209-E10C-458C-9309-504AAF0CFC49}" type="presParOf" srcId="{6B2D1E56-9C0E-4E2C-BA37-2FE94987B921}" destId="{C8572F1A-3374-4944-854B-2A519D4CC33B}" srcOrd="1" destOrd="0" presId="urn:microsoft.com/office/officeart/2008/layout/HorizontalMultiLevelHierarchy"/>
    <dgm:cxn modelId="{25AEB013-5126-4BA9-9D69-6BFF7161DE4A}" type="presParOf" srcId="{A0F461D8-4936-4D98-BD03-FA9E1C6175E8}" destId="{007BA14C-079B-459F-A99E-D4B40C412D48}" srcOrd="4" destOrd="0" presId="urn:microsoft.com/office/officeart/2008/layout/HorizontalMultiLevelHierarchy"/>
    <dgm:cxn modelId="{390E9D0C-68B2-4FA5-9D56-5EA02C36432A}" type="presParOf" srcId="{007BA14C-079B-459F-A99E-D4B40C412D48}" destId="{F1BB2C2D-F4BC-4634-AE9F-13329EE4068D}" srcOrd="0" destOrd="0" presId="urn:microsoft.com/office/officeart/2008/layout/HorizontalMultiLevelHierarchy"/>
    <dgm:cxn modelId="{906FC416-0B7F-4997-BEB7-34F01A27218B}" type="presParOf" srcId="{A0F461D8-4936-4D98-BD03-FA9E1C6175E8}" destId="{0DBE4F75-6EA1-4F4C-AEB9-49F1B1B148EE}" srcOrd="5" destOrd="0" presId="urn:microsoft.com/office/officeart/2008/layout/HorizontalMultiLevelHierarchy"/>
    <dgm:cxn modelId="{FB6407AB-E713-45A6-AB1B-AA2A77B3914C}" type="presParOf" srcId="{0DBE4F75-6EA1-4F4C-AEB9-49F1B1B148EE}" destId="{29F3EED6-2B87-4CC8-8B8E-79EB27E4F463}" srcOrd="0" destOrd="0" presId="urn:microsoft.com/office/officeart/2008/layout/HorizontalMultiLevelHierarchy"/>
    <dgm:cxn modelId="{D3F8DE45-321F-493B-9E91-CE500AD522EE}" type="presParOf" srcId="{0DBE4F75-6EA1-4F4C-AEB9-49F1B1B148EE}" destId="{C686AA2D-5130-41CD-868E-F2B2F19642EC}" srcOrd="1" destOrd="0" presId="urn:microsoft.com/office/officeart/2008/layout/HorizontalMultiLevelHierarchy"/>
    <dgm:cxn modelId="{A63E127D-11CA-4CCB-84E3-251D86A8B6E1}" type="presParOf" srcId="{A0F461D8-4936-4D98-BD03-FA9E1C6175E8}" destId="{48E5A5DE-A25D-4788-BA3E-D2507E088639}" srcOrd="6" destOrd="0" presId="urn:microsoft.com/office/officeart/2008/layout/HorizontalMultiLevelHierarchy"/>
    <dgm:cxn modelId="{BFCC4F2A-78C9-4E1D-93FC-75E830F40430}" type="presParOf" srcId="{48E5A5DE-A25D-4788-BA3E-D2507E088639}" destId="{96701127-90CB-4A37-B873-3E1896C5B94D}" srcOrd="0" destOrd="0" presId="urn:microsoft.com/office/officeart/2008/layout/HorizontalMultiLevelHierarchy"/>
    <dgm:cxn modelId="{BB4670C4-4503-47CE-BD55-224F53CF424A}" type="presParOf" srcId="{A0F461D8-4936-4D98-BD03-FA9E1C6175E8}" destId="{66802452-D61A-4A9E-BFF6-23858C02F253}" srcOrd="7" destOrd="0" presId="urn:microsoft.com/office/officeart/2008/layout/HorizontalMultiLevelHierarchy"/>
    <dgm:cxn modelId="{B1EAA48A-1F99-4103-B76F-0362E1B7E624}" type="presParOf" srcId="{66802452-D61A-4A9E-BFF6-23858C02F253}" destId="{8275B922-CE02-4707-847E-062E5D551123}" srcOrd="0" destOrd="0" presId="urn:microsoft.com/office/officeart/2008/layout/HorizontalMultiLevelHierarchy"/>
    <dgm:cxn modelId="{6C54BFC8-D713-4805-891F-A94EAD28C717}" type="presParOf" srcId="{66802452-D61A-4A9E-BFF6-23858C02F253}" destId="{40ADA741-6606-4B6F-8F3D-2A9AAC3C6A01}" srcOrd="1" destOrd="0" presId="urn:microsoft.com/office/officeart/2008/layout/HorizontalMultiLevelHierarchy"/>
    <dgm:cxn modelId="{3EAA98A1-1A3D-4783-A426-565677F046A5}" type="presParOf" srcId="{A0F461D8-4936-4D98-BD03-FA9E1C6175E8}" destId="{384101BA-01E3-4409-AB42-6C10DB6EF940}" srcOrd="8" destOrd="0" presId="urn:microsoft.com/office/officeart/2008/layout/HorizontalMultiLevelHierarchy"/>
    <dgm:cxn modelId="{D0EE96A8-AA36-44E5-9B8D-EA2A3DB2452D}" type="presParOf" srcId="{384101BA-01E3-4409-AB42-6C10DB6EF940}" destId="{5574D1D6-D86F-48A4-978D-F7882374211E}" srcOrd="0" destOrd="0" presId="urn:microsoft.com/office/officeart/2008/layout/HorizontalMultiLevelHierarchy"/>
    <dgm:cxn modelId="{2A063012-851D-446F-8A51-468135513B37}" type="presParOf" srcId="{A0F461D8-4936-4D98-BD03-FA9E1C6175E8}" destId="{5E077D4D-B7B4-4614-B974-18B2B1BE7CF8}" srcOrd="9" destOrd="0" presId="urn:microsoft.com/office/officeart/2008/layout/HorizontalMultiLevelHierarchy"/>
    <dgm:cxn modelId="{BD0B5D73-3D2F-4E19-9E64-19E23BBD639D}" type="presParOf" srcId="{5E077D4D-B7B4-4614-B974-18B2B1BE7CF8}" destId="{22ECA82D-1892-420B-ABB1-18C35CA9D747}" srcOrd="0" destOrd="0" presId="urn:microsoft.com/office/officeart/2008/layout/HorizontalMultiLevelHierarchy"/>
    <dgm:cxn modelId="{AD17FBC5-4B8C-4920-BA92-862DB9B7A36D}" type="presParOf" srcId="{5E077D4D-B7B4-4614-B974-18B2B1BE7CF8}" destId="{4A56F117-0863-438D-809B-F125FCD57A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99B970C-4A1B-460B-8468-331233A78B39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A04AEE0A-AE82-4052-90E6-AFECBFDE0764}">
      <dgm:prSet/>
      <dgm:spPr/>
      <dgm:t>
        <a:bodyPr/>
        <a:lstStyle/>
        <a:p>
          <a:r>
            <a:rPr lang="es-CO" dirty="0" smtClean="0"/>
            <a:t>Congresos, eventos o concursos</a:t>
          </a:r>
        </a:p>
      </dgm:t>
    </dgm:pt>
    <dgm:pt modelId="{4DE262CE-39BC-4CDE-AF51-ECD6C7E51DA5}" type="parTrans" cxnId="{9BFF9D00-18B1-4B9D-ACBA-660335A810C3}">
      <dgm:prSet/>
      <dgm:spPr/>
      <dgm:t>
        <a:bodyPr/>
        <a:lstStyle/>
        <a:p>
          <a:endParaRPr lang="es-CO"/>
        </a:p>
      </dgm:t>
    </dgm:pt>
    <dgm:pt modelId="{666F6D37-3384-4A8B-90C1-1BC2D69EB687}" type="sibTrans" cxnId="{9BFF9D00-18B1-4B9D-ACBA-660335A810C3}">
      <dgm:prSet/>
      <dgm:spPr/>
      <dgm:t>
        <a:bodyPr/>
        <a:lstStyle/>
        <a:p>
          <a:endParaRPr lang="es-CO"/>
        </a:p>
      </dgm:t>
    </dgm:pt>
    <dgm:pt modelId="{1B4C4A4B-9B36-4FEE-B1C4-097FBA2E6BBF}">
      <dgm:prSet/>
      <dgm:spPr/>
      <dgm:t>
        <a:bodyPr/>
        <a:lstStyle/>
        <a:p>
          <a:r>
            <a:rPr lang="es-CO" dirty="0" smtClean="0"/>
            <a:t>Publicaciones</a:t>
          </a:r>
        </a:p>
      </dgm:t>
    </dgm:pt>
    <dgm:pt modelId="{CE8E50E0-2C73-44FA-BC68-A1AEAD82D43D}" type="parTrans" cxnId="{57694247-F2A0-4833-85C1-3B45E11F1F08}">
      <dgm:prSet/>
      <dgm:spPr/>
      <dgm:t>
        <a:bodyPr/>
        <a:lstStyle/>
        <a:p>
          <a:endParaRPr lang="es-CO"/>
        </a:p>
      </dgm:t>
    </dgm:pt>
    <dgm:pt modelId="{EE7E0D4F-24D2-4D5B-9935-E10E1FD22CCD}" type="sibTrans" cxnId="{57694247-F2A0-4833-85C1-3B45E11F1F08}">
      <dgm:prSet/>
      <dgm:spPr/>
      <dgm:t>
        <a:bodyPr/>
        <a:lstStyle/>
        <a:p>
          <a:endParaRPr lang="es-CO"/>
        </a:p>
      </dgm:t>
    </dgm:pt>
    <dgm:pt modelId="{C98162C8-AB59-4697-8DBF-D178E7894973}">
      <dgm:prSet/>
      <dgm:spPr/>
      <dgm:t>
        <a:bodyPr/>
        <a:lstStyle/>
        <a:p>
          <a:r>
            <a:rPr lang="es-CO" dirty="0" smtClean="0"/>
            <a:t>Semilleros de investigación</a:t>
          </a:r>
        </a:p>
      </dgm:t>
    </dgm:pt>
    <dgm:pt modelId="{14DEF9F8-B454-4DA9-AB34-8A5B81C968B6}" type="parTrans" cxnId="{4EE486B7-FFA8-472C-8327-77E0F1DB3386}">
      <dgm:prSet/>
      <dgm:spPr/>
      <dgm:t>
        <a:bodyPr/>
        <a:lstStyle/>
        <a:p>
          <a:endParaRPr lang="es-CO"/>
        </a:p>
      </dgm:t>
    </dgm:pt>
    <dgm:pt modelId="{35925AE7-DC21-466A-84AD-16C08245F575}" type="sibTrans" cxnId="{4EE486B7-FFA8-472C-8327-77E0F1DB3386}">
      <dgm:prSet/>
      <dgm:spPr/>
      <dgm:t>
        <a:bodyPr/>
        <a:lstStyle/>
        <a:p>
          <a:endParaRPr lang="es-CO"/>
        </a:p>
      </dgm:t>
    </dgm:pt>
    <dgm:pt modelId="{0D956935-5A7E-4D13-A953-4A692B65B41A}">
      <dgm:prSet/>
      <dgm:spPr/>
      <dgm:t>
        <a:bodyPr/>
        <a:lstStyle/>
        <a:p>
          <a:r>
            <a:rPr lang="es-CO" dirty="0" smtClean="0"/>
            <a:t>Escritos y desarrollos investigativos como opción de grado</a:t>
          </a:r>
        </a:p>
      </dgm:t>
    </dgm:pt>
    <dgm:pt modelId="{459F5D9E-96ED-4669-B381-B067C0B95FCC}" type="parTrans" cxnId="{EDE58B95-D313-497E-9232-E162C3B7BAEA}">
      <dgm:prSet/>
      <dgm:spPr/>
      <dgm:t>
        <a:bodyPr/>
        <a:lstStyle/>
        <a:p>
          <a:endParaRPr lang="es-CO"/>
        </a:p>
      </dgm:t>
    </dgm:pt>
    <dgm:pt modelId="{AFC666CE-6D35-402C-B4BD-F6492FB6B2DD}" type="sibTrans" cxnId="{EDE58B95-D313-497E-9232-E162C3B7BAEA}">
      <dgm:prSet/>
      <dgm:spPr/>
      <dgm:t>
        <a:bodyPr/>
        <a:lstStyle/>
        <a:p>
          <a:endParaRPr lang="es-CO"/>
        </a:p>
      </dgm:t>
    </dgm:pt>
    <dgm:pt modelId="{5FCEB54C-34D2-4A46-9F18-087621153728}">
      <dgm:prSet/>
      <dgm:spPr/>
      <dgm:t>
        <a:bodyPr/>
        <a:lstStyle/>
        <a:p>
          <a:r>
            <a:rPr lang="es-CO" dirty="0" smtClean="0"/>
            <a:t>Existencia de grupos de estudio y participación de los estudiantes. </a:t>
          </a:r>
          <a:endParaRPr lang="en-US" dirty="0"/>
        </a:p>
      </dgm:t>
    </dgm:pt>
    <dgm:pt modelId="{1151D83B-1ACE-4CD2-A84F-524169381906}" type="parTrans" cxnId="{056C75B6-46E9-42E2-B0A1-0CDE47D3A066}">
      <dgm:prSet/>
      <dgm:spPr/>
      <dgm:t>
        <a:bodyPr/>
        <a:lstStyle/>
        <a:p>
          <a:endParaRPr lang="es-CO"/>
        </a:p>
      </dgm:t>
    </dgm:pt>
    <dgm:pt modelId="{431E4A4C-E898-4771-98B2-394948C9CA10}" type="sibTrans" cxnId="{056C75B6-46E9-42E2-B0A1-0CDE47D3A066}">
      <dgm:prSet/>
      <dgm:spPr/>
      <dgm:t>
        <a:bodyPr/>
        <a:lstStyle/>
        <a:p>
          <a:endParaRPr lang="es-CO"/>
        </a:p>
      </dgm:t>
    </dgm:pt>
    <dgm:pt modelId="{878DD483-38EC-4596-9404-97D187C716C7}" type="pres">
      <dgm:prSet presAssocID="{899B970C-4A1B-460B-8468-331233A78B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483EB15-2E68-4F9B-9ABD-E73AD2F184A2}" type="pres">
      <dgm:prSet presAssocID="{A04AEE0A-AE82-4052-90E6-AFECBFDE0764}" presName="composite" presStyleCnt="0"/>
      <dgm:spPr/>
    </dgm:pt>
    <dgm:pt modelId="{5F4E4C48-4EB1-4766-AA17-BB9025C090A3}" type="pres">
      <dgm:prSet presAssocID="{A04AEE0A-AE82-4052-90E6-AFECBFDE076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152A55-A10E-4ACD-A4F5-ACD23496509C}" type="pres">
      <dgm:prSet presAssocID="{A04AEE0A-AE82-4052-90E6-AFECBFDE0764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3B428992-9C9C-4230-9C95-2C0B9898416B}" type="pres">
      <dgm:prSet presAssocID="{666F6D37-3384-4A8B-90C1-1BC2D69EB687}" presName="sibTrans" presStyleCnt="0"/>
      <dgm:spPr/>
    </dgm:pt>
    <dgm:pt modelId="{A855D5F5-614A-4F22-8BA6-65CF1FE8008A}" type="pres">
      <dgm:prSet presAssocID="{1B4C4A4B-9B36-4FEE-B1C4-097FBA2E6BBF}" presName="composite" presStyleCnt="0"/>
      <dgm:spPr/>
    </dgm:pt>
    <dgm:pt modelId="{D6E18315-EAF3-4842-A68A-7139A45AF851}" type="pres">
      <dgm:prSet presAssocID="{1B4C4A4B-9B36-4FEE-B1C4-097FBA2E6BBF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7D40D7-F369-4485-BB73-B3219088B42F}" type="pres">
      <dgm:prSet presAssocID="{1B4C4A4B-9B36-4FEE-B1C4-097FBA2E6BBF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662BF2D-7062-4D4E-866D-B2C9E34F787B}" type="pres">
      <dgm:prSet presAssocID="{EE7E0D4F-24D2-4D5B-9935-E10E1FD22CCD}" presName="sibTrans" presStyleCnt="0"/>
      <dgm:spPr/>
    </dgm:pt>
    <dgm:pt modelId="{0EB87FCA-7130-427F-8E42-E23E3EDD68EF}" type="pres">
      <dgm:prSet presAssocID="{C98162C8-AB59-4697-8DBF-D178E7894973}" presName="composite" presStyleCnt="0"/>
      <dgm:spPr/>
    </dgm:pt>
    <dgm:pt modelId="{C891CCC0-0568-4691-9EED-F17D73FC2AE4}" type="pres">
      <dgm:prSet presAssocID="{C98162C8-AB59-4697-8DBF-D178E7894973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C972ED-9917-4F4C-B8A8-774D10C14E86}" type="pres">
      <dgm:prSet presAssocID="{C98162C8-AB59-4697-8DBF-D178E7894973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A5649A0-86B8-45F3-B69E-38E4657F7946}" type="pres">
      <dgm:prSet presAssocID="{35925AE7-DC21-466A-84AD-16C08245F575}" presName="sibTrans" presStyleCnt="0"/>
      <dgm:spPr/>
    </dgm:pt>
    <dgm:pt modelId="{C15C27CB-092F-48C0-A2A6-6EF049458AF7}" type="pres">
      <dgm:prSet presAssocID="{0D956935-5A7E-4D13-A953-4A692B65B41A}" presName="composite" presStyleCnt="0"/>
      <dgm:spPr/>
    </dgm:pt>
    <dgm:pt modelId="{483A5A30-D038-4DCA-AB25-30541A5F94CC}" type="pres">
      <dgm:prSet presAssocID="{0D956935-5A7E-4D13-A953-4A692B65B41A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AD4C5B-FF16-4744-B537-96F45B9033AD}" type="pres">
      <dgm:prSet presAssocID="{0D956935-5A7E-4D13-A953-4A692B65B41A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B54DCEE-8B2E-4351-9A00-20CCDF71D6F2}" type="pres">
      <dgm:prSet presAssocID="{AFC666CE-6D35-402C-B4BD-F6492FB6B2DD}" presName="sibTrans" presStyleCnt="0"/>
      <dgm:spPr/>
    </dgm:pt>
    <dgm:pt modelId="{18EB6967-727C-4EC8-ACC8-D3F69C673ACE}" type="pres">
      <dgm:prSet presAssocID="{5FCEB54C-34D2-4A46-9F18-087621153728}" presName="composite" presStyleCnt="0"/>
      <dgm:spPr/>
    </dgm:pt>
    <dgm:pt modelId="{2FD39D4D-AD9D-46F8-8BE9-5696811E0DC5}" type="pres">
      <dgm:prSet presAssocID="{5FCEB54C-34D2-4A46-9F18-087621153728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96FE76-5BAB-4379-8675-7A0DA51E1088}" type="pres">
      <dgm:prSet presAssocID="{5FCEB54C-34D2-4A46-9F18-087621153728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9BFF9D00-18B1-4B9D-ACBA-660335A810C3}" srcId="{899B970C-4A1B-460B-8468-331233A78B39}" destId="{A04AEE0A-AE82-4052-90E6-AFECBFDE0764}" srcOrd="0" destOrd="0" parTransId="{4DE262CE-39BC-4CDE-AF51-ECD6C7E51DA5}" sibTransId="{666F6D37-3384-4A8B-90C1-1BC2D69EB687}"/>
    <dgm:cxn modelId="{A58EB89E-CC28-477B-A092-7DDFC4730EA5}" type="presOf" srcId="{A04AEE0A-AE82-4052-90E6-AFECBFDE0764}" destId="{5F4E4C48-4EB1-4766-AA17-BB9025C090A3}" srcOrd="0" destOrd="0" presId="urn:microsoft.com/office/officeart/2008/layout/PictureStrips"/>
    <dgm:cxn modelId="{4EE486B7-FFA8-472C-8327-77E0F1DB3386}" srcId="{899B970C-4A1B-460B-8468-331233A78B39}" destId="{C98162C8-AB59-4697-8DBF-D178E7894973}" srcOrd="2" destOrd="0" parTransId="{14DEF9F8-B454-4DA9-AB34-8A5B81C968B6}" sibTransId="{35925AE7-DC21-466A-84AD-16C08245F575}"/>
    <dgm:cxn modelId="{EDE58B95-D313-497E-9232-E162C3B7BAEA}" srcId="{899B970C-4A1B-460B-8468-331233A78B39}" destId="{0D956935-5A7E-4D13-A953-4A692B65B41A}" srcOrd="3" destOrd="0" parTransId="{459F5D9E-96ED-4669-B381-B067C0B95FCC}" sibTransId="{AFC666CE-6D35-402C-B4BD-F6492FB6B2DD}"/>
    <dgm:cxn modelId="{1FAA6782-C334-49C8-A5F2-5791B186DB64}" type="presOf" srcId="{0D956935-5A7E-4D13-A953-4A692B65B41A}" destId="{483A5A30-D038-4DCA-AB25-30541A5F94CC}" srcOrd="0" destOrd="0" presId="urn:microsoft.com/office/officeart/2008/layout/PictureStrips"/>
    <dgm:cxn modelId="{787C712E-454D-4771-B1E1-6D9911373364}" type="presOf" srcId="{5FCEB54C-34D2-4A46-9F18-087621153728}" destId="{2FD39D4D-AD9D-46F8-8BE9-5696811E0DC5}" srcOrd="0" destOrd="0" presId="urn:microsoft.com/office/officeart/2008/layout/PictureStrips"/>
    <dgm:cxn modelId="{39D8F401-FD54-4CDA-8D20-A0D540B81CA5}" type="presOf" srcId="{1B4C4A4B-9B36-4FEE-B1C4-097FBA2E6BBF}" destId="{D6E18315-EAF3-4842-A68A-7139A45AF851}" srcOrd="0" destOrd="0" presId="urn:microsoft.com/office/officeart/2008/layout/PictureStrips"/>
    <dgm:cxn modelId="{A0E48C5F-E84A-4D61-8DAC-78C0C43C543D}" type="presOf" srcId="{C98162C8-AB59-4697-8DBF-D178E7894973}" destId="{C891CCC0-0568-4691-9EED-F17D73FC2AE4}" srcOrd="0" destOrd="0" presId="urn:microsoft.com/office/officeart/2008/layout/PictureStrips"/>
    <dgm:cxn modelId="{056C75B6-46E9-42E2-B0A1-0CDE47D3A066}" srcId="{899B970C-4A1B-460B-8468-331233A78B39}" destId="{5FCEB54C-34D2-4A46-9F18-087621153728}" srcOrd="4" destOrd="0" parTransId="{1151D83B-1ACE-4CD2-A84F-524169381906}" sibTransId="{431E4A4C-E898-4771-98B2-394948C9CA10}"/>
    <dgm:cxn modelId="{8E6CE8B7-3099-4D68-B6B5-A62D8BAA70A9}" type="presOf" srcId="{899B970C-4A1B-460B-8468-331233A78B39}" destId="{878DD483-38EC-4596-9404-97D187C716C7}" srcOrd="0" destOrd="0" presId="urn:microsoft.com/office/officeart/2008/layout/PictureStrips"/>
    <dgm:cxn modelId="{57694247-F2A0-4833-85C1-3B45E11F1F08}" srcId="{899B970C-4A1B-460B-8468-331233A78B39}" destId="{1B4C4A4B-9B36-4FEE-B1C4-097FBA2E6BBF}" srcOrd="1" destOrd="0" parTransId="{CE8E50E0-2C73-44FA-BC68-A1AEAD82D43D}" sibTransId="{EE7E0D4F-24D2-4D5B-9935-E10E1FD22CCD}"/>
    <dgm:cxn modelId="{B64B41D9-AC55-4FA5-9DC3-6E9E51701E55}" type="presParOf" srcId="{878DD483-38EC-4596-9404-97D187C716C7}" destId="{4483EB15-2E68-4F9B-9ABD-E73AD2F184A2}" srcOrd="0" destOrd="0" presId="urn:microsoft.com/office/officeart/2008/layout/PictureStrips"/>
    <dgm:cxn modelId="{2DB637DB-B65C-483E-8F65-01DB6D4C4E64}" type="presParOf" srcId="{4483EB15-2E68-4F9B-9ABD-E73AD2F184A2}" destId="{5F4E4C48-4EB1-4766-AA17-BB9025C090A3}" srcOrd="0" destOrd="0" presId="urn:microsoft.com/office/officeart/2008/layout/PictureStrips"/>
    <dgm:cxn modelId="{207B98DC-1920-4215-BB30-78CC48BA437D}" type="presParOf" srcId="{4483EB15-2E68-4F9B-9ABD-E73AD2F184A2}" destId="{5C152A55-A10E-4ACD-A4F5-ACD23496509C}" srcOrd="1" destOrd="0" presId="urn:microsoft.com/office/officeart/2008/layout/PictureStrips"/>
    <dgm:cxn modelId="{E367B882-5983-46B2-BD7F-4F883F772EA1}" type="presParOf" srcId="{878DD483-38EC-4596-9404-97D187C716C7}" destId="{3B428992-9C9C-4230-9C95-2C0B9898416B}" srcOrd="1" destOrd="0" presId="urn:microsoft.com/office/officeart/2008/layout/PictureStrips"/>
    <dgm:cxn modelId="{BE419E36-CC63-4D37-8C05-C278A65E9240}" type="presParOf" srcId="{878DD483-38EC-4596-9404-97D187C716C7}" destId="{A855D5F5-614A-4F22-8BA6-65CF1FE8008A}" srcOrd="2" destOrd="0" presId="urn:microsoft.com/office/officeart/2008/layout/PictureStrips"/>
    <dgm:cxn modelId="{CEEE6807-7B5D-409D-A577-4916A3F80541}" type="presParOf" srcId="{A855D5F5-614A-4F22-8BA6-65CF1FE8008A}" destId="{D6E18315-EAF3-4842-A68A-7139A45AF851}" srcOrd="0" destOrd="0" presId="urn:microsoft.com/office/officeart/2008/layout/PictureStrips"/>
    <dgm:cxn modelId="{91053F52-B353-4F99-8107-811047E92EAF}" type="presParOf" srcId="{A855D5F5-614A-4F22-8BA6-65CF1FE8008A}" destId="{977D40D7-F369-4485-BB73-B3219088B42F}" srcOrd="1" destOrd="0" presId="urn:microsoft.com/office/officeart/2008/layout/PictureStrips"/>
    <dgm:cxn modelId="{57A6F7F4-3426-485B-A2A6-2B74A088DF13}" type="presParOf" srcId="{878DD483-38EC-4596-9404-97D187C716C7}" destId="{8662BF2D-7062-4D4E-866D-B2C9E34F787B}" srcOrd="3" destOrd="0" presId="urn:microsoft.com/office/officeart/2008/layout/PictureStrips"/>
    <dgm:cxn modelId="{86B906B8-C9F6-42DA-9BDD-C82691496A96}" type="presParOf" srcId="{878DD483-38EC-4596-9404-97D187C716C7}" destId="{0EB87FCA-7130-427F-8E42-E23E3EDD68EF}" srcOrd="4" destOrd="0" presId="urn:microsoft.com/office/officeart/2008/layout/PictureStrips"/>
    <dgm:cxn modelId="{436E24AB-4763-471E-A073-0A75D3D8AABE}" type="presParOf" srcId="{0EB87FCA-7130-427F-8E42-E23E3EDD68EF}" destId="{C891CCC0-0568-4691-9EED-F17D73FC2AE4}" srcOrd="0" destOrd="0" presId="urn:microsoft.com/office/officeart/2008/layout/PictureStrips"/>
    <dgm:cxn modelId="{F7811CF9-81A3-4F4F-967B-ED360400604D}" type="presParOf" srcId="{0EB87FCA-7130-427F-8E42-E23E3EDD68EF}" destId="{55C972ED-9917-4F4C-B8A8-774D10C14E86}" srcOrd="1" destOrd="0" presId="urn:microsoft.com/office/officeart/2008/layout/PictureStrips"/>
    <dgm:cxn modelId="{2A654B39-FFB8-4DCE-A015-AAAF5A4D18F2}" type="presParOf" srcId="{878DD483-38EC-4596-9404-97D187C716C7}" destId="{6A5649A0-86B8-45F3-B69E-38E4657F7946}" srcOrd="5" destOrd="0" presId="urn:microsoft.com/office/officeart/2008/layout/PictureStrips"/>
    <dgm:cxn modelId="{87012E2C-A255-4B68-8C0A-764850FE5DF7}" type="presParOf" srcId="{878DD483-38EC-4596-9404-97D187C716C7}" destId="{C15C27CB-092F-48C0-A2A6-6EF049458AF7}" srcOrd="6" destOrd="0" presId="urn:microsoft.com/office/officeart/2008/layout/PictureStrips"/>
    <dgm:cxn modelId="{6350614C-2037-4810-9B17-8F55B07C7FAD}" type="presParOf" srcId="{C15C27CB-092F-48C0-A2A6-6EF049458AF7}" destId="{483A5A30-D038-4DCA-AB25-30541A5F94CC}" srcOrd="0" destOrd="0" presId="urn:microsoft.com/office/officeart/2008/layout/PictureStrips"/>
    <dgm:cxn modelId="{3103FEA2-24F5-490A-BF24-4D7ADFF05C22}" type="presParOf" srcId="{C15C27CB-092F-48C0-A2A6-6EF049458AF7}" destId="{C5AD4C5B-FF16-4744-B537-96F45B9033AD}" srcOrd="1" destOrd="0" presId="urn:microsoft.com/office/officeart/2008/layout/PictureStrips"/>
    <dgm:cxn modelId="{03560D5F-4F78-476E-B42F-AD3EDFFF2D99}" type="presParOf" srcId="{878DD483-38EC-4596-9404-97D187C716C7}" destId="{EB54DCEE-8B2E-4351-9A00-20CCDF71D6F2}" srcOrd="7" destOrd="0" presId="urn:microsoft.com/office/officeart/2008/layout/PictureStrips"/>
    <dgm:cxn modelId="{799AC05E-2422-4DFE-9164-CCA92A9C2550}" type="presParOf" srcId="{878DD483-38EC-4596-9404-97D187C716C7}" destId="{18EB6967-727C-4EC8-ACC8-D3F69C673ACE}" srcOrd="8" destOrd="0" presId="urn:microsoft.com/office/officeart/2008/layout/PictureStrips"/>
    <dgm:cxn modelId="{6D2745C4-E8F8-46A7-A02C-55E96694493F}" type="presParOf" srcId="{18EB6967-727C-4EC8-ACC8-D3F69C673ACE}" destId="{2FD39D4D-AD9D-46F8-8BE9-5696811E0DC5}" srcOrd="0" destOrd="0" presId="urn:microsoft.com/office/officeart/2008/layout/PictureStrips"/>
    <dgm:cxn modelId="{7A44A678-919F-4468-8661-5DD8F596C422}" type="presParOf" srcId="{18EB6967-727C-4EC8-ACC8-D3F69C673ACE}" destId="{A396FE76-5BAB-4379-8675-7A0DA51E10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D54FD-E857-4FA7-AC71-F4A9CCA7E907}" type="doc">
      <dgm:prSet loTypeId="urn:microsoft.com/office/officeart/2005/8/layout/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44DED7C0-6BC9-4790-B77B-A39912C572AB}">
      <dgm:prSet phldrT="[Texto]"/>
      <dgm:spPr/>
      <dgm:t>
        <a:bodyPr/>
        <a:lstStyle/>
        <a:p>
          <a:r>
            <a:rPr lang="es-CO" dirty="0" smtClean="0"/>
            <a:t>¿Y cómo definimos la Investigación?</a:t>
          </a:r>
          <a:endParaRPr lang="es-CO" dirty="0"/>
        </a:p>
      </dgm:t>
    </dgm:pt>
    <dgm:pt modelId="{EAEC3BD8-0435-44F6-9E4A-04709DFCD522}" type="parTrans" cxnId="{285E6BAD-2A71-457D-8E4A-0AA518BF80BA}">
      <dgm:prSet/>
      <dgm:spPr/>
      <dgm:t>
        <a:bodyPr/>
        <a:lstStyle/>
        <a:p>
          <a:endParaRPr lang="es-CO"/>
        </a:p>
      </dgm:t>
    </dgm:pt>
    <dgm:pt modelId="{EC582263-BA66-4018-8CDA-49309961B7E7}" type="sibTrans" cxnId="{285E6BAD-2A71-457D-8E4A-0AA518BF80BA}">
      <dgm:prSet/>
      <dgm:spPr/>
      <dgm:t>
        <a:bodyPr/>
        <a:lstStyle/>
        <a:p>
          <a:endParaRPr lang="es-CO"/>
        </a:p>
      </dgm:t>
    </dgm:pt>
    <dgm:pt modelId="{F1110F08-E82C-4097-953C-714B4C6D5880}">
      <dgm:prSet/>
      <dgm:spPr/>
      <dgm:t>
        <a:bodyPr/>
        <a:lstStyle/>
        <a:p>
          <a:r>
            <a:rPr lang="es-CO" i="1" dirty="0" smtClean="0"/>
            <a:t>“Proceso de estudio riguroso y  sistemático para acceder a un nuevo conocimiento con pretensión de verdad, o para perfeccionar uno ya existente” </a:t>
          </a:r>
          <a:r>
            <a:rPr lang="es-CO" dirty="0" smtClean="0"/>
            <a:t>(Parra, 2004).</a:t>
          </a:r>
          <a:endParaRPr lang="es-CO" dirty="0"/>
        </a:p>
      </dgm:t>
    </dgm:pt>
    <dgm:pt modelId="{6655267B-D538-431B-AD05-946E87830CC8}" type="parTrans" cxnId="{46CD1DD9-2849-4878-B003-AC9D9BD09391}">
      <dgm:prSet/>
      <dgm:spPr/>
      <dgm:t>
        <a:bodyPr/>
        <a:lstStyle/>
        <a:p>
          <a:endParaRPr lang="es-CO"/>
        </a:p>
      </dgm:t>
    </dgm:pt>
    <dgm:pt modelId="{521F7894-CB3B-42B1-8AE8-4B4D8ACF512E}" type="sibTrans" cxnId="{46CD1DD9-2849-4878-B003-AC9D9BD09391}">
      <dgm:prSet/>
      <dgm:spPr/>
      <dgm:t>
        <a:bodyPr/>
        <a:lstStyle/>
        <a:p>
          <a:endParaRPr lang="es-CO"/>
        </a:p>
      </dgm:t>
    </dgm:pt>
    <dgm:pt modelId="{37C485E2-3641-4BB0-9134-AD1C523E1967}" type="pres">
      <dgm:prSet presAssocID="{7E4D54FD-E857-4FA7-AC71-F4A9CCA7E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F09DCC-F405-4910-ACAE-9401EF12CBB1}" type="pres">
      <dgm:prSet presAssocID="{F1110F08-E82C-4097-953C-714B4C6D5880}" presName="boxAndChildren" presStyleCnt="0"/>
      <dgm:spPr/>
    </dgm:pt>
    <dgm:pt modelId="{3CCE034E-5FE2-4FB0-98DC-7EE75F8E69F5}" type="pres">
      <dgm:prSet presAssocID="{F1110F08-E82C-4097-953C-714B4C6D5880}" presName="parentTextBox" presStyleLbl="node1" presStyleIdx="0" presStyleCnt="2"/>
      <dgm:spPr/>
      <dgm:t>
        <a:bodyPr/>
        <a:lstStyle/>
        <a:p>
          <a:endParaRPr lang="es-CO"/>
        </a:p>
      </dgm:t>
    </dgm:pt>
    <dgm:pt modelId="{8AF0FB2C-33A5-49D3-8267-B4FCDF9E7C45}" type="pres">
      <dgm:prSet presAssocID="{EC582263-BA66-4018-8CDA-49309961B7E7}" presName="sp" presStyleCnt="0"/>
      <dgm:spPr/>
    </dgm:pt>
    <dgm:pt modelId="{63E32131-C286-4276-8808-5810FF2B9B61}" type="pres">
      <dgm:prSet presAssocID="{44DED7C0-6BC9-4790-B77B-A39912C572AB}" presName="arrowAndChildren" presStyleCnt="0"/>
      <dgm:spPr/>
    </dgm:pt>
    <dgm:pt modelId="{0C97218F-6AE9-483A-8344-0DE5303492F8}" type="pres">
      <dgm:prSet presAssocID="{44DED7C0-6BC9-4790-B77B-A39912C572AB}" presName="parentTextArrow" presStyleLbl="node1" presStyleIdx="1" presStyleCnt="2"/>
      <dgm:spPr/>
      <dgm:t>
        <a:bodyPr/>
        <a:lstStyle/>
        <a:p>
          <a:endParaRPr lang="es-CO"/>
        </a:p>
      </dgm:t>
    </dgm:pt>
  </dgm:ptLst>
  <dgm:cxnLst>
    <dgm:cxn modelId="{5F414FD0-BABE-4CE0-B51F-B093F210E7D0}" type="presOf" srcId="{7E4D54FD-E857-4FA7-AC71-F4A9CCA7E907}" destId="{37C485E2-3641-4BB0-9134-AD1C523E1967}" srcOrd="0" destOrd="0" presId="urn:microsoft.com/office/officeart/2005/8/layout/process4"/>
    <dgm:cxn modelId="{46CD1DD9-2849-4878-B003-AC9D9BD09391}" srcId="{7E4D54FD-E857-4FA7-AC71-F4A9CCA7E907}" destId="{F1110F08-E82C-4097-953C-714B4C6D5880}" srcOrd="1" destOrd="0" parTransId="{6655267B-D538-431B-AD05-946E87830CC8}" sibTransId="{521F7894-CB3B-42B1-8AE8-4B4D8ACF512E}"/>
    <dgm:cxn modelId="{C3F3152A-134C-4E3B-8DC2-64F790CA5852}" type="presOf" srcId="{44DED7C0-6BC9-4790-B77B-A39912C572AB}" destId="{0C97218F-6AE9-483A-8344-0DE5303492F8}" srcOrd="0" destOrd="0" presId="urn:microsoft.com/office/officeart/2005/8/layout/process4"/>
    <dgm:cxn modelId="{21E358C8-A09E-4CA3-8C97-F179E70D3573}" type="presOf" srcId="{F1110F08-E82C-4097-953C-714B4C6D5880}" destId="{3CCE034E-5FE2-4FB0-98DC-7EE75F8E69F5}" srcOrd="0" destOrd="0" presId="urn:microsoft.com/office/officeart/2005/8/layout/process4"/>
    <dgm:cxn modelId="{285E6BAD-2A71-457D-8E4A-0AA518BF80BA}" srcId="{7E4D54FD-E857-4FA7-AC71-F4A9CCA7E907}" destId="{44DED7C0-6BC9-4790-B77B-A39912C572AB}" srcOrd="0" destOrd="0" parTransId="{EAEC3BD8-0435-44F6-9E4A-04709DFCD522}" sibTransId="{EC582263-BA66-4018-8CDA-49309961B7E7}"/>
    <dgm:cxn modelId="{029BAAD7-B2CF-4B48-AD41-D7DCA7B9D0E2}" type="presParOf" srcId="{37C485E2-3641-4BB0-9134-AD1C523E1967}" destId="{98F09DCC-F405-4910-ACAE-9401EF12CBB1}" srcOrd="0" destOrd="0" presId="urn:microsoft.com/office/officeart/2005/8/layout/process4"/>
    <dgm:cxn modelId="{F4B31565-FF31-4CFF-A576-60C749DF7AC3}" type="presParOf" srcId="{98F09DCC-F405-4910-ACAE-9401EF12CBB1}" destId="{3CCE034E-5FE2-4FB0-98DC-7EE75F8E69F5}" srcOrd="0" destOrd="0" presId="urn:microsoft.com/office/officeart/2005/8/layout/process4"/>
    <dgm:cxn modelId="{8C86DFC0-E503-44AD-BDB2-E747861A29A1}" type="presParOf" srcId="{37C485E2-3641-4BB0-9134-AD1C523E1967}" destId="{8AF0FB2C-33A5-49D3-8267-B4FCDF9E7C45}" srcOrd="1" destOrd="0" presId="urn:microsoft.com/office/officeart/2005/8/layout/process4"/>
    <dgm:cxn modelId="{A5EF1643-0009-49DD-ADC5-6AB51DB9DE5E}" type="presParOf" srcId="{37C485E2-3641-4BB0-9134-AD1C523E1967}" destId="{63E32131-C286-4276-8808-5810FF2B9B61}" srcOrd="2" destOrd="0" presId="urn:microsoft.com/office/officeart/2005/8/layout/process4"/>
    <dgm:cxn modelId="{9E26F55C-493A-4119-9CC6-67CCF06E12D3}" type="presParOf" srcId="{63E32131-C286-4276-8808-5810FF2B9B61}" destId="{0C97218F-6AE9-483A-8344-0DE5303492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AF80A4-A502-4DC6-9747-92653D36EFC8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5DFC55B-CA49-4014-8FBD-682D32EFC638}">
      <dgm:prSet phldrT="[Texto]" custT="1"/>
      <dgm:spPr/>
      <dgm:t>
        <a:bodyPr/>
        <a:lstStyle/>
        <a:p>
          <a:r>
            <a:rPr lang="es-CO" sz="2800" b="1" u="none" dirty="0" smtClean="0"/>
            <a:t>Motivación Investigativa</a:t>
          </a:r>
          <a:endParaRPr lang="en-US" sz="2800" b="1" u="none" dirty="0"/>
        </a:p>
      </dgm:t>
    </dgm:pt>
    <dgm:pt modelId="{2C4AC64F-140C-4B17-8D1A-0A2D2CE10C1C}" type="parTrans" cxnId="{A506BA64-5836-4A9E-8466-FEA69E3F3272}">
      <dgm:prSet/>
      <dgm:spPr/>
      <dgm:t>
        <a:bodyPr/>
        <a:lstStyle/>
        <a:p>
          <a:endParaRPr lang="en-US"/>
        </a:p>
      </dgm:t>
    </dgm:pt>
    <dgm:pt modelId="{9265AAE2-9619-4FE5-8823-667ACD94F3BB}" type="sibTrans" cxnId="{A506BA64-5836-4A9E-8466-FEA69E3F3272}">
      <dgm:prSet/>
      <dgm:spPr/>
      <dgm:t>
        <a:bodyPr/>
        <a:lstStyle/>
        <a:p>
          <a:endParaRPr lang="en-US"/>
        </a:p>
      </dgm:t>
    </dgm:pt>
    <dgm:pt modelId="{F20C76B8-5764-40D8-96EB-6BCEF4E76D7D}">
      <dgm:prSet phldrT="[Texto]" custT="1"/>
      <dgm:spPr/>
      <dgm:t>
        <a:bodyPr/>
        <a:lstStyle/>
        <a:p>
          <a:r>
            <a:rPr lang="es-CO" sz="2800" b="1" u="none" dirty="0" smtClean="0"/>
            <a:t>Investigación formativa</a:t>
          </a:r>
          <a:endParaRPr lang="en-US" sz="2800" b="1" u="none" dirty="0"/>
        </a:p>
      </dgm:t>
    </dgm:pt>
    <dgm:pt modelId="{7E9D6BC4-631E-442E-8A97-5ADF70342DA1}" type="parTrans" cxnId="{ABCAE5B3-E1C7-449A-BA1E-293EC015B8CF}">
      <dgm:prSet/>
      <dgm:spPr/>
      <dgm:t>
        <a:bodyPr/>
        <a:lstStyle/>
        <a:p>
          <a:endParaRPr lang="en-US"/>
        </a:p>
      </dgm:t>
    </dgm:pt>
    <dgm:pt modelId="{D05B9307-4DA0-4903-B108-85D5569FBB38}" type="sibTrans" cxnId="{ABCAE5B3-E1C7-449A-BA1E-293EC015B8CF}">
      <dgm:prSet/>
      <dgm:spPr/>
      <dgm:t>
        <a:bodyPr/>
        <a:lstStyle/>
        <a:p>
          <a:endParaRPr lang="en-US"/>
        </a:p>
      </dgm:t>
    </dgm:pt>
    <dgm:pt modelId="{2A04D0FC-A192-49DF-BB87-A87C6CF17493}">
      <dgm:prSet phldrT="[Texto]" custT="1"/>
      <dgm:spPr/>
      <dgm:t>
        <a:bodyPr/>
        <a:lstStyle/>
        <a:p>
          <a:r>
            <a:rPr lang="es-CO" sz="2400" b="1" u="none" dirty="0" smtClean="0"/>
            <a:t>Investigación formal</a:t>
          </a:r>
          <a:endParaRPr lang="en-US" sz="2400" b="1" u="none" dirty="0"/>
        </a:p>
      </dgm:t>
    </dgm:pt>
    <dgm:pt modelId="{9DE48B19-626F-4EFC-A8B8-36793402C478}" type="parTrans" cxnId="{F66536B4-49A6-4110-89B5-11336B7117EE}">
      <dgm:prSet/>
      <dgm:spPr/>
      <dgm:t>
        <a:bodyPr/>
        <a:lstStyle/>
        <a:p>
          <a:endParaRPr lang="en-US"/>
        </a:p>
      </dgm:t>
    </dgm:pt>
    <dgm:pt modelId="{A55381F9-222F-433A-9877-A9DE3E98252B}" type="sibTrans" cxnId="{F66536B4-49A6-4110-89B5-11336B7117EE}">
      <dgm:prSet/>
      <dgm:spPr/>
      <dgm:t>
        <a:bodyPr/>
        <a:lstStyle/>
        <a:p>
          <a:endParaRPr lang="en-US"/>
        </a:p>
      </dgm:t>
    </dgm:pt>
    <dgm:pt modelId="{CAA71563-5EE0-4EC3-AC74-E4DB4C705650}" type="pres">
      <dgm:prSet presAssocID="{6DAF80A4-A502-4DC6-9747-92653D36EFC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E637A83-CC56-4A1F-AB94-F68703C1E0FB}" type="pres">
      <dgm:prSet presAssocID="{55DFC55B-CA49-4014-8FBD-682D32EFC638}" presName="chaos" presStyleCnt="0"/>
      <dgm:spPr/>
    </dgm:pt>
    <dgm:pt modelId="{7679B679-81A2-406C-B0DB-04F14F05E7DE}" type="pres">
      <dgm:prSet presAssocID="{55DFC55B-CA49-4014-8FBD-682D32EFC638}" presName="parTx1" presStyleLbl="revTx" presStyleIdx="0" presStyleCnt="2"/>
      <dgm:spPr/>
      <dgm:t>
        <a:bodyPr/>
        <a:lstStyle/>
        <a:p>
          <a:endParaRPr lang="es-CO"/>
        </a:p>
      </dgm:t>
    </dgm:pt>
    <dgm:pt modelId="{CCD3CDB5-CD15-4908-9E1E-BEA4FD6F9B7C}" type="pres">
      <dgm:prSet presAssocID="{55DFC55B-CA49-4014-8FBD-682D32EFC638}" presName="c1" presStyleLbl="node1" presStyleIdx="0" presStyleCnt="19"/>
      <dgm:spPr/>
    </dgm:pt>
    <dgm:pt modelId="{82B08E0F-7502-4E12-A069-12513BFF2DD7}" type="pres">
      <dgm:prSet presAssocID="{55DFC55B-CA49-4014-8FBD-682D32EFC638}" presName="c2" presStyleLbl="node1" presStyleIdx="1" presStyleCnt="19"/>
      <dgm:spPr/>
    </dgm:pt>
    <dgm:pt modelId="{DA6447FF-FB65-4562-8C16-E583B498D5AB}" type="pres">
      <dgm:prSet presAssocID="{55DFC55B-CA49-4014-8FBD-682D32EFC638}" presName="c3" presStyleLbl="node1" presStyleIdx="2" presStyleCnt="19"/>
      <dgm:spPr/>
    </dgm:pt>
    <dgm:pt modelId="{A0A09D6D-7E42-4C34-B1B4-2E7C7ED23E10}" type="pres">
      <dgm:prSet presAssocID="{55DFC55B-CA49-4014-8FBD-682D32EFC638}" presName="c4" presStyleLbl="node1" presStyleIdx="3" presStyleCnt="19"/>
      <dgm:spPr/>
    </dgm:pt>
    <dgm:pt modelId="{8F25194D-600E-4FF2-A7F3-913AC26B42A6}" type="pres">
      <dgm:prSet presAssocID="{55DFC55B-CA49-4014-8FBD-682D32EFC638}" presName="c5" presStyleLbl="node1" presStyleIdx="4" presStyleCnt="19"/>
      <dgm:spPr/>
    </dgm:pt>
    <dgm:pt modelId="{6B07DD50-815E-40E2-BA15-56E92DB59D31}" type="pres">
      <dgm:prSet presAssocID="{55DFC55B-CA49-4014-8FBD-682D32EFC638}" presName="c6" presStyleLbl="node1" presStyleIdx="5" presStyleCnt="19"/>
      <dgm:spPr/>
    </dgm:pt>
    <dgm:pt modelId="{FB3E925A-C83C-4CE4-B63A-F59DBB9D691E}" type="pres">
      <dgm:prSet presAssocID="{55DFC55B-CA49-4014-8FBD-682D32EFC638}" presName="c7" presStyleLbl="node1" presStyleIdx="6" presStyleCnt="19"/>
      <dgm:spPr/>
    </dgm:pt>
    <dgm:pt modelId="{D8626088-37DD-4397-A306-2A18BBF303EE}" type="pres">
      <dgm:prSet presAssocID="{55DFC55B-CA49-4014-8FBD-682D32EFC638}" presName="c8" presStyleLbl="node1" presStyleIdx="7" presStyleCnt="19"/>
      <dgm:spPr/>
    </dgm:pt>
    <dgm:pt modelId="{FBFDEBB9-88DF-4A0D-8A0D-C66681EFBAD5}" type="pres">
      <dgm:prSet presAssocID="{55DFC55B-CA49-4014-8FBD-682D32EFC638}" presName="c9" presStyleLbl="node1" presStyleIdx="8" presStyleCnt="19"/>
      <dgm:spPr/>
    </dgm:pt>
    <dgm:pt modelId="{5B74A422-0873-4E9C-A1EB-FC4B442268E8}" type="pres">
      <dgm:prSet presAssocID="{55DFC55B-CA49-4014-8FBD-682D32EFC638}" presName="c10" presStyleLbl="node1" presStyleIdx="9" presStyleCnt="19"/>
      <dgm:spPr/>
    </dgm:pt>
    <dgm:pt modelId="{F84CC0D9-353D-4889-9D39-C8588AF1C555}" type="pres">
      <dgm:prSet presAssocID="{55DFC55B-CA49-4014-8FBD-682D32EFC638}" presName="c11" presStyleLbl="node1" presStyleIdx="10" presStyleCnt="19"/>
      <dgm:spPr/>
    </dgm:pt>
    <dgm:pt modelId="{368A0617-D3CC-4008-BACB-E0C0F3D74061}" type="pres">
      <dgm:prSet presAssocID="{55DFC55B-CA49-4014-8FBD-682D32EFC638}" presName="c12" presStyleLbl="node1" presStyleIdx="11" presStyleCnt="19"/>
      <dgm:spPr/>
    </dgm:pt>
    <dgm:pt modelId="{0019EEDF-0124-4582-A772-89420B831590}" type="pres">
      <dgm:prSet presAssocID="{55DFC55B-CA49-4014-8FBD-682D32EFC638}" presName="c13" presStyleLbl="node1" presStyleIdx="12" presStyleCnt="19"/>
      <dgm:spPr/>
    </dgm:pt>
    <dgm:pt modelId="{38CC2705-7D87-4188-B406-370609130D2C}" type="pres">
      <dgm:prSet presAssocID="{55DFC55B-CA49-4014-8FBD-682D32EFC638}" presName="c14" presStyleLbl="node1" presStyleIdx="13" presStyleCnt="19"/>
      <dgm:spPr/>
    </dgm:pt>
    <dgm:pt modelId="{E80D3A4F-4DF8-4B33-A543-5DE235E78B58}" type="pres">
      <dgm:prSet presAssocID="{55DFC55B-CA49-4014-8FBD-682D32EFC638}" presName="c15" presStyleLbl="node1" presStyleIdx="14" presStyleCnt="19"/>
      <dgm:spPr/>
    </dgm:pt>
    <dgm:pt modelId="{0710F348-2FC7-4819-9326-2061ED47A439}" type="pres">
      <dgm:prSet presAssocID="{55DFC55B-CA49-4014-8FBD-682D32EFC638}" presName="c16" presStyleLbl="node1" presStyleIdx="15" presStyleCnt="19"/>
      <dgm:spPr/>
    </dgm:pt>
    <dgm:pt modelId="{00FA15E4-FBFB-42D9-8557-4193D2910237}" type="pres">
      <dgm:prSet presAssocID="{55DFC55B-CA49-4014-8FBD-682D32EFC638}" presName="c17" presStyleLbl="node1" presStyleIdx="16" presStyleCnt="19"/>
      <dgm:spPr/>
    </dgm:pt>
    <dgm:pt modelId="{A0143688-CB44-49BE-8D8E-B0CF2E99894C}" type="pres">
      <dgm:prSet presAssocID="{55DFC55B-CA49-4014-8FBD-682D32EFC638}" presName="c18" presStyleLbl="node1" presStyleIdx="17" presStyleCnt="19"/>
      <dgm:spPr/>
    </dgm:pt>
    <dgm:pt modelId="{79DE8422-84F5-422F-A3EE-4CE23174BE97}" type="pres">
      <dgm:prSet presAssocID="{9265AAE2-9619-4FE5-8823-667ACD94F3BB}" presName="chevronComposite1" presStyleCnt="0"/>
      <dgm:spPr/>
    </dgm:pt>
    <dgm:pt modelId="{DF0EF2E6-AD7C-48D8-87C5-B9071764DF60}" type="pres">
      <dgm:prSet presAssocID="{9265AAE2-9619-4FE5-8823-667ACD94F3BB}" presName="chevron1" presStyleLbl="sibTrans2D1" presStyleIdx="0" presStyleCnt="2"/>
      <dgm:spPr/>
    </dgm:pt>
    <dgm:pt modelId="{2F306B6C-D449-4066-B577-305BB917B53C}" type="pres">
      <dgm:prSet presAssocID="{9265AAE2-9619-4FE5-8823-667ACD94F3BB}" presName="spChevron1" presStyleCnt="0"/>
      <dgm:spPr/>
    </dgm:pt>
    <dgm:pt modelId="{67DDB85F-7D11-4BB4-9F5D-5935DC68D96F}" type="pres">
      <dgm:prSet presAssocID="{F20C76B8-5764-40D8-96EB-6BCEF4E76D7D}" presName="middle" presStyleCnt="0"/>
      <dgm:spPr/>
    </dgm:pt>
    <dgm:pt modelId="{17B1997F-F617-4D88-85FE-116FFCBE5DA6}" type="pres">
      <dgm:prSet presAssocID="{F20C76B8-5764-40D8-96EB-6BCEF4E76D7D}" presName="parTxMid" presStyleLbl="revTx" presStyleIdx="1" presStyleCnt="2"/>
      <dgm:spPr/>
      <dgm:t>
        <a:bodyPr/>
        <a:lstStyle/>
        <a:p>
          <a:endParaRPr lang="es-CO"/>
        </a:p>
      </dgm:t>
    </dgm:pt>
    <dgm:pt modelId="{308DE459-98C0-43A5-AFC3-692E9C1AA74D}" type="pres">
      <dgm:prSet presAssocID="{F20C76B8-5764-40D8-96EB-6BCEF4E76D7D}" presName="spMid" presStyleCnt="0"/>
      <dgm:spPr/>
    </dgm:pt>
    <dgm:pt modelId="{6BDAEE58-6D63-4DA9-BCB7-D5BF9FAB042F}" type="pres">
      <dgm:prSet presAssocID="{D05B9307-4DA0-4903-B108-85D5569FBB38}" presName="chevronComposite1" presStyleCnt="0"/>
      <dgm:spPr/>
    </dgm:pt>
    <dgm:pt modelId="{BDC7B338-5B13-4EB3-9EE8-6B71B746D719}" type="pres">
      <dgm:prSet presAssocID="{D05B9307-4DA0-4903-B108-85D5569FBB38}" presName="chevron1" presStyleLbl="sibTrans2D1" presStyleIdx="1" presStyleCnt="2"/>
      <dgm:spPr/>
    </dgm:pt>
    <dgm:pt modelId="{4BDEB118-06B8-4EF2-A701-0F5B6418133C}" type="pres">
      <dgm:prSet presAssocID="{D05B9307-4DA0-4903-B108-85D5569FBB38}" presName="spChevron1" presStyleCnt="0"/>
      <dgm:spPr/>
    </dgm:pt>
    <dgm:pt modelId="{2E74B406-F03E-4472-8F99-82B31051C413}" type="pres">
      <dgm:prSet presAssocID="{2A04D0FC-A192-49DF-BB87-A87C6CF17493}" presName="last" presStyleCnt="0"/>
      <dgm:spPr/>
    </dgm:pt>
    <dgm:pt modelId="{1BF7673C-B993-4976-AC23-72E565DCA4D9}" type="pres">
      <dgm:prSet presAssocID="{2A04D0FC-A192-49DF-BB87-A87C6CF17493}" presName="circleTx" presStyleLbl="node1" presStyleIdx="18" presStyleCnt="19" custScaleX="128319"/>
      <dgm:spPr/>
      <dgm:t>
        <a:bodyPr/>
        <a:lstStyle/>
        <a:p>
          <a:endParaRPr lang="es-CO"/>
        </a:p>
      </dgm:t>
    </dgm:pt>
    <dgm:pt modelId="{359FB13B-B34E-4B35-834C-DC06C062A280}" type="pres">
      <dgm:prSet presAssocID="{2A04D0FC-A192-49DF-BB87-A87C6CF17493}" presName="spN" presStyleCnt="0"/>
      <dgm:spPr/>
    </dgm:pt>
  </dgm:ptLst>
  <dgm:cxnLst>
    <dgm:cxn modelId="{508D46ED-2E54-45BB-95E1-E380632B8ABF}" type="presOf" srcId="{F20C76B8-5764-40D8-96EB-6BCEF4E76D7D}" destId="{17B1997F-F617-4D88-85FE-116FFCBE5DA6}" srcOrd="0" destOrd="0" presId="urn:microsoft.com/office/officeart/2009/3/layout/RandomtoResultProcess"/>
    <dgm:cxn modelId="{A506BA64-5836-4A9E-8466-FEA69E3F3272}" srcId="{6DAF80A4-A502-4DC6-9747-92653D36EFC8}" destId="{55DFC55B-CA49-4014-8FBD-682D32EFC638}" srcOrd="0" destOrd="0" parTransId="{2C4AC64F-140C-4B17-8D1A-0A2D2CE10C1C}" sibTransId="{9265AAE2-9619-4FE5-8823-667ACD94F3BB}"/>
    <dgm:cxn modelId="{ABCAE5B3-E1C7-449A-BA1E-293EC015B8CF}" srcId="{6DAF80A4-A502-4DC6-9747-92653D36EFC8}" destId="{F20C76B8-5764-40D8-96EB-6BCEF4E76D7D}" srcOrd="1" destOrd="0" parTransId="{7E9D6BC4-631E-442E-8A97-5ADF70342DA1}" sibTransId="{D05B9307-4DA0-4903-B108-85D5569FBB38}"/>
    <dgm:cxn modelId="{F66536B4-49A6-4110-89B5-11336B7117EE}" srcId="{6DAF80A4-A502-4DC6-9747-92653D36EFC8}" destId="{2A04D0FC-A192-49DF-BB87-A87C6CF17493}" srcOrd="2" destOrd="0" parTransId="{9DE48B19-626F-4EFC-A8B8-36793402C478}" sibTransId="{A55381F9-222F-433A-9877-A9DE3E98252B}"/>
    <dgm:cxn modelId="{E207A152-3EE4-4708-A0C7-674CB935C4FA}" type="presOf" srcId="{55DFC55B-CA49-4014-8FBD-682D32EFC638}" destId="{7679B679-81A2-406C-B0DB-04F14F05E7DE}" srcOrd="0" destOrd="0" presId="urn:microsoft.com/office/officeart/2009/3/layout/RandomtoResultProcess"/>
    <dgm:cxn modelId="{B83676B7-A633-4956-A2A5-A392017E7B22}" type="presOf" srcId="{6DAF80A4-A502-4DC6-9747-92653D36EFC8}" destId="{CAA71563-5EE0-4EC3-AC74-E4DB4C705650}" srcOrd="0" destOrd="0" presId="urn:microsoft.com/office/officeart/2009/3/layout/RandomtoResultProcess"/>
    <dgm:cxn modelId="{05DF774F-475F-444A-A91F-A8EF2A668C3E}" type="presOf" srcId="{2A04D0FC-A192-49DF-BB87-A87C6CF17493}" destId="{1BF7673C-B993-4976-AC23-72E565DCA4D9}" srcOrd="0" destOrd="0" presId="urn:microsoft.com/office/officeart/2009/3/layout/RandomtoResultProcess"/>
    <dgm:cxn modelId="{9F0333D8-8354-4F52-B210-8587F5B8B28C}" type="presParOf" srcId="{CAA71563-5EE0-4EC3-AC74-E4DB4C705650}" destId="{6E637A83-CC56-4A1F-AB94-F68703C1E0FB}" srcOrd="0" destOrd="0" presId="urn:microsoft.com/office/officeart/2009/3/layout/RandomtoResultProcess"/>
    <dgm:cxn modelId="{05476905-FF49-4AE5-ABDC-E12FA07647A0}" type="presParOf" srcId="{6E637A83-CC56-4A1F-AB94-F68703C1E0FB}" destId="{7679B679-81A2-406C-B0DB-04F14F05E7DE}" srcOrd="0" destOrd="0" presId="urn:microsoft.com/office/officeart/2009/3/layout/RandomtoResultProcess"/>
    <dgm:cxn modelId="{206E0015-0C30-4649-9360-AF806D89871D}" type="presParOf" srcId="{6E637A83-CC56-4A1F-AB94-F68703C1E0FB}" destId="{CCD3CDB5-CD15-4908-9E1E-BEA4FD6F9B7C}" srcOrd="1" destOrd="0" presId="urn:microsoft.com/office/officeart/2009/3/layout/RandomtoResultProcess"/>
    <dgm:cxn modelId="{2AAAE5E7-AA78-4974-B7F1-EB15C18D0817}" type="presParOf" srcId="{6E637A83-CC56-4A1F-AB94-F68703C1E0FB}" destId="{82B08E0F-7502-4E12-A069-12513BFF2DD7}" srcOrd="2" destOrd="0" presId="urn:microsoft.com/office/officeart/2009/3/layout/RandomtoResultProcess"/>
    <dgm:cxn modelId="{977CC9C4-7B95-4602-9D69-BA84116DE955}" type="presParOf" srcId="{6E637A83-CC56-4A1F-AB94-F68703C1E0FB}" destId="{DA6447FF-FB65-4562-8C16-E583B498D5AB}" srcOrd="3" destOrd="0" presId="urn:microsoft.com/office/officeart/2009/3/layout/RandomtoResultProcess"/>
    <dgm:cxn modelId="{154A94C2-9D75-4894-8002-68F24CEA2650}" type="presParOf" srcId="{6E637A83-CC56-4A1F-AB94-F68703C1E0FB}" destId="{A0A09D6D-7E42-4C34-B1B4-2E7C7ED23E10}" srcOrd="4" destOrd="0" presId="urn:microsoft.com/office/officeart/2009/3/layout/RandomtoResultProcess"/>
    <dgm:cxn modelId="{8DDB75E5-7892-4A11-9F06-3CE6BACA9FCE}" type="presParOf" srcId="{6E637A83-CC56-4A1F-AB94-F68703C1E0FB}" destId="{8F25194D-600E-4FF2-A7F3-913AC26B42A6}" srcOrd="5" destOrd="0" presId="urn:microsoft.com/office/officeart/2009/3/layout/RandomtoResultProcess"/>
    <dgm:cxn modelId="{D5230AF7-1797-4AE9-8CB1-18E62EB6A5D1}" type="presParOf" srcId="{6E637A83-CC56-4A1F-AB94-F68703C1E0FB}" destId="{6B07DD50-815E-40E2-BA15-56E92DB59D31}" srcOrd="6" destOrd="0" presId="urn:microsoft.com/office/officeart/2009/3/layout/RandomtoResultProcess"/>
    <dgm:cxn modelId="{A252E1DE-70E9-4587-A64B-603C9C45665E}" type="presParOf" srcId="{6E637A83-CC56-4A1F-AB94-F68703C1E0FB}" destId="{FB3E925A-C83C-4CE4-B63A-F59DBB9D691E}" srcOrd="7" destOrd="0" presId="urn:microsoft.com/office/officeart/2009/3/layout/RandomtoResultProcess"/>
    <dgm:cxn modelId="{457CB1D2-5D91-494A-9AC2-E147BBE43F7A}" type="presParOf" srcId="{6E637A83-CC56-4A1F-AB94-F68703C1E0FB}" destId="{D8626088-37DD-4397-A306-2A18BBF303EE}" srcOrd="8" destOrd="0" presId="urn:microsoft.com/office/officeart/2009/3/layout/RandomtoResultProcess"/>
    <dgm:cxn modelId="{F6A0071C-C6D5-4603-A56E-7AE4933FFE7C}" type="presParOf" srcId="{6E637A83-CC56-4A1F-AB94-F68703C1E0FB}" destId="{FBFDEBB9-88DF-4A0D-8A0D-C66681EFBAD5}" srcOrd="9" destOrd="0" presId="urn:microsoft.com/office/officeart/2009/3/layout/RandomtoResultProcess"/>
    <dgm:cxn modelId="{F3CB337F-A1CA-41AF-A188-63C0C26DAD85}" type="presParOf" srcId="{6E637A83-CC56-4A1F-AB94-F68703C1E0FB}" destId="{5B74A422-0873-4E9C-A1EB-FC4B442268E8}" srcOrd="10" destOrd="0" presId="urn:microsoft.com/office/officeart/2009/3/layout/RandomtoResultProcess"/>
    <dgm:cxn modelId="{38884500-8E75-4C6F-9245-BBC6EAC8B412}" type="presParOf" srcId="{6E637A83-CC56-4A1F-AB94-F68703C1E0FB}" destId="{F84CC0D9-353D-4889-9D39-C8588AF1C555}" srcOrd="11" destOrd="0" presId="urn:microsoft.com/office/officeart/2009/3/layout/RandomtoResultProcess"/>
    <dgm:cxn modelId="{1BCD7406-2835-4D3D-895A-29269C997340}" type="presParOf" srcId="{6E637A83-CC56-4A1F-AB94-F68703C1E0FB}" destId="{368A0617-D3CC-4008-BACB-E0C0F3D74061}" srcOrd="12" destOrd="0" presId="urn:microsoft.com/office/officeart/2009/3/layout/RandomtoResultProcess"/>
    <dgm:cxn modelId="{32BA862D-F85F-4362-8728-003181407338}" type="presParOf" srcId="{6E637A83-CC56-4A1F-AB94-F68703C1E0FB}" destId="{0019EEDF-0124-4582-A772-89420B831590}" srcOrd="13" destOrd="0" presId="urn:microsoft.com/office/officeart/2009/3/layout/RandomtoResultProcess"/>
    <dgm:cxn modelId="{835F8106-B4C4-4579-9109-1FB9CCB95F09}" type="presParOf" srcId="{6E637A83-CC56-4A1F-AB94-F68703C1E0FB}" destId="{38CC2705-7D87-4188-B406-370609130D2C}" srcOrd="14" destOrd="0" presId="urn:microsoft.com/office/officeart/2009/3/layout/RandomtoResultProcess"/>
    <dgm:cxn modelId="{E83E8331-5D04-4004-85A1-5A843A9D3177}" type="presParOf" srcId="{6E637A83-CC56-4A1F-AB94-F68703C1E0FB}" destId="{E80D3A4F-4DF8-4B33-A543-5DE235E78B58}" srcOrd="15" destOrd="0" presId="urn:microsoft.com/office/officeart/2009/3/layout/RandomtoResultProcess"/>
    <dgm:cxn modelId="{35144701-296A-4DAC-A451-33A57A545B87}" type="presParOf" srcId="{6E637A83-CC56-4A1F-AB94-F68703C1E0FB}" destId="{0710F348-2FC7-4819-9326-2061ED47A439}" srcOrd="16" destOrd="0" presId="urn:microsoft.com/office/officeart/2009/3/layout/RandomtoResultProcess"/>
    <dgm:cxn modelId="{5CC66A20-1C97-4854-8218-44663B5B4886}" type="presParOf" srcId="{6E637A83-CC56-4A1F-AB94-F68703C1E0FB}" destId="{00FA15E4-FBFB-42D9-8557-4193D2910237}" srcOrd="17" destOrd="0" presId="urn:microsoft.com/office/officeart/2009/3/layout/RandomtoResultProcess"/>
    <dgm:cxn modelId="{40C767C3-D0A6-43C0-90DC-8806ED2EB690}" type="presParOf" srcId="{6E637A83-CC56-4A1F-AB94-F68703C1E0FB}" destId="{A0143688-CB44-49BE-8D8E-B0CF2E99894C}" srcOrd="18" destOrd="0" presId="urn:microsoft.com/office/officeart/2009/3/layout/RandomtoResultProcess"/>
    <dgm:cxn modelId="{C2166B40-91C7-4957-8708-F2E5429B2163}" type="presParOf" srcId="{CAA71563-5EE0-4EC3-AC74-E4DB4C705650}" destId="{79DE8422-84F5-422F-A3EE-4CE23174BE97}" srcOrd="1" destOrd="0" presId="urn:microsoft.com/office/officeart/2009/3/layout/RandomtoResultProcess"/>
    <dgm:cxn modelId="{87C5A2C0-AA48-403A-B321-33521CCAD73D}" type="presParOf" srcId="{79DE8422-84F5-422F-A3EE-4CE23174BE97}" destId="{DF0EF2E6-AD7C-48D8-87C5-B9071764DF60}" srcOrd="0" destOrd="0" presId="urn:microsoft.com/office/officeart/2009/3/layout/RandomtoResultProcess"/>
    <dgm:cxn modelId="{DB982E71-7EB1-4AC1-BC42-6DA5C0763B67}" type="presParOf" srcId="{79DE8422-84F5-422F-A3EE-4CE23174BE97}" destId="{2F306B6C-D449-4066-B577-305BB917B53C}" srcOrd="1" destOrd="0" presId="urn:microsoft.com/office/officeart/2009/3/layout/RandomtoResultProcess"/>
    <dgm:cxn modelId="{1413D321-19CD-46A1-B625-8669CC554C0D}" type="presParOf" srcId="{CAA71563-5EE0-4EC3-AC74-E4DB4C705650}" destId="{67DDB85F-7D11-4BB4-9F5D-5935DC68D96F}" srcOrd="2" destOrd="0" presId="urn:microsoft.com/office/officeart/2009/3/layout/RandomtoResultProcess"/>
    <dgm:cxn modelId="{2B97FB52-0646-4E8E-94A6-02D101150E91}" type="presParOf" srcId="{67DDB85F-7D11-4BB4-9F5D-5935DC68D96F}" destId="{17B1997F-F617-4D88-85FE-116FFCBE5DA6}" srcOrd="0" destOrd="0" presId="urn:microsoft.com/office/officeart/2009/3/layout/RandomtoResultProcess"/>
    <dgm:cxn modelId="{576214E3-ED0E-4225-BB81-F544351C8720}" type="presParOf" srcId="{67DDB85F-7D11-4BB4-9F5D-5935DC68D96F}" destId="{308DE459-98C0-43A5-AFC3-692E9C1AA74D}" srcOrd="1" destOrd="0" presId="urn:microsoft.com/office/officeart/2009/3/layout/RandomtoResultProcess"/>
    <dgm:cxn modelId="{9F4E4F8C-6F1C-4968-9145-2D5509A96996}" type="presParOf" srcId="{CAA71563-5EE0-4EC3-AC74-E4DB4C705650}" destId="{6BDAEE58-6D63-4DA9-BCB7-D5BF9FAB042F}" srcOrd="3" destOrd="0" presId="urn:microsoft.com/office/officeart/2009/3/layout/RandomtoResultProcess"/>
    <dgm:cxn modelId="{A2B4D32E-BB55-4169-B627-7CF53DF98F0F}" type="presParOf" srcId="{6BDAEE58-6D63-4DA9-BCB7-D5BF9FAB042F}" destId="{BDC7B338-5B13-4EB3-9EE8-6B71B746D719}" srcOrd="0" destOrd="0" presId="urn:microsoft.com/office/officeart/2009/3/layout/RandomtoResultProcess"/>
    <dgm:cxn modelId="{641036B4-5BB7-42A7-B940-7E76B7CE481F}" type="presParOf" srcId="{6BDAEE58-6D63-4DA9-BCB7-D5BF9FAB042F}" destId="{4BDEB118-06B8-4EF2-A701-0F5B6418133C}" srcOrd="1" destOrd="0" presId="urn:microsoft.com/office/officeart/2009/3/layout/RandomtoResultProcess"/>
    <dgm:cxn modelId="{4DC6D16C-3CA8-4615-A589-81560170922A}" type="presParOf" srcId="{CAA71563-5EE0-4EC3-AC74-E4DB4C705650}" destId="{2E74B406-F03E-4472-8F99-82B31051C413}" srcOrd="4" destOrd="0" presId="urn:microsoft.com/office/officeart/2009/3/layout/RandomtoResultProcess"/>
    <dgm:cxn modelId="{121B839D-8793-475E-B8F9-9A9B28E3D9FA}" type="presParOf" srcId="{2E74B406-F03E-4472-8F99-82B31051C413}" destId="{1BF7673C-B993-4976-AC23-72E565DCA4D9}" srcOrd="0" destOrd="0" presId="urn:microsoft.com/office/officeart/2009/3/layout/RandomtoResultProcess"/>
    <dgm:cxn modelId="{9F4130C5-E846-4454-9457-FAEA51B38B83}" type="presParOf" srcId="{2E74B406-F03E-4472-8F99-82B31051C413}" destId="{359FB13B-B34E-4B35-834C-DC06C062A28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32CA74-EFA4-4E6D-98E8-C1D983D88F92}" type="doc">
      <dgm:prSet loTypeId="urn:microsoft.com/office/officeart/2008/layout/PictureStrip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4BCB519-2564-432F-BBBF-E45312D86A16}">
      <dgm:prSet phldrT="[Texto]"/>
      <dgm:spPr/>
      <dgm:t>
        <a:bodyPr/>
        <a:lstStyle/>
        <a:p>
          <a:r>
            <a:rPr lang="es-CO" dirty="0" smtClean="0"/>
            <a:t>Consiste en formar personas para la investigación </a:t>
          </a:r>
          <a:endParaRPr lang="en-US" dirty="0"/>
        </a:p>
      </dgm:t>
    </dgm:pt>
    <dgm:pt modelId="{5FF6AD07-B6B2-41F1-BBB4-CC222EC8CBA0}" type="parTrans" cxnId="{53948037-FE8E-437F-A543-3E1CBAFA8F4B}">
      <dgm:prSet/>
      <dgm:spPr/>
      <dgm:t>
        <a:bodyPr/>
        <a:lstStyle/>
        <a:p>
          <a:endParaRPr lang="en-US" dirty="0"/>
        </a:p>
      </dgm:t>
    </dgm:pt>
    <dgm:pt modelId="{4B10F87D-666E-4A77-823A-88AC4884E321}" type="sibTrans" cxnId="{53948037-FE8E-437F-A543-3E1CBAFA8F4B}">
      <dgm:prSet/>
      <dgm:spPr/>
      <dgm:t>
        <a:bodyPr/>
        <a:lstStyle/>
        <a:p>
          <a:endParaRPr lang="en-US" dirty="0"/>
        </a:p>
      </dgm:t>
    </dgm:pt>
    <dgm:pt modelId="{2DF54626-2D95-490E-A829-BCE60CD08829}">
      <dgm:prSet phldrT="[Texto]"/>
      <dgm:spPr/>
      <dgm:t>
        <a:bodyPr/>
        <a:lstStyle/>
        <a:p>
          <a:r>
            <a:rPr lang="es-CO" dirty="0" smtClean="0"/>
            <a:t>Antes de formar proyectos de investigación</a:t>
          </a:r>
          <a:endParaRPr lang="en-US" dirty="0"/>
        </a:p>
      </dgm:t>
    </dgm:pt>
    <dgm:pt modelId="{89E0404A-97B2-4D22-B9F7-859D10CFEF0E}" type="parTrans" cxnId="{C0F22D87-5BAB-42D3-A985-7E6B2C325509}">
      <dgm:prSet/>
      <dgm:spPr/>
      <dgm:t>
        <a:bodyPr/>
        <a:lstStyle/>
        <a:p>
          <a:endParaRPr lang="en-US" dirty="0"/>
        </a:p>
      </dgm:t>
    </dgm:pt>
    <dgm:pt modelId="{2460EEF1-82AF-43D2-AE85-6EFF633CB626}" type="sibTrans" cxnId="{C0F22D87-5BAB-42D3-A985-7E6B2C325509}">
      <dgm:prSet/>
      <dgm:spPr/>
      <dgm:t>
        <a:bodyPr/>
        <a:lstStyle/>
        <a:p>
          <a:endParaRPr lang="en-US" dirty="0"/>
        </a:p>
      </dgm:t>
    </dgm:pt>
    <dgm:pt modelId="{A69104A6-320F-4CBE-B043-9E11711B03CD}">
      <dgm:prSet phldrT="[Texto]"/>
      <dgm:spPr/>
      <dgm:t>
        <a:bodyPr/>
        <a:lstStyle/>
        <a:p>
          <a:endParaRPr lang="en-US" dirty="0"/>
        </a:p>
      </dgm:t>
    </dgm:pt>
    <dgm:pt modelId="{3A94639B-EAC5-4704-9233-2F45F31ECEA9}" type="parTrans" cxnId="{1C2C36D0-DA54-404C-B9C7-8C3C4BA69A6C}">
      <dgm:prSet/>
      <dgm:spPr/>
      <dgm:t>
        <a:bodyPr/>
        <a:lstStyle/>
        <a:p>
          <a:endParaRPr lang="en-US" dirty="0"/>
        </a:p>
      </dgm:t>
    </dgm:pt>
    <dgm:pt modelId="{2DFCD1F9-A1C3-4E45-9EF1-2E8483E73C2A}" type="sibTrans" cxnId="{1C2C36D0-DA54-404C-B9C7-8C3C4BA69A6C}">
      <dgm:prSet/>
      <dgm:spPr/>
      <dgm:t>
        <a:bodyPr/>
        <a:lstStyle/>
        <a:p>
          <a:endParaRPr lang="en-US" dirty="0"/>
        </a:p>
      </dgm:t>
    </dgm:pt>
    <dgm:pt modelId="{720957B2-521D-4D96-8E3C-DB1E3B438464}">
      <dgm:prSet phldrT="[Texto]"/>
      <dgm:spPr/>
      <dgm:t>
        <a:bodyPr/>
        <a:lstStyle/>
        <a:p>
          <a:r>
            <a:rPr lang="es-CO" dirty="0" smtClean="0"/>
            <a:t>Patiño (2009)</a:t>
          </a:r>
          <a:endParaRPr lang="en-US" dirty="0"/>
        </a:p>
      </dgm:t>
    </dgm:pt>
    <dgm:pt modelId="{B55CAAFE-E805-49BE-9D92-A114F9BDB96B}" type="parTrans" cxnId="{FA47C3F6-0BEA-4742-AFD4-85EC3439CFE3}">
      <dgm:prSet/>
      <dgm:spPr/>
      <dgm:t>
        <a:bodyPr/>
        <a:lstStyle/>
        <a:p>
          <a:endParaRPr lang="en-US" dirty="0"/>
        </a:p>
      </dgm:t>
    </dgm:pt>
    <dgm:pt modelId="{E18C79CC-9CED-4C43-9EA9-B8D2422C7A6E}" type="sibTrans" cxnId="{FA47C3F6-0BEA-4742-AFD4-85EC3439CFE3}">
      <dgm:prSet/>
      <dgm:spPr/>
      <dgm:t>
        <a:bodyPr/>
        <a:lstStyle/>
        <a:p>
          <a:endParaRPr lang="en-US" dirty="0"/>
        </a:p>
      </dgm:t>
    </dgm:pt>
    <dgm:pt modelId="{BB07AED8-945D-43C4-B456-3007ACD71F2C}" type="pres">
      <dgm:prSet presAssocID="{D232CA74-EFA4-4E6D-98E8-C1D983D88F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4FA1874-1A54-440A-9195-FD68FFEB4BB4}" type="pres">
      <dgm:prSet presAssocID="{44BCB519-2564-432F-BBBF-E45312D86A16}" presName="composite" presStyleCnt="0"/>
      <dgm:spPr/>
    </dgm:pt>
    <dgm:pt modelId="{A830FBE5-70DD-45A5-93DD-C733B66A8F80}" type="pres">
      <dgm:prSet presAssocID="{44BCB519-2564-432F-BBBF-E45312D86A1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A7D654-1FFD-4F93-B459-2620D456A9A8}" type="pres">
      <dgm:prSet presAssocID="{44BCB519-2564-432F-BBBF-E45312D86A16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2E35D5D2-D92E-4CA6-9854-C45F8EDF928B}" type="pres">
      <dgm:prSet presAssocID="{4B10F87D-666E-4A77-823A-88AC4884E321}" presName="sibTrans" presStyleCnt="0"/>
      <dgm:spPr/>
    </dgm:pt>
    <dgm:pt modelId="{FA100D4E-4F20-4955-B234-7EBDEB368A48}" type="pres">
      <dgm:prSet presAssocID="{2DF54626-2D95-490E-A829-BCE60CD08829}" presName="composite" presStyleCnt="0"/>
      <dgm:spPr/>
    </dgm:pt>
    <dgm:pt modelId="{3FAE8085-8A29-4489-AD0D-D20DFC4CB1DB}" type="pres">
      <dgm:prSet presAssocID="{2DF54626-2D95-490E-A829-BCE60CD08829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54EEAB-1559-48B5-8FF8-56892B4B09D1}" type="pres">
      <dgm:prSet presAssocID="{2DF54626-2D95-490E-A829-BCE60CD08829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CO"/>
        </a:p>
      </dgm:t>
    </dgm:pt>
  </dgm:ptLst>
  <dgm:cxnLst>
    <dgm:cxn modelId="{2B4647EF-55EA-4154-B834-F16589FDD498}" type="presOf" srcId="{44BCB519-2564-432F-BBBF-E45312D86A16}" destId="{A830FBE5-70DD-45A5-93DD-C733B66A8F80}" srcOrd="0" destOrd="0" presId="urn:microsoft.com/office/officeart/2008/layout/PictureStrips"/>
    <dgm:cxn modelId="{1C2C36D0-DA54-404C-B9C7-8C3C4BA69A6C}" srcId="{2DF54626-2D95-490E-A829-BCE60CD08829}" destId="{A69104A6-320F-4CBE-B043-9E11711B03CD}" srcOrd="0" destOrd="0" parTransId="{3A94639B-EAC5-4704-9233-2F45F31ECEA9}" sibTransId="{2DFCD1F9-A1C3-4E45-9EF1-2E8483E73C2A}"/>
    <dgm:cxn modelId="{35321F17-47F4-4DD9-BBB3-87C39230BC0B}" type="presOf" srcId="{720957B2-521D-4D96-8E3C-DB1E3B438464}" destId="{3FAE8085-8A29-4489-AD0D-D20DFC4CB1DB}" srcOrd="0" destOrd="2" presId="urn:microsoft.com/office/officeart/2008/layout/PictureStrips"/>
    <dgm:cxn modelId="{242F73FA-2602-467A-BBFC-DF798A486774}" type="presOf" srcId="{D232CA74-EFA4-4E6D-98E8-C1D983D88F92}" destId="{BB07AED8-945D-43C4-B456-3007ACD71F2C}" srcOrd="0" destOrd="0" presId="urn:microsoft.com/office/officeart/2008/layout/PictureStrips"/>
    <dgm:cxn modelId="{1075CF5C-DCA6-4DCA-9F49-8120FB4DCC32}" type="presOf" srcId="{A69104A6-320F-4CBE-B043-9E11711B03CD}" destId="{3FAE8085-8A29-4489-AD0D-D20DFC4CB1DB}" srcOrd="0" destOrd="1" presId="urn:microsoft.com/office/officeart/2008/layout/PictureStrips"/>
    <dgm:cxn modelId="{FA47C3F6-0BEA-4742-AFD4-85EC3439CFE3}" srcId="{2DF54626-2D95-490E-A829-BCE60CD08829}" destId="{720957B2-521D-4D96-8E3C-DB1E3B438464}" srcOrd="1" destOrd="0" parTransId="{B55CAAFE-E805-49BE-9D92-A114F9BDB96B}" sibTransId="{E18C79CC-9CED-4C43-9EA9-B8D2422C7A6E}"/>
    <dgm:cxn modelId="{53948037-FE8E-437F-A543-3E1CBAFA8F4B}" srcId="{D232CA74-EFA4-4E6D-98E8-C1D983D88F92}" destId="{44BCB519-2564-432F-BBBF-E45312D86A16}" srcOrd="0" destOrd="0" parTransId="{5FF6AD07-B6B2-41F1-BBB4-CC222EC8CBA0}" sibTransId="{4B10F87D-666E-4A77-823A-88AC4884E321}"/>
    <dgm:cxn modelId="{D0A03D8E-43BE-45FF-B598-8348FEFB9F6C}" type="presOf" srcId="{2DF54626-2D95-490E-A829-BCE60CD08829}" destId="{3FAE8085-8A29-4489-AD0D-D20DFC4CB1DB}" srcOrd="0" destOrd="0" presId="urn:microsoft.com/office/officeart/2008/layout/PictureStrips"/>
    <dgm:cxn modelId="{C0F22D87-5BAB-42D3-A985-7E6B2C325509}" srcId="{D232CA74-EFA4-4E6D-98E8-C1D983D88F92}" destId="{2DF54626-2D95-490E-A829-BCE60CD08829}" srcOrd="1" destOrd="0" parTransId="{89E0404A-97B2-4D22-B9F7-859D10CFEF0E}" sibTransId="{2460EEF1-82AF-43D2-AE85-6EFF633CB626}"/>
    <dgm:cxn modelId="{08C60792-9B10-4221-9947-15A05CA873D3}" type="presParOf" srcId="{BB07AED8-945D-43C4-B456-3007ACD71F2C}" destId="{A4FA1874-1A54-440A-9195-FD68FFEB4BB4}" srcOrd="0" destOrd="0" presId="urn:microsoft.com/office/officeart/2008/layout/PictureStrips"/>
    <dgm:cxn modelId="{602921EE-0669-4B4D-92EB-B63AD6B27BBA}" type="presParOf" srcId="{A4FA1874-1A54-440A-9195-FD68FFEB4BB4}" destId="{A830FBE5-70DD-45A5-93DD-C733B66A8F80}" srcOrd="0" destOrd="0" presId="urn:microsoft.com/office/officeart/2008/layout/PictureStrips"/>
    <dgm:cxn modelId="{CD1CF6C6-B7F9-444A-B64E-BE5EE1AE6FE5}" type="presParOf" srcId="{A4FA1874-1A54-440A-9195-FD68FFEB4BB4}" destId="{07A7D654-1FFD-4F93-B459-2620D456A9A8}" srcOrd="1" destOrd="0" presId="urn:microsoft.com/office/officeart/2008/layout/PictureStrips"/>
    <dgm:cxn modelId="{7557EFB1-C020-415A-9824-547706ECB6D2}" type="presParOf" srcId="{BB07AED8-945D-43C4-B456-3007ACD71F2C}" destId="{2E35D5D2-D92E-4CA6-9854-C45F8EDF928B}" srcOrd="1" destOrd="0" presId="urn:microsoft.com/office/officeart/2008/layout/PictureStrips"/>
    <dgm:cxn modelId="{6C16DAA4-F596-4D9B-BB71-51222F164A94}" type="presParOf" srcId="{BB07AED8-945D-43C4-B456-3007ACD71F2C}" destId="{FA100D4E-4F20-4955-B234-7EBDEB368A48}" srcOrd="2" destOrd="0" presId="urn:microsoft.com/office/officeart/2008/layout/PictureStrips"/>
    <dgm:cxn modelId="{620D1603-6FCC-4331-AE9D-E1670D11B0B1}" type="presParOf" srcId="{FA100D4E-4F20-4955-B234-7EBDEB368A48}" destId="{3FAE8085-8A29-4489-AD0D-D20DFC4CB1DB}" srcOrd="0" destOrd="0" presId="urn:microsoft.com/office/officeart/2008/layout/PictureStrips"/>
    <dgm:cxn modelId="{2D5BAA17-3365-41F9-9930-D69071DBCCCA}" type="presParOf" srcId="{FA100D4E-4F20-4955-B234-7EBDEB368A48}" destId="{3854EEAB-1559-48B5-8FF8-56892B4B09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4DC4D6-DFE0-448F-8209-0A48B5BA3D7C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F840AF3-79AF-417E-97F1-F4DD77BFCFCD}">
      <dgm:prSet phldrT="[Texto]"/>
      <dgm:spPr/>
      <dgm:t>
        <a:bodyPr/>
        <a:lstStyle/>
        <a:p>
          <a:r>
            <a:rPr lang="es-CO" dirty="0" smtClean="0"/>
            <a:t>“La labor del profesor universitario es realmente un </a:t>
          </a:r>
          <a:r>
            <a:rPr lang="es-CO" i="1" dirty="0" smtClean="0"/>
            <a:t>proceso de investigación</a:t>
          </a:r>
          <a:r>
            <a:rPr lang="es-CO" dirty="0" smtClean="0"/>
            <a:t>, pues se orienta a </a:t>
          </a:r>
          <a:r>
            <a:rPr lang="es-CO" i="1" dirty="0" smtClean="0"/>
            <a:t>adquirir conocimientos nuevos para él…” </a:t>
          </a:r>
          <a:endParaRPr lang="es-CO" dirty="0"/>
        </a:p>
      </dgm:t>
    </dgm:pt>
    <dgm:pt modelId="{C72D673E-D730-48BC-B8A8-6C502D53E30C}" type="parTrans" cxnId="{7EB33F9F-2C60-48AD-8147-00800FE3AAA0}">
      <dgm:prSet/>
      <dgm:spPr/>
      <dgm:t>
        <a:bodyPr/>
        <a:lstStyle/>
        <a:p>
          <a:endParaRPr lang="es-CO"/>
        </a:p>
      </dgm:t>
    </dgm:pt>
    <dgm:pt modelId="{90D4D588-77EF-4B90-AE86-0836A4890AEF}" type="sibTrans" cxnId="{7EB33F9F-2C60-48AD-8147-00800FE3AAA0}">
      <dgm:prSet/>
      <dgm:spPr/>
      <dgm:t>
        <a:bodyPr/>
        <a:lstStyle/>
        <a:p>
          <a:endParaRPr lang="es-CO"/>
        </a:p>
      </dgm:t>
    </dgm:pt>
    <dgm:pt modelId="{11D3250B-DC12-49D3-B410-ACE8EDA89C92}">
      <dgm:prSet/>
      <dgm:spPr/>
      <dgm:t>
        <a:bodyPr/>
        <a:lstStyle/>
        <a:p>
          <a:r>
            <a:rPr lang="es-CO" i="1" dirty="0" smtClean="0"/>
            <a:t>“La docencia es concebida como un camino de perfeccionamiento personal, en el servicio a la ciencia, a la cultura y a la sociedad; es decir, comprender el quehacer educativo como una verdadera profesión”</a:t>
          </a:r>
        </a:p>
      </dgm:t>
    </dgm:pt>
    <dgm:pt modelId="{B26F9455-E85E-4C80-A31E-8559B84E9620}" type="parTrans" cxnId="{E60EAFB8-2ED3-44CE-B594-6B8C3C92AA3E}">
      <dgm:prSet/>
      <dgm:spPr/>
      <dgm:t>
        <a:bodyPr/>
        <a:lstStyle/>
        <a:p>
          <a:endParaRPr lang="es-CO"/>
        </a:p>
      </dgm:t>
    </dgm:pt>
    <dgm:pt modelId="{BA6CC0EC-5C7A-4702-BE06-7460D5E33761}" type="sibTrans" cxnId="{E60EAFB8-2ED3-44CE-B594-6B8C3C92AA3E}">
      <dgm:prSet/>
      <dgm:spPr/>
      <dgm:t>
        <a:bodyPr/>
        <a:lstStyle/>
        <a:p>
          <a:endParaRPr lang="es-CO"/>
        </a:p>
      </dgm:t>
    </dgm:pt>
    <dgm:pt modelId="{1C01CB06-5AB4-4EA1-977F-A29B5C922812}" type="pres">
      <dgm:prSet presAssocID="{564DC4D6-DFE0-448F-8209-0A48B5BA3D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6E15B0F-21BF-4479-83F7-0B9AEAAD7EC1}" type="pres">
      <dgm:prSet presAssocID="{DF840AF3-79AF-417E-97F1-F4DD77BFCFCD}" presName="composite" presStyleCnt="0"/>
      <dgm:spPr/>
    </dgm:pt>
    <dgm:pt modelId="{662EBE32-773D-4340-ABA6-4B4A615BC89E}" type="pres">
      <dgm:prSet presAssocID="{DF840AF3-79AF-417E-97F1-F4DD77BFCFCD}" presName="LShape" presStyleLbl="alignNode1" presStyleIdx="0" presStyleCnt="3"/>
      <dgm:spPr/>
    </dgm:pt>
    <dgm:pt modelId="{16BF8826-3FC5-4636-AAB8-E195315691E1}" type="pres">
      <dgm:prSet presAssocID="{DF840AF3-79AF-417E-97F1-F4DD77BFCFCD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62BDEF-E69B-4CCD-8D53-A874B1EE8156}" type="pres">
      <dgm:prSet presAssocID="{DF840AF3-79AF-417E-97F1-F4DD77BFCFCD}" presName="Triangle" presStyleLbl="alignNode1" presStyleIdx="1" presStyleCnt="3"/>
      <dgm:spPr/>
    </dgm:pt>
    <dgm:pt modelId="{33E2B71F-6C54-4214-86A4-99DC12309BE7}" type="pres">
      <dgm:prSet presAssocID="{90D4D588-77EF-4B90-AE86-0836A4890AEF}" presName="sibTrans" presStyleCnt="0"/>
      <dgm:spPr/>
    </dgm:pt>
    <dgm:pt modelId="{3FCBD235-1B43-4995-9717-1AAD0B2F3A12}" type="pres">
      <dgm:prSet presAssocID="{90D4D588-77EF-4B90-AE86-0836A4890AEF}" presName="space" presStyleCnt="0"/>
      <dgm:spPr/>
    </dgm:pt>
    <dgm:pt modelId="{327094C8-A2E9-494D-87E0-D497F8C38C00}" type="pres">
      <dgm:prSet presAssocID="{11D3250B-DC12-49D3-B410-ACE8EDA89C92}" presName="composite" presStyleCnt="0"/>
      <dgm:spPr/>
    </dgm:pt>
    <dgm:pt modelId="{A8AFCC71-46FA-481A-A9EC-47CE0A025DD3}" type="pres">
      <dgm:prSet presAssocID="{11D3250B-DC12-49D3-B410-ACE8EDA89C92}" presName="LShape" presStyleLbl="alignNode1" presStyleIdx="2" presStyleCnt="3"/>
      <dgm:spPr/>
    </dgm:pt>
    <dgm:pt modelId="{06796874-D239-4035-BE20-F6B9EEDBF549}" type="pres">
      <dgm:prSet presAssocID="{11D3250B-DC12-49D3-B410-ACE8EDA89C92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EB33F9F-2C60-48AD-8147-00800FE3AAA0}" srcId="{564DC4D6-DFE0-448F-8209-0A48B5BA3D7C}" destId="{DF840AF3-79AF-417E-97F1-F4DD77BFCFCD}" srcOrd="0" destOrd="0" parTransId="{C72D673E-D730-48BC-B8A8-6C502D53E30C}" sibTransId="{90D4D588-77EF-4B90-AE86-0836A4890AEF}"/>
    <dgm:cxn modelId="{E60EAFB8-2ED3-44CE-B594-6B8C3C92AA3E}" srcId="{564DC4D6-DFE0-448F-8209-0A48B5BA3D7C}" destId="{11D3250B-DC12-49D3-B410-ACE8EDA89C92}" srcOrd="1" destOrd="0" parTransId="{B26F9455-E85E-4C80-A31E-8559B84E9620}" sibTransId="{BA6CC0EC-5C7A-4702-BE06-7460D5E33761}"/>
    <dgm:cxn modelId="{67F7B180-8AE1-4BDF-B82D-A51754B4F8E4}" type="presOf" srcId="{564DC4D6-DFE0-448F-8209-0A48B5BA3D7C}" destId="{1C01CB06-5AB4-4EA1-977F-A29B5C922812}" srcOrd="0" destOrd="0" presId="urn:microsoft.com/office/officeart/2009/3/layout/StepUpProcess"/>
    <dgm:cxn modelId="{292E2B61-0C9E-4CEA-A9B4-5EDEBC9B4C92}" type="presOf" srcId="{11D3250B-DC12-49D3-B410-ACE8EDA89C92}" destId="{06796874-D239-4035-BE20-F6B9EEDBF549}" srcOrd="0" destOrd="0" presId="urn:microsoft.com/office/officeart/2009/3/layout/StepUpProcess"/>
    <dgm:cxn modelId="{2A8A6DE3-ADFD-4E99-88D4-5BFA1E7E47C4}" type="presOf" srcId="{DF840AF3-79AF-417E-97F1-F4DD77BFCFCD}" destId="{16BF8826-3FC5-4636-AAB8-E195315691E1}" srcOrd="0" destOrd="0" presId="urn:microsoft.com/office/officeart/2009/3/layout/StepUpProcess"/>
    <dgm:cxn modelId="{C0573B70-6F51-424B-BAA6-1E15B39B6576}" type="presParOf" srcId="{1C01CB06-5AB4-4EA1-977F-A29B5C922812}" destId="{C6E15B0F-21BF-4479-83F7-0B9AEAAD7EC1}" srcOrd="0" destOrd="0" presId="urn:microsoft.com/office/officeart/2009/3/layout/StepUpProcess"/>
    <dgm:cxn modelId="{3C531146-1C07-4004-B109-32EEF8AAD725}" type="presParOf" srcId="{C6E15B0F-21BF-4479-83F7-0B9AEAAD7EC1}" destId="{662EBE32-773D-4340-ABA6-4B4A615BC89E}" srcOrd="0" destOrd="0" presId="urn:microsoft.com/office/officeart/2009/3/layout/StepUpProcess"/>
    <dgm:cxn modelId="{27B81CF3-9FF1-4C1E-BEEE-29909A2729F6}" type="presParOf" srcId="{C6E15B0F-21BF-4479-83F7-0B9AEAAD7EC1}" destId="{16BF8826-3FC5-4636-AAB8-E195315691E1}" srcOrd="1" destOrd="0" presId="urn:microsoft.com/office/officeart/2009/3/layout/StepUpProcess"/>
    <dgm:cxn modelId="{08B0EA09-7A08-4635-AE8E-3E64E91C9BD0}" type="presParOf" srcId="{C6E15B0F-21BF-4479-83F7-0B9AEAAD7EC1}" destId="{2D62BDEF-E69B-4CCD-8D53-A874B1EE8156}" srcOrd="2" destOrd="0" presId="urn:microsoft.com/office/officeart/2009/3/layout/StepUpProcess"/>
    <dgm:cxn modelId="{6D50052A-8433-44B7-BC96-C33CFFAD97F1}" type="presParOf" srcId="{1C01CB06-5AB4-4EA1-977F-A29B5C922812}" destId="{33E2B71F-6C54-4214-86A4-99DC12309BE7}" srcOrd="1" destOrd="0" presId="urn:microsoft.com/office/officeart/2009/3/layout/StepUpProcess"/>
    <dgm:cxn modelId="{1D5B6126-C9F4-4C1E-8EEF-C6F360CB72C4}" type="presParOf" srcId="{33E2B71F-6C54-4214-86A4-99DC12309BE7}" destId="{3FCBD235-1B43-4995-9717-1AAD0B2F3A12}" srcOrd="0" destOrd="0" presId="urn:microsoft.com/office/officeart/2009/3/layout/StepUpProcess"/>
    <dgm:cxn modelId="{37F0DD50-D172-4631-AD40-E92432DCD40E}" type="presParOf" srcId="{1C01CB06-5AB4-4EA1-977F-A29B5C922812}" destId="{327094C8-A2E9-494D-87E0-D497F8C38C00}" srcOrd="2" destOrd="0" presId="urn:microsoft.com/office/officeart/2009/3/layout/StepUpProcess"/>
    <dgm:cxn modelId="{85ED1C03-5F30-4B1F-B98D-215DB551C5B4}" type="presParOf" srcId="{327094C8-A2E9-494D-87E0-D497F8C38C00}" destId="{A8AFCC71-46FA-481A-A9EC-47CE0A025DD3}" srcOrd="0" destOrd="0" presId="urn:microsoft.com/office/officeart/2009/3/layout/StepUpProcess"/>
    <dgm:cxn modelId="{BA8E8751-3E26-41FE-B7C7-CA372B0FB89F}" type="presParOf" srcId="{327094C8-A2E9-494D-87E0-D497F8C38C00}" destId="{06796874-D239-4035-BE20-F6B9EEDBF5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08D26D-431E-45B7-B167-6067F0CD2DF0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31AB78E5-A190-4222-B2F8-0178C8A05478}">
      <dgm:prSet phldrT="[Texto]" custT="1"/>
      <dgm:spPr/>
      <dgm:t>
        <a:bodyPr/>
        <a:lstStyle/>
        <a:p>
          <a:r>
            <a:rPr lang="es-CO" sz="2400" dirty="0" smtClean="0"/>
            <a:t>La investigación formativa una responsabilidad de los docentes</a:t>
          </a:r>
          <a:endParaRPr lang="es-CO" sz="2400" dirty="0"/>
        </a:p>
      </dgm:t>
    </dgm:pt>
    <dgm:pt modelId="{A2CC6551-EAAB-4786-B1F3-1D18D743C9FE}" type="parTrans" cxnId="{DF38B4A0-88C2-4D45-912D-E8A0AFE1FA45}">
      <dgm:prSet/>
      <dgm:spPr/>
      <dgm:t>
        <a:bodyPr/>
        <a:lstStyle/>
        <a:p>
          <a:endParaRPr lang="es-CO"/>
        </a:p>
      </dgm:t>
    </dgm:pt>
    <dgm:pt modelId="{D61EFC4F-0A04-44C3-98A8-360E2749A0A6}" type="sibTrans" cxnId="{DF38B4A0-88C2-4D45-912D-E8A0AFE1FA45}">
      <dgm:prSet/>
      <dgm:spPr/>
      <dgm:t>
        <a:bodyPr/>
        <a:lstStyle/>
        <a:p>
          <a:endParaRPr lang="es-CO"/>
        </a:p>
      </dgm:t>
    </dgm:pt>
    <dgm:pt modelId="{7AD3D690-1A7A-4348-8175-3A12A98E099D}">
      <dgm:prSet phldrT="[Texto]"/>
      <dgm:spPr/>
      <dgm:t>
        <a:bodyPr/>
        <a:lstStyle/>
        <a:p>
          <a:r>
            <a:rPr lang="es-CO" smtClean="0"/>
            <a:t>No se orienta a la generación de conocimiento nuevo – ya elaborado</a:t>
          </a:r>
          <a:endParaRPr lang="es-CO" dirty="0"/>
        </a:p>
      </dgm:t>
    </dgm:pt>
    <dgm:pt modelId="{38DBE5CF-58FE-4571-8194-1DEA2BF568EE}" type="parTrans" cxnId="{DB4D0A50-D20F-4C47-B6DE-EA245F45973C}">
      <dgm:prSet/>
      <dgm:spPr/>
      <dgm:t>
        <a:bodyPr/>
        <a:lstStyle/>
        <a:p>
          <a:endParaRPr lang="es-CO"/>
        </a:p>
      </dgm:t>
    </dgm:pt>
    <dgm:pt modelId="{70CC4957-223F-4F44-B91B-0ECB59B9E538}" type="sibTrans" cxnId="{DB4D0A50-D20F-4C47-B6DE-EA245F45973C}">
      <dgm:prSet/>
      <dgm:spPr/>
      <dgm:t>
        <a:bodyPr/>
        <a:lstStyle/>
        <a:p>
          <a:endParaRPr lang="es-CO"/>
        </a:p>
      </dgm:t>
    </dgm:pt>
    <dgm:pt modelId="{A2034802-D409-4791-9413-4F5E498D5C33}">
      <dgm:prSet/>
      <dgm:spPr/>
      <dgm:t>
        <a:bodyPr/>
        <a:lstStyle/>
        <a:p>
          <a:r>
            <a:rPr lang="es-CO" smtClean="0"/>
            <a:t>Intención curricular</a:t>
          </a:r>
          <a:endParaRPr lang="es-CO" dirty="0" smtClean="0"/>
        </a:p>
      </dgm:t>
    </dgm:pt>
    <dgm:pt modelId="{CCA89686-A3FF-460F-859F-E8AB29F3FEFA}" type="parTrans" cxnId="{2D63D1AA-37F5-45AB-8455-9A327DF8C798}">
      <dgm:prSet/>
      <dgm:spPr/>
      <dgm:t>
        <a:bodyPr/>
        <a:lstStyle/>
        <a:p>
          <a:endParaRPr lang="es-CO"/>
        </a:p>
      </dgm:t>
    </dgm:pt>
    <dgm:pt modelId="{590F1CAC-CC1A-4306-B4AC-6C750F56D928}" type="sibTrans" cxnId="{2D63D1AA-37F5-45AB-8455-9A327DF8C798}">
      <dgm:prSet/>
      <dgm:spPr/>
      <dgm:t>
        <a:bodyPr/>
        <a:lstStyle/>
        <a:p>
          <a:endParaRPr lang="es-CO"/>
        </a:p>
      </dgm:t>
    </dgm:pt>
    <dgm:pt modelId="{D66A79DC-BF1E-41FA-9D75-A7E2AF04C403}">
      <dgm:prSet/>
      <dgm:spPr/>
      <dgm:t>
        <a:bodyPr/>
        <a:lstStyle/>
        <a:p>
          <a:r>
            <a:rPr lang="es-CO" dirty="0" smtClean="0"/>
            <a:t>Se enmarca en un programa académico formativo no necesariamente en una línea de investigación</a:t>
          </a:r>
        </a:p>
      </dgm:t>
    </dgm:pt>
    <dgm:pt modelId="{9FFE91B4-221C-4A41-8724-349DAB00A657}" type="parTrans" cxnId="{0A1EC97B-5965-4FC7-8ACE-7C035097AA91}">
      <dgm:prSet/>
      <dgm:spPr/>
      <dgm:t>
        <a:bodyPr/>
        <a:lstStyle/>
        <a:p>
          <a:endParaRPr lang="es-CO"/>
        </a:p>
      </dgm:t>
    </dgm:pt>
    <dgm:pt modelId="{C936D106-35A4-4A92-A176-1538191C742A}" type="sibTrans" cxnId="{0A1EC97B-5965-4FC7-8ACE-7C035097AA91}">
      <dgm:prSet/>
      <dgm:spPr/>
      <dgm:t>
        <a:bodyPr/>
        <a:lstStyle/>
        <a:p>
          <a:endParaRPr lang="es-CO"/>
        </a:p>
      </dgm:t>
    </dgm:pt>
    <dgm:pt modelId="{71255BFA-4035-4568-BA66-5A63BD5B1BD6}">
      <dgm:prSet/>
      <dgm:spPr/>
      <dgm:t>
        <a:bodyPr/>
        <a:lstStyle/>
        <a:p>
          <a:r>
            <a:rPr lang="es-CO" smtClean="0"/>
            <a:t>Es parte de la función docente</a:t>
          </a:r>
          <a:endParaRPr lang="es-CO" dirty="0" smtClean="0"/>
        </a:p>
      </dgm:t>
    </dgm:pt>
    <dgm:pt modelId="{C9C4AEDC-C5A6-416A-988A-EFED91B85F11}" type="parTrans" cxnId="{4CC2845B-947A-43C8-B0FD-97A260F8783E}">
      <dgm:prSet/>
      <dgm:spPr/>
      <dgm:t>
        <a:bodyPr/>
        <a:lstStyle/>
        <a:p>
          <a:endParaRPr lang="es-CO"/>
        </a:p>
      </dgm:t>
    </dgm:pt>
    <dgm:pt modelId="{1BFEC6FF-E3B2-4458-BE27-F731F8396857}" type="sibTrans" cxnId="{4CC2845B-947A-43C8-B0FD-97A260F8783E}">
      <dgm:prSet/>
      <dgm:spPr/>
      <dgm:t>
        <a:bodyPr/>
        <a:lstStyle/>
        <a:p>
          <a:endParaRPr lang="es-CO"/>
        </a:p>
      </dgm:t>
    </dgm:pt>
    <dgm:pt modelId="{99DC915F-CBA1-4DCE-9FA9-D7C6DE5A9673}">
      <dgm:prSet/>
      <dgm:spPr/>
      <dgm:t>
        <a:bodyPr/>
        <a:lstStyle/>
        <a:p>
          <a:r>
            <a:rPr lang="es-CO" smtClean="0"/>
            <a:t>Los agentes investigadores no son profesionales de investigación, sino sujetos en formación.</a:t>
          </a:r>
          <a:endParaRPr lang="es-CO" dirty="0" smtClean="0"/>
        </a:p>
      </dgm:t>
    </dgm:pt>
    <dgm:pt modelId="{516B02D0-D6AA-4A15-B7AE-1EA107159AC2}" type="parTrans" cxnId="{472CF0A3-26D3-44DE-9063-EEC0A11965E5}">
      <dgm:prSet/>
      <dgm:spPr/>
      <dgm:t>
        <a:bodyPr/>
        <a:lstStyle/>
        <a:p>
          <a:endParaRPr lang="es-CO"/>
        </a:p>
      </dgm:t>
    </dgm:pt>
    <dgm:pt modelId="{83264C0F-1867-4219-8BF8-7B3A37566A4C}" type="sibTrans" cxnId="{472CF0A3-26D3-44DE-9063-EEC0A11965E5}">
      <dgm:prSet/>
      <dgm:spPr/>
      <dgm:t>
        <a:bodyPr/>
        <a:lstStyle/>
        <a:p>
          <a:endParaRPr lang="es-CO"/>
        </a:p>
      </dgm:t>
    </dgm:pt>
    <dgm:pt modelId="{22657C87-5191-4522-90AC-52E5603F85F4}" type="pres">
      <dgm:prSet presAssocID="{7708D26D-431E-45B7-B167-6067F0CD2D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6F57F1E-0240-43A1-86A7-30EEFDAB1CB4}" type="pres">
      <dgm:prSet presAssocID="{31AB78E5-A190-4222-B2F8-0178C8A05478}" presName="root1" presStyleCnt="0"/>
      <dgm:spPr/>
    </dgm:pt>
    <dgm:pt modelId="{56B01518-C447-479A-88BA-0FE2C391354F}" type="pres">
      <dgm:prSet presAssocID="{31AB78E5-A190-4222-B2F8-0178C8A05478}" presName="LevelOneTextNode" presStyleLbl="node0" presStyleIdx="0" presStyleCnt="1" custAng="5400000" custScaleX="303325" custScaleY="55893" custLinFactX="-100000" custLinFactNeighborX="-112149" custLinFactNeighborY="-30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CCEEEE3-66F6-4A84-A432-8D399B3AA0D2}" type="pres">
      <dgm:prSet presAssocID="{31AB78E5-A190-4222-B2F8-0178C8A05478}" presName="level2hierChild" presStyleCnt="0"/>
      <dgm:spPr/>
    </dgm:pt>
    <dgm:pt modelId="{CBFD76E9-89A8-44AA-9657-AB5AAA8E71B9}" type="pres">
      <dgm:prSet presAssocID="{38DBE5CF-58FE-4571-8194-1DEA2BF568EE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05350B0E-E690-4536-8494-56D5FD6215A8}" type="pres">
      <dgm:prSet presAssocID="{38DBE5CF-58FE-4571-8194-1DEA2BF568EE}" presName="connTx" presStyleLbl="parChTrans1D2" presStyleIdx="0" presStyleCnt="5"/>
      <dgm:spPr/>
      <dgm:t>
        <a:bodyPr/>
        <a:lstStyle/>
        <a:p>
          <a:endParaRPr lang="es-CO"/>
        </a:p>
      </dgm:t>
    </dgm:pt>
    <dgm:pt modelId="{41D700FF-3A05-4DF0-82CC-4D56C682580D}" type="pres">
      <dgm:prSet presAssocID="{7AD3D690-1A7A-4348-8175-3A12A98E099D}" presName="root2" presStyleCnt="0"/>
      <dgm:spPr/>
    </dgm:pt>
    <dgm:pt modelId="{ADB4D9EF-79D8-4547-8F5E-D373D20451FB}" type="pres">
      <dgm:prSet presAssocID="{7AD3D690-1A7A-4348-8175-3A12A98E099D}" presName="LevelTwoTextNode" presStyleLbl="node2" presStyleIdx="0" presStyleCnt="5" custScaleX="148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B702C1-3809-4D3C-953D-05EDF173265F}" type="pres">
      <dgm:prSet presAssocID="{7AD3D690-1A7A-4348-8175-3A12A98E099D}" presName="level3hierChild" presStyleCnt="0"/>
      <dgm:spPr/>
    </dgm:pt>
    <dgm:pt modelId="{2589D3DC-F23C-43A0-BBE2-5CBA2FC4F3F3}" type="pres">
      <dgm:prSet presAssocID="{CCA89686-A3FF-460F-859F-E8AB29F3FEFA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A2B9B2CE-AE19-4378-9B33-04910DD7A098}" type="pres">
      <dgm:prSet presAssocID="{CCA89686-A3FF-460F-859F-E8AB29F3FEFA}" presName="connTx" presStyleLbl="parChTrans1D2" presStyleIdx="1" presStyleCnt="5"/>
      <dgm:spPr/>
      <dgm:t>
        <a:bodyPr/>
        <a:lstStyle/>
        <a:p>
          <a:endParaRPr lang="es-CO"/>
        </a:p>
      </dgm:t>
    </dgm:pt>
    <dgm:pt modelId="{A2FEE245-DFD6-46D9-B9EE-C01016AC2173}" type="pres">
      <dgm:prSet presAssocID="{A2034802-D409-4791-9413-4F5E498D5C33}" presName="root2" presStyleCnt="0"/>
      <dgm:spPr/>
    </dgm:pt>
    <dgm:pt modelId="{011A2940-4C56-4573-9241-87DEAD2CE5FD}" type="pres">
      <dgm:prSet presAssocID="{A2034802-D409-4791-9413-4F5E498D5C33}" presName="LevelTwoTextNode" presStyleLbl="node2" presStyleIdx="1" presStyleCnt="5" custScaleX="148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FF5AF9-0378-45F1-849D-175A6E221C74}" type="pres">
      <dgm:prSet presAssocID="{A2034802-D409-4791-9413-4F5E498D5C33}" presName="level3hierChild" presStyleCnt="0"/>
      <dgm:spPr/>
    </dgm:pt>
    <dgm:pt modelId="{A349FF0F-3B86-4705-A203-050FBB9E3823}" type="pres">
      <dgm:prSet presAssocID="{9FFE91B4-221C-4A41-8724-349DAB00A657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B6C58DCD-C519-4FC6-803F-AFFC26A89594}" type="pres">
      <dgm:prSet presAssocID="{9FFE91B4-221C-4A41-8724-349DAB00A657}" presName="connTx" presStyleLbl="parChTrans1D2" presStyleIdx="2" presStyleCnt="5"/>
      <dgm:spPr/>
      <dgm:t>
        <a:bodyPr/>
        <a:lstStyle/>
        <a:p>
          <a:endParaRPr lang="es-CO"/>
        </a:p>
      </dgm:t>
    </dgm:pt>
    <dgm:pt modelId="{9B5A529A-FEA6-4F80-A23C-96E752BD0E9E}" type="pres">
      <dgm:prSet presAssocID="{D66A79DC-BF1E-41FA-9D75-A7E2AF04C403}" presName="root2" presStyleCnt="0"/>
      <dgm:spPr/>
    </dgm:pt>
    <dgm:pt modelId="{1D4870B9-A203-4BCD-AB4A-AFBCF9468626}" type="pres">
      <dgm:prSet presAssocID="{D66A79DC-BF1E-41FA-9D75-A7E2AF04C403}" presName="LevelTwoTextNode" presStyleLbl="node2" presStyleIdx="2" presStyleCnt="5" custScaleX="148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477BC1-16AC-4287-B8C8-2B1323988B5F}" type="pres">
      <dgm:prSet presAssocID="{D66A79DC-BF1E-41FA-9D75-A7E2AF04C403}" presName="level3hierChild" presStyleCnt="0"/>
      <dgm:spPr/>
    </dgm:pt>
    <dgm:pt modelId="{1CEF714E-6395-416D-9C6D-26368317E331}" type="pres">
      <dgm:prSet presAssocID="{C9C4AEDC-C5A6-416A-988A-EFED91B85F11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DAB52A24-FD32-4D4D-AE4F-C7BE86BE2FE1}" type="pres">
      <dgm:prSet presAssocID="{C9C4AEDC-C5A6-416A-988A-EFED91B85F11}" presName="connTx" presStyleLbl="parChTrans1D2" presStyleIdx="3" presStyleCnt="5"/>
      <dgm:spPr/>
      <dgm:t>
        <a:bodyPr/>
        <a:lstStyle/>
        <a:p>
          <a:endParaRPr lang="es-CO"/>
        </a:p>
      </dgm:t>
    </dgm:pt>
    <dgm:pt modelId="{55397684-AA4C-4FA8-9DD7-B82850A11B41}" type="pres">
      <dgm:prSet presAssocID="{71255BFA-4035-4568-BA66-5A63BD5B1BD6}" presName="root2" presStyleCnt="0"/>
      <dgm:spPr/>
    </dgm:pt>
    <dgm:pt modelId="{8C3651D2-A23C-43F6-A142-EBE7902EAE97}" type="pres">
      <dgm:prSet presAssocID="{71255BFA-4035-4568-BA66-5A63BD5B1BD6}" presName="LevelTwoTextNode" presStyleLbl="node2" presStyleIdx="3" presStyleCnt="5" custScaleX="148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C680BD6-D63C-4C14-9618-276582C4608C}" type="pres">
      <dgm:prSet presAssocID="{71255BFA-4035-4568-BA66-5A63BD5B1BD6}" presName="level3hierChild" presStyleCnt="0"/>
      <dgm:spPr/>
    </dgm:pt>
    <dgm:pt modelId="{746FD722-1E16-413D-AB1C-BFA40C593904}" type="pres">
      <dgm:prSet presAssocID="{516B02D0-D6AA-4A15-B7AE-1EA107159AC2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E00AC025-E8BE-412F-A6ED-1E9935E1873C}" type="pres">
      <dgm:prSet presAssocID="{516B02D0-D6AA-4A15-B7AE-1EA107159AC2}" presName="connTx" presStyleLbl="parChTrans1D2" presStyleIdx="4" presStyleCnt="5"/>
      <dgm:spPr/>
      <dgm:t>
        <a:bodyPr/>
        <a:lstStyle/>
        <a:p>
          <a:endParaRPr lang="es-CO"/>
        </a:p>
      </dgm:t>
    </dgm:pt>
    <dgm:pt modelId="{06516B12-C7E2-4C09-975D-D82C5F37A1A2}" type="pres">
      <dgm:prSet presAssocID="{99DC915F-CBA1-4DCE-9FA9-D7C6DE5A9673}" presName="root2" presStyleCnt="0"/>
      <dgm:spPr/>
    </dgm:pt>
    <dgm:pt modelId="{69221AD9-BEE0-4707-8AB7-7E7692CE3793}" type="pres">
      <dgm:prSet presAssocID="{99DC915F-CBA1-4DCE-9FA9-D7C6DE5A9673}" presName="LevelTwoTextNode" presStyleLbl="node2" presStyleIdx="4" presStyleCnt="5" custScaleX="14863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C7A8BF-09F1-499F-8715-E1E51F5BE34D}" type="pres">
      <dgm:prSet presAssocID="{99DC915F-CBA1-4DCE-9FA9-D7C6DE5A9673}" presName="level3hierChild" presStyleCnt="0"/>
      <dgm:spPr/>
    </dgm:pt>
  </dgm:ptLst>
  <dgm:cxnLst>
    <dgm:cxn modelId="{CB7A3ACC-8FD8-4F70-B2CD-8C73309B2135}" type="presOf" srcId="{C9C4AEDC-C5A6-416A-988A-EFED91B85F11}" destId="{DAB52A24-FD32-4D4D-AE4F-C7BE86BE2FE1}" srcOrd="1" destOrd="0" presId="urn:microsoft.com/office/officeart/2008/layout/HorizontalMultiLevelHierarchy"/>
    <dgm:cxn modelId="{30EEC1CB-20C2-4B37-BCF2-F2C685EE1683}" type="presOf" srcId="{7708D26D-431E-45B7-B167-6067F0CD2DF0}" destId="{22657C87-5191-4522-90AC-52E5603F85F4}" srcOrd="0" destOrd="0" presId="urn:microsoft.com/office/officeart/2008/layout/HorizontalMultiLevelHierarchy"/>
    <dgm:cxn modelId="{475D54C3-08B3-48F5-9F3C-FB6A8C44D286}" type="presOf" srcId="{99DC915F-CBA1-4DCE-9FA9-D7C6DE5A9673}" destId="{69221AD9-BEE0-4707-8AB7-7E7692CE3793}" srcOrd="0" destOrd="0" presId="urn:microsoft.com/office/officeart/2008/layout/HorizontalMultiLevelHierarchy"/>
    <dgm:cxn modelId="{87AF97A5-2AD6-462D-A8A2-AE4323A3B8E4}" type="presOf" srcId="{7AD3D690-1A7A-4348-8175-3A12A98E099D}" destId="{ADB4D9EF-79D8-4547-8F5E-D373D20451FB}" srcOrd="0" destOrd="0" presId="urn:microsoft.com/office/officeart/2008/layout/HorizontalMultiLevelHierarchy"/>
    <dgm:cxn modelId="{0A1EC97B-5965-4FC7-8ACE-7C035097AA91}" srcId="{31AB78E5-A190-4222-B2F8-0178C8A05478}" destId="{D66A79DC-BF1E-41FA-9D75-A7E2AF04C403}" srcOrd="2" destOrd="0" parTransId="{9FFE91B4-221C-4A41-8724-349DAB00A657}" sibTransId="{C936D106-35A4-4A92-A176-1538191C742A}"/>
    <dgm:cxn modelId="{472CF0A3-26D3-44DE-9063-EEC0A11965E5}" srcId="{31AB78E5-A190-4222-B2F8-0178C8A05478}" destId="{99DC915F-CBA1-4DCE-9FA9-D7C6DE5A9673}" srcOrd="4" destOrd="0" parTransId="{516B02D0-D6AA-4A15-B7AE-1EA107159AC2}" sibTransId="{83264C0F-1867-4219-8BF8-7B3A37566A4C}"/>
    <dgm:cxn modelId="{2D3995F2-9FBA-41EF-AF9C-01AE2721A0E0}" type="presOf" srcId="{38DBE5CF-58FE-4571-8194-1DEA2BF568EE}" destId="{CBFD76E9-89A8-44AA-9657-AB5AAA8E71B9}" srcOrd="0" destOrd="0" presId="urn:microsoft.com/office/officeart/2008/layout/HorizontalMultiLevelHierarchy"/>
    <dgm:cxn modelId="{6DB0FFA8-565F-4767-90D3-E5207A17CA65}" type="presOf" srcId="{D66A79DC-BF1E-41FA-9D75-A7E2AF04C403}" destId="{1D4870B9-A203-4BCD-AB4A-AFBCF9468626}" srcOrd="0" destOrd="0" presId="urn:microsoft.com/office/officeart/2008/layout/HorizontalMultiLevelHierarchy"/>
    <dgm:cxn modelId="{5BE070ED-35A7-4A8D-8BB6-6FFAB3571753}" type="presOf" srcId="{CCA89686-A3FF-460F-859F-E8AB29F3FEFA}" destId="{A2B9B2CE-AE19-4378-9B33-04910DD7A098}" srcOrd="1" destOrd="0" presId="urn:microsoft.com/office/officeart/2008/layout/HorizontalMultiLevelHierarchy"/>
    <dgm:cxn modelId="{63F667F4-A73F-4016-A565-352A606EDCFA}" type="presOf" srcId="{516B02D0-D6AA-4A15-B7AE-1EA107159AC2}" destId="{746FD722-1E16-413D-AB1C-BFA40C593904}" srcOrd="0" destOrd="0" presId="urn:microsoft.com/office/officeart/2008/layout/HorizontalMultiLevelHierarchy"/>
    <dgm:cxn modelId="{DB4D0A50-D20F-4C47-B6DE-EA245F45973C}" srcId="{31AB78E5-A190-4222-B2F8-0178C8A05478}" destId="{7AD3D690-1A7A-4348-8175-3A12A98E099D}" srcOrd="0" destOrd="0" parTransId="{38DBE5CF-58FE-4571-8194-1DEA2BF568EE}" sibTransId="{70CC4957-223F-4F44-B91B-0ECB59B9E538}"/>
    <dgm:cxn modelId="{27DE5F08-BA22-43F3-9F38-109AE753CFFE}" type="presOf" srcId="{9FFE91B4-221C-4A41-8724-349DAB00A657}" destId="{A349FF0F-3B86-4705-A203-050FBB9E3823}" srcOrd="0" destOrd="0" presId="urn:microsoft.com/office/officeart/2008/layout/HorizontalMultiLevelHierarchy"/>
    <dgm:cxn modelId="{DA8A304E-9E52-47C9-9796-2E0091D8C8EF}" type="presOf" srcId="{38DBE5CF-58FE-4571-8194-1DEA2BF568EE}" destId="{05350B0E-E690-4536-8494-56D5FD6215A8}" srcOrd="1" destOrd="0" presId="urn:microsoft.com/office/officeart/2008/layout/HorizontalMultiLevelHierarchy"/>
    <dgm:cxn modelId="{5D9A917C-DB12-4D40-BA23-AA366595BBED}" type="presOf" srcId="{31AB78E5-A190-4222-B2F8-0178C8A05478}" destId="{56B01518-C447-479A-88BA-0FE2C391354F}" srcOrd="0" destOrd="0" presId="urn:microsoft.com/office/officeart/2008/layout/HorizontalMultiLevelHierarchy"/>
    <dgm:cxn modelId="{39D393B2-8300-407A-95B3-22AA4E8AC115}" type="presOf" srcId="{9FFE91B4-221C-4A41-8724-349DAB00A657}" destId="{B6C58DCD-C519-4FC6-803F-AFFC26A89594}" srcOrd="1" destOrd="0" presId="urn:microsoft.com/office/officeart/2008/layout/HorizontalMultiLevelHierarchy"/>
    <dgm:cxn modelId="{DF38B4A0-88C2-4D45-912D-E8A0AFE1FA45}" srcId="{7708D26D-431E-45B7-B167-6067F0CD2DF0}" destId="{31AB78E5-A190-4222-B2F8-0178C8A05478}" srcOrd="0" destOrd="0" parTransId="{A2CC6551-EAAB-4786-B1F3-1D18D743C9FE}" sibTransId="{D61EFC4F-0A04-44C3-98A8-360E2749A0A6}"/>
    <dgm:cxn modelId="{7FF0FBFE-B810-4496-A13E-CB6F4EC0CA27}" type="presOf" srcId="{71255BFA-4035-4568-BA66-5A63BD5B1BD6}" destId="{8C3651D2-A23C-43F6-A142-EBE7902EAE97}" srcOrd="0" destOrd="0" presId="urn:microsoft.com/office/officeart/2008/layout/HorizontalMultiLevelHierarchy"/>
    <dgm:cxn modelId="{2D63D1AA-37F5-45AB-8455-9A327DF8C798}" srcId="{31AB78E5-A190-4222-B2F8-0178C8A05478}" destId="{A2034802-D409-4791-9413-4F5E498D5C33}" srcOrd="1" destOrd="0" parTransId="{CCA89686-A3FF-460F-859F-E8AB29F3FEFA}" sibTransId="{590F1CAC-CC1A-4306-B4AC-6C750F56D928}"/>
    <dgm:cxn modelId="{4487ADBC-981C-4C4E-8042-431F1A223BD6}" type="presOf" srcId="{CCA89686-A3FF-460F-859F-E8AB29F3FEFA}" destId="{2589D3DC-F23C-43A0-BBE2-5CBA2FC4F3F3}" srcOrd="0" destOrd="0" presId="urn:microsoft.com/office/officeart/2008/layout/HorizontalMultiLevelHierarchy"/>
    <dgm:cxn modelId="{9D745C77-143B-4C40-B9B2-7861F2686BA8}" type="presOf" srcId="{C9C4AEDC-C5A6-416A-988A-EFED91B85F11}" destId="{1CEF714E-6395-416D-9C6D-26368317E331}" srcOrd="0" destOrd="0" presId="urn:microsoft.com/office/officeart/2008/layout/HorizontalMultiLevelHierarchy"/>
    <dgm:cxn modelId="{2802730F-3F38-4440-BAD1-A17A79067AF2}" type="presOf" srcId="{516B02D0-D6AA-4A15-B7AE-1EA107159AC2}" destId="{E00AC025-E8BE-412F-A6ED-1E9935E1873C}" srcOrd="1" destOrd="0" presId="urn:microsoft.com/office/officeart/2008/layout/HorizontalMultiLevelHierarchy"/>
    <dgm:cxn modelId="{4CC2845B-947A-43C8-B0FD-97A260F8783E}" srcId="{31AB78E5-A190-4222-B2F8-0178C8A05478}" destId="{71255BFA-4035-4568-BA66-5A63BD5B1BD6}" srcOrd="3" destOrd="0" parTransId="{C9C4AEDC-C5A6-416A-988A-EFED91B85F11}" sibTransId="{1BFEC6FF-E3B2-4458-BE27-F731F8396857}"/>
    <dgm:cxn modelId="{230AA450-BBDA-4166-B311-51174339222F}" type="presOf" srcId="{A2034802-D409-4791-9413-4F5E498D5C33}" destId="{011A2940-4C56-4573-9241-87DEAD2CE5FD}" srcOrd="0" destOrd="0" presId="urn:microsoft.com/office/officeart/2008/layout/HorizontalMultiLevelHierarchy"/>
    <dgm:cxn modelId="{A7E13DB8-4741-4651-9B1A-6C7998E823B6}" type="presParOf" srcId="{22657C87-5191-4522-90AC-52E5603F85F4}" destId="{96F57F1E-0240-43A1-86A7-30EEFDAB1CB4}" srcOrd="0" destOrd="0" presId="urn:microsoft.com/office/officeart/2008/layout/HorizontalMultiLevelHierarchy"/>
    <dgm:cxn modelId="{F83E08E5-FA8F-4815-ACF9-28549A2A3303}" type="presParOf" srcId="{96F57F1E-0240-43A1-86A7-30EEFDAB1CB4}" destId="{56B01518-C447-479A-88BA-0FE2C391354F}" srcOrd="0" destOrd="0" presId="urn:microsoft.com/office/officeart/2008/layout/HorizontalMultiLevelHierarchy"/>
    <dgm:cxn modelId="{BBA8DF28-7635-461A-AE4F-98F2B6B4FCC6}" type="presParOf" srcId="{96F57F1E-0240-43A1-86A7-30EEFDAB1CB4}" destId="{ACCEEEE3-66F6-4A84-A432-8D399B3AA0D2}" srcOrd="1" destOrd="0" presId="urn:microsoft.com/office/officeart/2008/layout/HorizontalMultiLevelHierarchy"/>
    <dgm:cxn modelId="{30C0B05E-E66A-4B6F-A2AC-8656E3D8AD7D}" type="presParOf" srcId="{ACCEEEE3-66F6-4A84-A432-8D399B3AA0D2}" destId="{CBFD76E9-89A8-44AA-9657-AB5AAA8E71B9}" srcOrd="0" destOrd="0" presId="urn:microsoft.com/office/officeart/2008/layout/HorizontalMultiLevelHierarchy"/>
    <dgm:cxn modelId="{598C22A4-BF88-4C66-B8A7-B3D3997DA218}" type="presParOf" srcId="{CBFD76E9-89A8-44AA-9657-AB5AAA8E71B9}" destId="{05350B0E-E690-4536-8494-56D5FD6215A8}" srcOrd="0" destOrd="0" presId="urn:microsoft.com/office/officeart/2008/layout/HorizontalMultiLevelHierarchy"/>
    <dgm:cxn modelId="{5EC69B96-89F7-4014-912C-3C84280B4DA1}" type="presParOf" srcId="{ACCEEEE3-66F6-4A84-A432-8D399B3AA0D2}" destId="{41D700FF-3A05-4DF0-82CC-4D56C682580D}" srcOrd="1" destOrd="0" presId="urn:microsoft.com/office/officeart/2008/layout/HorizontalMultiLevelHierarchy"/>
    <dgm:cxn modelId="{97E2410D-BA8F-478D-ABD2-24B28CA90D59}" type="presParOf" srcId="{41D700FF-3A05-4DF0-82CC-4D56C682580D}" destId="{ADB4D9EF-79D8-4547-8F5E-D373D20451FB}" srcOrd="0" destOrd="0" presId="urn:microsoft.com/office/officeart/2008/layout/HorizontalMultiLevelHierarchy"/>
    <dgm:cxn modelId="{C69B38E9-A5B9-47CE-B06A-54C63425E22D}" type="presParOf" srcId="{41D700FF-3A05-4DF0-82CC-4D56C682580D}" destId="{E7B702C1-3809-4D3C-953D-05EDF173265F}" srcOrd="1" destOrd="0" presId="urn:microsoft.com/office/officeart/2008/layout/HorizontalMultiLevelHierarchy"/>
    <dgm:cxn modelId="{E85D9958-3F2A-481D-96C5-055702BD6BB3}" type="presParOf" srcId="{ACCEEEE3-66F6-4A84-A432-8D399B3AA0D2}" destId="{2589D3DC-F23C-43A0-BBE2-5CBA2FC4F3F3}" srcOrd="2" destOrd="0" presId="urn:microsoft.com/office/officeart/2008/layout/HorizontalMultiLevelHierarchy"/>
    <dgm:cxn modelId="{9029E1DA-BA8C-4B07-84EA-8632623D250A}" type="presParOf" srcId="{2589D3DC-F23C-43A0-BBE2-5CBA2FC4F3F3}" destId="{A2B9B2CE-AE19-4378-9B33-04910DD7A098}" srcOrd="0" destOrd="0" presId="urn:microsoft.com/office/officeart/2008/layout/HorizontalMultiLevelHierarchy"/>
    <dgm:cxn modelId="{DEED47D4-1FA4-4F03-952A-70CEE6CF1DE3}" type="presParOf" srcId="{ACCEEEE3-66F6-4A84-A432-8D399B3AA0D2}" destId="{A2FEE245-DFD6-46D9-B9EE-C01016AC2173}" srcOrd="3" destOrd="0" presId="urn:microsoft.com/office/officeart/2008/layout/HorizontalMultiLevelHierarchy"/>
    <dgm:cxn modelId="{760FCBB0-E2D4-4498-8F08-74D67F6A5884}" type="presParOf" srcId="{A2FEE245-DFD6-46D9-B9EE-C01016AC2173}" destId="{011A2940-4C56-4573-9241-87DEAD2CE5FD}" srcOrd="0" destOrd="0" presId="urn:microsoft.com/office/officeart/2008/layout/HorizontalMultiLevelHierarchy"/>
    <dgm:cxn modelId="{E7230510-AB0F-4604-8213-62AEA1C36707}" type="presParOf" srcId="{A2FEE245-DFD6-46D9-B9EE-C01016AC2173}" destId="{FDFF5AF9-0378-45F1-849D-175A6E221C74}" srcOrd="1" destOrd="0" presId="urn:microsoft.com/office/officeart/2008/layout/HorizontalMultiLevelHierarchy"/>
    <dgm:cxn modelId="{DCE228C9-BEA5-4959-AC71-78B3132D11E8}" type="presParOf" srcId="{ACCEEEE3-66F6-4A84-A432-8D399B3AA0D2}" destId="{A349FF0F-3B86-4705-A203-050FBB9E3823}" srcOrd="4" destOrd="0" presId="urn:microsoft.com/office/officeart/2008/layout/HorizontalMultiLevelHierarchy"/>
    <dgm:cxn modelId="{5A879BFD-CD76-47D3-B04C-FD81347C8D44}" type="presParOf" srcId="{A349FF0F-3B86-4705-A203-050FBB9E3823}" destId="{B6C58DCD-C519-4FC6-803F-AFFC26A89594}" srcOrd="0" destOrd="0" presId="urn:microsoft.com/office/officeart/2008/layout/HorizontalMultiLevelHierarchy"/>
    <dgm:cxn modelId="{922505A7-3025-4750-A312-D6FB0D41A052}" type="presParOf" srcId="{ACCEEEE3-66F6-4A84-A432-8D399B3AA0D2}" destId="{9B5A529A-FEA6-4F80-A23C-96E752BD0E9E}" srcOrd="5" destOrd="0" presId="urn:microsoft.com/office/officeart/2008/layout/HorizontalMultiLevelHierarchy"/>
    <dgm:cxn modelId="{25CFAC80-D410-42CC-8189-E117C2DDA51A}" type="presParOf" srcId="{9B5A529A-FEA6-4F80-A23C-96E752BD0E9E}" destId="{1D4870B9-A203-4BCD-AB4A-AFBCF9468626}" srcOrd="0" destOrd="0" presId="urn:microsoft.com/office/officeart/2008/layout/HorizontalMultiLevelHierarchy"/>
    <dgm:cxn modelId="{1DE1E269-E129-43E4-89CC-93FCBAFEDC1F}" type="presParOf" srcId="{9B5A529A-FEA6-4F80-A23C-96E752BD0E9E}" destId="{D5477BC1-16AC-4287-B8C8-2B1323988B5F}" srcOrd="1" destOrd="0" presId="urn:microsoft.com/office/officeart/2008/layout/HorizontalMultiLevelHierarchy"/>
    <dgm:cxn modelId="{C4897D66-2761-461C-B48E-F4837EA0EC0A}" type="presParOf" srcId="{ACCEEEE3-66F6-4A84-A432-8D399B3AA0D2}" destId="{1CEF714E-6395-416D-9C6D-26368317E331}" srcOrd="6" destOrd="0" presId="urn:microsoft.com/office/officeart/2008/layout/HorizontalMultiLevelHierarchy"/>
    <dgm:cxn modelId="{23E6A5DA-42CE-4050-B5D5-7FF5009FCABD}" type="presParOf" srcId="{1CEF714E-6395-416D-9C6D-26368317E331}" destId="{DAB52A24-FD32-4D4D-AE4F-C7BE86BE2FE1}" srcOrd="0" destOrd="0" presId="urn:microsoft.com/office/officeart/2008/layout/HorizontalMultiLevelHierarchy"/>
    <dgm:cxn modelId="{84B46C44-81B9-4F80-9CA5-D42FE06D66E8}" type="presParOf" srcId="{ACCEEEE3-66F6-4A84-A432-8D399B3AA0D2}" destId="{55397684-AA4C-4FA8-9DD7-B82850A11B41}" srcOrd="7" destOrd="0" presId="urn:microsoft.com/office/officeart/2008/layout/HorizontalMultiLevelHierarchy"/>
    <dgm:cxn modelId="{EB38B43E-6219-4749-B7EC-1733BF7C4D59}" type="presParOf" srcId="{55397684-AA4C-4FA8-9DD7-B82850A11B41}" destId="{8C3651D2-A23C-43F6-A142-EBE7902EAE97}" srcOrd="0" destOrd="0" presId="urn:microsoft.com/office/officeart/2008/layout/HorizontalMultiLevelHierarchy"/>
    <dgm:cxn modelId="{FCB6A7A7-E2DD-4BDF-BF2D-D43D2D892EA3}" type="presParOf" srcId="{55397684-AA4C-4FA8-9DD7-B82850A11B41}" destId="{5C680BD6-D63C-4C14-9618-276582C4608C}" srcOrd="1" destOrd="0" presId="urn:microsoft.com/office/officeart/2008/layout/HorizontalMultiLevelHierarchy"/>
    <dgm:cxn modelId="{8010EE13-C439-4356-9A98-4A53E563E6AC}" type="presParOf" srcId="{ACCEEEE3-66F6-4A84-A432-8D399B3AA0D2}" destId="{746FD722-1E16-413D-AB1C-BFA40C593904}" srcOrd="8" destOrd="0" presId="urn:microsoft.com/office/officeart/2008/layout/HorizontalMultiLevelHierarchy"/>
    <dgm:cxn modelId="{D78F02D7-CFFD-4115-BB7B-330F5D31C97D}" type="presParOf" srcId="{746FD722-1E16-413D-AB1C-BFA40C593904}" destId="{E00AC025-E8BE-412F-A6ED-1E9935E1873C}" srcOrd="0" destOrd="0" presId="urn:microsoft.com/office/officeart/2008/layout/HorizontalMultiLevelHierarchy"/>
    <dgm:cxn modelId="{CB8E3C89-DBD2-4389-AF89-8C56C9542D38}" type="presParOf" srcId="{ACCEEEE3-66F6-4A84-A432-8D399B3AA0D2}" destId="{06516B12-C7E2-4C09-975D-D82C5F37A1A2}" srcOrd="9" destOrd="0" presId="urn:microsoft.com/office/officeart/2008/layout/HorizontalMultiLevelHierarchy"/>
    <dgm:cxn modelId="{8227D6C3-F885-4120-84FD-3E083CADAAA7}" type="presParOf" srcId="{06516B12-C7E2-4C09-975D-D82C5F37A1A2}" destId="{69221AD9-BEE0-4707-8AB7-7E7692CE3793}" srcOrd="0" destOrd="0" presId="urn:microsoft.com/office/officeart/2008/layout/HorizontalMultiLevelHierarchy"/>
    <dgm:cxn modelId="{A74DDDE0-57C0-4467-8673-745B384CB9F7}" type="presParOf" srcId="{06516B12-C7E2-4C09-975D-D82C5F37A1A2}" destId="{13C7A8BF-09F1-499F-8715-E1E51F5BE3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45C9E78-9837-4929-A23E-8A4D6724AA4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C4DB3A5-A8DE-4344-9D89-A028ADE73287}">
      <dgm:prSet phldrT="[Texto]"/>
      <dgm:spPr/>
      <dgm:t>
        <a:bodyPr/>
        <a:lstStyle/>
        <a:p>
          <a:r>
            <a:rPr lang="es-CO" dirty="0" smtClean="0"/>
            <a:t>1.</a:t>
          </a:r>
          <a:endParaRPr lang="es-CO" dirty="0"/>
        </a:p>
      </dgm:t>
    </dgm:pt>
    <dgm:pt modelId="{B53120CD-ADD6-4519-9D5D-F845A7D2AD2A}" type="parTrans" cxnId="{3FD31906-EE15-4E6C-B43A-B3F68967F8FA}">
      <dgm:prSet/>
      <dgm:spPr/>
      <dgm:t>
        <a:bodyPr/>
        <a:lstStyle/>
        <a:p>
          <a:endParaRPr lang="es-CO"/>
        </a:p>
      </dgm:t>
    </dgm:pt>
    <dgm:pt modelId="{0523F2B7-96E7-4BDE-B0B9-F1ECA5C1E830}" type="sibTrans" cxnId="{3FD31906-EE15-4E6C-B43A-B3F68967F8FA}">
      <dgm:prSet/>
      <dgm:spPr/>
      <dgm:t>
        <a:bodyPr/>
        <a:lstStyle/>
        <a:p>
          <a:endParaRPr lang="es-CO"/>
        </a:p>
      </dgm:t>
    </dgm:pt>
    <dgm:pt modelId="{7857EB58-F646-40BD-8B5F-12D483643F04}">
      <dgm:prSet/>
      <dgm:spPr/>
      <dgm:t>
        <a:bodyPr/>
        <a:lstStyle/>
        <a:p>
          <a:r>
            <a:rPr lang="es-CO" dirty="0" smtClean="0"/>
            <a:t>2. </a:t>
          </a:r>
          <a:endParaRPr lang="es-CO" dirty="0"/>
        </a:p>
      </dgm:t>
    </dgm:pt>
    <dgm:pt modelId="{F624BFB5-47F4-4462-A1F3-04EEC125D47C}" type="parTrans" cxnId="{613696C9-AC84-490A-BEDF-8E06155F5F37}">
      <dgm:prSet/>
      <dgm:spPr/>
      <dgm:t>
        <a:bodyPr/>
        <a:lstStyle/>
        <a:p>
          <a:endParaRPr lang="es-CO"/>
        </a:p>
      </dgm:t>
    </dgm:pt>
    <dgm:pt modelId="{D8BFA48F-349D-476D-8654-7DD431B2095F}" type="sibTrans" cxnId="{613696C9-AC84-490A-BEDF-8E06155F5F37}">
      <dgm:prSet/>
      <dgm:spPr/>
      <dgm:t>
        <a:bodyPr/>
        <a:lstStyle/>
        <a:p>
          <a:endParaRPr lang="es-CO"/>
        </a:p>
      </dgm:t>
    </dgm:pt>
    <dgm:pt modelId="{B374FE28-50BA-4845-A56F-361ECF3AC989}">
      <dgm:prSet/>
      <dgm:spPr/>
      <dgm:t>
        <a:bodyPr/>
        <a:lstStyle/>
        <a:p>
          <a:r>
            <a:rPr lang="es-CO" dirty="0" smtClean="0"/>
            <a:t>3. </a:t>
          </a:r>
          <a:endParaRPr lang="es-CO" dirty="0"/>
        </a:p>
      </dgm:t>
    </dgm:pt>
    <dgm:pt modelId="{6FB893E5-A9B4-4611-8E74-36DBBE4F699F}" type="parTrans" cxnId="{55CC52E2-8C63-4227-B703-54F8B5CEE7AF}">
      <dgm:prSet/>
      <dgm:spPr/>
      <dgm:t>
        <a:bodyPr/>
        <a:lstStyle/>
        <a:p>
          <a:endParaRPr lang="es-CO"/>
        </a:p>
      </dgm:t>
    </dgm:pt>
    <dgm:pt modelId="{68A2A59F-6A0A-4A5D-B989-5D605FF78B52}" type="sibTrans" cxnId="{55CC52E2-8C63-4227-B703-54F8B5CEE7AF}">
      <dgm:prSet/>
      <dgm:spPr/>
      <dgm:t>
        <a:bodyPr/>
        <a:lstStyle/>
        <a:p>
          <a:endParaRPr lang="es-CO"/>
        </a:p>
      </dgm:t>
    </dgm:pt>
    <dgm:pt modelId="{9DDE7BA9-8019-490E-A756-4A99BFE6CC35}">
      <dgm:prSet/>
      <dgm:spPr/>
      <dgm:t>
        <a:bodyPr/>
        <a:lstStyle/>
        <a:p>
          <a:r>
            <a:rPr lang="es-CO" dirty="0" smtClean="0"/>
            <a:t>4. </a:t>
          </a:r>
          <a:endParaRPr lang="es-CO" dirty="0"/>
        </a:p>
      </dgm:t>
    </dgm:pt>
    <dgm:pt modelId="{F6D28408-A7E5-440E-8CFF-5F2C82CC1E45}" type="parTrans" cxnId="{DACE78B7-5110-40A7-BB14-A93FFB5746F9}">
      <dgm:prSet/>
      <dgm:spPr/>
      <dgm:t>
        <a:bodyPr/>
        <a:lstStyle/>
        <a:p>
          <a:endParaRPr lang="es-CO"/>
        </a:p>
      </dgm:t>
    </dgm:pt>
    <dgm:pt modelId="{9240F44C-C297-47B8-B20B-EC7C1C48A09D}" type="sibTrans" cxnId="{DACE78B7-5110-40A7-BB14-A93FFB5746F9}">
      <dgm:prSet/>
      <dgm:spPr/>
      <dgm:t>
        <a:bodyPr/>
        <a:lstStyle/>
        <a:p>
          <a:endParaRPr lang="es-CO"/>
        </a:p>
      </dgm:t>
    </dgm:pt>
    <dgm:pt modelId="{32525C78-290A-4151-85C2-F0D8B99410C8}">
      <dgm:prSet/>
      <dgm:spPr/>
      <dgm:t>
        <a:bodyPr/>
        <a:lstStyle/>
        <a:p>
          <a:r>
            <a:rPr lang="es-CO" dirty="0" smtClean="0"/>
            <a:t>5. </a:t>
          </a:r>
          <a:endParaRPr lang="es-CO" dirty="0"/>
        </a:p>
      </dgm:t>
    </dgm:pt>
    <dgm:pt modelId="{62C583E0-FB23-43F7-B9B6-A97F8CAE6CFF}" type="parTrans" cxnId="{777B440A-9612-4FCD-8A8F-B5FBCA41E3DB}">
      <dgm:prSet/>
      <dgm:spPr/>
      <dgm:t>
        <a:bodyPr/>
        <a:lstStyle/>
        <a:p>
          <a:endParaRPr lang="es-CO"/>
        </a:p>
      </dgm:t>
    </dgm:pt>
    <dgm:pt modelId="{755B45AE-FE5E-4BB8-BE04-1A78709551EC}" type="sibTrans" cxnId="{777B440A-9612-4FCD-8A8F-B5FBCA41E3DB}">
      <dgm:prSet/>
      <dgm:spPr/>
      <dgm:t>
        <a:bodyPr/>
        <a:lstStyle/>
        <a:p>
          <a:endParaRPr lang="es-CO"/>
        </a:p>
      </dgm:t>
    </dgm:pt>
    <dgm:pt modelId="{54C8346F-A7C5-4481-B2F7-1F8F406E1C7D}">
      <dgm:prSet/>
      <dgm:spPr/>
      <dgm:t>
        <a:bodyPr/>
        <a:lstStyle/>
        <a:p>
          <a:r>
            <a:rPr lang="es-CO" dirty="0" smtClean="0"/>
            <a:t>6. </a:t>
          </a:r>
          <a:endParaRPr lang="es-CO" dirty="0"/>
        </a:p>
      </dgm:t>
    </dgm:pt>
    <dgm:pt modelId="{FB519461-3D02-4A88-9974-EB76B34DCC02}" type="parTrans" cxnId="{30CA615E-1833-4A1B-A798-C13FD6BEC21F}">
      <dgm:prSet/>
      <dgm:spPr/>
      <dgm:t>
        <a:bodyPr/>
        <a:lstStyle/>
        <a:p>
          <a:endParaRPr lang="es-CO"/>
        </a:p>
      </dgm:t>
    </dgm:pt>
    <dgm:pt modelId="{7B96C4CB-1FDA-493F-B6A7-9DA99EED12AA}" type="sibTrans" cxnId="{30CA615E-1833-4A1B-A798-C13FD6BEC21F}">
      <dgm:prSet/>
      <dgm:spPr/>
      <dgm:t>
        <a:bodyPr/>
        <a:lstStyle/>
        <a:p>
          <a:endParaRPr lang="es-CO"/>
        </a:p>
      </dgm:t>
    </dgm:pt>
    <dgm:pt modelId="{A7E72FA8-31DD-453A-A72C-3588EC520698}">
      <dgm:prSet phldrT="[Texto]"/>
      <dgm:spPr/>
      <dgm:t>
        <a:bodyPr/>
        <a:lstStyle/>
        <a:p>
          <a:r>
            <a:rPr lang="es-CO" dirty="0" smtClean="0"/>
            <a:t> Estimula el aprendizaje autónomo</a:t>
          </a:r>
          <a:endParaRPr lang="es-CO" dirty="0"/>
        </a:p>
      </dgm:t>
    </dgm:pt>
    <dgm:pt modelId="{A50B1FEB-32E6-4C98-949F-0C80BD71A3F6}" type="parTrans" cxnId="{2A7525EB-E2D5-4D37-B78C-F2C4C5679EFA}">
      <dgm:prSet/>
      <dgm:spPr/>
      <dgm:t>
        <a:bodyPr/>
        <a:lstStyle/>
        <a:p>
          <a:endParaRPr lang="es-CO"/>
        </a:p>
      </dgm:t>
    </dgm:pt>
    <dgm:pt modelId="{9B683FEE-AFDE-4E13-8D5D-B8FC5D634433}" type="sibTrans" cxnId="{2A7525EB-E2D5-4D37-B78C-F2C4C5679EFA}">
      <dgm:prSet/>
      <dgm:spPr/>
      <dgm:t>
        <a:bodyPr/>
        <a:lstStyle/>
        <a:p>
          <a:endParaRPr lang="es-CO"/>
        </a:p>
      </dgm:t>
    </dgm:pt>
    <dgm:pt modelId="{BC2BFFCA-5C4D-4DB9-A19B-6266200B616E}">
      <dgm:prSet/>
      <dgm:spPr/>
      <dgm:t>
        <a:bodyPr/>
        <a:lstStyle/>
        <a:p>
          <a:r>
            <a:rPr lang="es-CO" dirty="0" smtClean="0"/>
            <a:t>Estructura mental ordenada</a:t>
          </a:r>
          <a:endParaRPr lang="es-CO" dirty="0"/>
        </a:p>
      </dgm:t>
    </dgm:pt>
    <dgm:pt modelId="{283F7950-CF5C-4710-A26F-BED723AE0A0D}" type="parTrans" cxnId="{E2430CA1-85EF-45D3-AAA3-9A61844E68C7}">
      <dgm:prSet/>
      <dgm:spPr/>
      <dgm:t>
        <a:bodyPr/>
        <a:lstStyle/>
        <a:p>
          <a:endParaRPr lang="es-CO"/>
        </a:p>
      </dgm:t>
    </dgm:pt>
    <dgm:pt modelId="{EA3C86B8-8434-4C5B-8F50-CA10847824C3}" type="sibTrans" cxnId="{E2430CA1-85EF-45D3-AAA3-9A61844E68C7}">
      <dgm:prSet/>
      <dgm:spPr/>
      <dgm:t>
        <a:bodyPr/>
        <a:lstStyle/>
        <a:p>
          <a:endParaRPr lang="es-CO"/>
        </a:p>
      </dgm:t>
    </dgm:pt>
    <dgm:pt modelId="{384EBBA9-3ECD-4874-A7F2-8AA1ADEAF827}">
      <dgm:prSet/>
      <dgm:spPr/>
      <dgm:t>
        <a:bodyPr/>
        <a:lstStyle/>
        <a:p>
          <a:r>
            <a:rPr lang="es-CO" dirty="0" smtClean="0"/>
            <a:t>Desarrollo pensamiento holístico, discursivo y crítico</a:t>
          </a:r>
          <a:endParaRPr lang="es-CO" dirty="0"/>
        </a:p>
      </dgm:t>
    </dgm:pt>
    <dgm:pt modelId="{A1046F5E-1FD5-4315-8F55-20390239DD9A}" type="parTrans" cxnId="{3023A57E-638D-4646-A7D8-7670BA1B164C}">
      <dgm:prSet/>
      <dgm:spPr/>
      <dgm:t>
        <a:bodyPr/>
        <a:lstStyle/>
        <a:p>
          <a:endParaRPr lang="es-CO"/>
        </a:p>
      </dgm:t>
    </dgm:pt>
    <dgm:pt modelId="{CD247743-3D5E-46AE-8F52-F72BCC07D3D8}" type="sibTrans" cxnId="{3023A57E-638D-4646-A7D8-7670BA1B164C}">
      <dgm:prSet/>
      <dgm:spPr/>
      <dgm:t>
        <a:bodyPr/>
        <a:lstStyle/>
        <a:p>
          <a:endParaRPr lang="es-CO"/>
        </a:p>
      </dgm:t>
    </dgm:pt>
    <dgm:pt modelId="{EA848F53-D53A-449D-A103-5F12E827AA20}">
      <dgm:prSet/>
      <dgm:spPr/>
      <dgm:t>
        <a:bodyPr/>
        <a:lstStyle/>
        <a:p>
          <a:r>
            <a:rPr lang="es-CO" dirty="0" smtClean="0"/>
            <a:t>Competencias en rastreo, clasificación, análisis e interpretación de la información – información selectiva</a:t>
          </a:r>
          <a:endParaRPr lang="es-CO" dirty="0"/>
        </a:p>
      </dgm:t>
    </dgm:pt>
    <dgm:pt modelId="{56002817-DDFC-4BD9-ABED-B64683BEFE39}" type="parTrans" cxnId="{4C94FAB1-F2AD-4EE5-A5D0-15840B2571D9}">
      <dgm:prSet/>
      <dgm:spPr/>
      <dgm:t>
        <a:bodyPr/>
        <a:lstStyle/>
        <a:p>
          <a:endParaRPr lang="es-CO"/>
        </a:p>
      </dgm:t>
    </dgm:pt>
    <dgm:pt modelId="{E7F69B66-D0E8-48C0-AD5A-5D513DF59B33}" type="sibTrans" cxnId="{4C94FAB1-F2AD-4EE5-A5D0-15840B2571D9}">
      <dgm:prSet/>
      <dgm:spPr/>
      <dgm:t>
        <a:bodyPr/>
        <a:lstStyle/>
        <a:p>
          <a:endParaRPr lang="es-CO"/>
        </a:p>
      </dgm:t>
    </dgm:pt>
    <dgm:pt modelId="{D25801EC-4FE4-4EC6-8746-44ECC654AA2F}">
      <dgm:prSet/>
      <dgm:spPr/>
      <dgm:t>
        <a:bodyPr/>
        <a:lstStyle/>
        <a:p>
          <a:r>
            <a:rPr lang="es-CO" smtClean="0"/>
            <a:t>Rigurosidad </a:t>
          </a:r>
          <a:r>
            <a:rPr lang="es-CO" dirty="0" smtClean="0"/>
            <a:t>y disciplina</a:t>
          </a:r>
          <a:endParaRPr lang="es-CO" dirty="0"/>
        </a:p>
      </dgm:t>
    </dgm:pt>
    <dgm:pt modelId="{B9D46725-6D40-448C-A54C-3120BB15596B}" type="parTrans" cxnId="{A20F2721-E9EC-4B8D-B8C9-77F1D5FC89B8}">
      <dgm:prSet/>
      <dgm:spPr/>
      <dgm:t>
        <a:bodyPr/>
        <a:lstStyle/>
        <a:p>
          <a:endParaRPr lang="es-CO"/>
        </a:p>
      </dgm:t>
    </dgm:pt>
    <dgm:pt modelId="{11F2DA26-7AAD-4A4E-B68C-A07B5CCAAAE9}" type="sibTrans" cxnId="{A20F2721-E9EC-4B8D-B8C9-77F1D5FC89B8}">
      <dgm:prSet/>
      <dgm:spPr/>
      <dgm:t>
        <a:bodyPr/>
        <a:lstStyle/>
        <a:p>
          <a:endParaRPr lang="es-CO"/>
        </a:p>
      </dgm:t>
    </dgm:pt>
    <dgm:pt modelId="{66A09A86-ADE7-4AF6-97EC-4ED946E62E5F}">
      <dgm:prSet/>
      <dgm:spPr/>
      <dgm:t>
        <a:bodyPr/>
        <a:lstStyle/>
        <a:p>
          <a:r>
            <a:rPr lang="es-CO" dirty="0" smtClean="0"/>
            <a:t>Pensamiento propositivo, analítico y relacional</a:t>
          </a:r>
          <a:endParaRPr lang="es-CO" dirty="0"/>
        </a:p>
      </dgm:t>
    </dgm:pt>
    <dgm:pt modelId="{1A7E1CF8-0BFC-4675-96B3-CB735FE56ED0}" type="parTrans" cxnId="{FCE5ABDA-98CF-4632-8EF4-D3AEB1503735}">
      <dgm:prSet/>
      <dgm:spPr/>
      <dgm:t>
        <a:bodyPr/>
        <a:lstStyle/>
        <a:p>
          <a:endParaRPr lang="es-CO"/>
        </a:p>
      </dgm:t>
    </dgm:pt>
    <dgm:pt modelId="{F42B5C03-7509-4F38-A6A5-B59FBB85BE2D}" type="sibTrans" cxnId="{FCE5ABDA-98CF-4632-8EF4-D3AEB1503735}">
      <dgm:prSet/>
      <dgm:spPr/>
      <dgm:t>
        <a:bodyPr/>
        <a:lstStyle/>
        <a:p>
          <a:endParaRPr lang="es-CO"/>
        </a:p>
      </dgm:t>
    </dgm:pt>
    <dgm:pt modelId="{C56EEAC3-5AE7-40D5-A183-94A2369ED173}" type="pres">
      <dgm:prSet presAssocID="{945C9E78-9837-4929-A23E-8A4D6724AA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00B938D-03C8-407D-9616-BE417F6AA78C}" type="pres">
      <dgm:prSet presAssocID="{BC4DB3A5-A8DE-4344-9D89-A028ADE73287}" presName="composite" presStyleCnt="0"/>
      <dgm:spPr/>
    </dgm:pt>
    <dgm:pt modelId="{22A3186F-C35A-4305-B68D-AA116E1ECB20}" type="pres">
      <dgm:prSet presAssocID="{BC4DB3A5-A8DE-4344-9D89-A028ADE7328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8A2817-EEC9-4CBE-88E8-5677EE890D2C}" type="pres">
      <dgm:prSet presAssocID="{BC4DB3A5-A8DE-4344-9D89-A028ADE7328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477711-DC5E-497A-8BDA-708BEEBFCBC6}" type="pres">
      <dgm:prSet presAssocID="{0523F2B7-96E7-4BDE-B0B9-F1ECA5C1E830}" presName="sp" presStyleCnt="0"/>
      <dgm:spPr/>
    </dgm:pt>
    <dgm:pt modelId="{ED562D12-064F-4020-9639-B138C3138ADE}" type="pres">
      <dgm:prSet presAssocID="{7857EB58-F646-40BD-8B5F-12D483643F04}" presName="composite" presStyleCnt="0"/>
      <dgm:spPr/>
    </dgm:pt>
    <dgm:pt modelId="{2F734646-B14F-4966-9FC9-95C3137B6DB0}" type="pres">
      <dgm:prSet presAssocID="{7857EB58-F646-40BD-8B5F-12D483643F0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696B6F-B8C5-49EB-97F7-E50A1397D3D6}" type="pres">
      <dgm:prSet presAssocID="{7857EB58-F646-40BD-8B5F-12D483643F0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A235E2-59A8-44FE-9B03-DB9D598FBD80}" type="pres">
      <dgm:prSet presAssocID="{D8BFA48F-349D-476D-8654-7DD431B2095F}" presName="sp" presStyleCnt="0"/>
      <dgm:spPr/>
    </dgm:pt>
    <dgm:pt modelId="{0091F7EA-533B-4677-AD6F-13C933ECEB1A}" type="pres">
      <dgm:prSet presAssocID="{B374FE28-50BA-4845-A56F-361ECF3AC989}" presName="composite" presStyleCnt="0"/>
      <dgm:spPr/>
    </dgm:pt>
    <dgm:pt modelId="{3F5D97A0-BC38-400E-B1B4-657D20D761FB}" type="pres">
      <dgm:prSet presAssocID="{B374FE28-50BA-4845-A56F-361ECF3AC98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0ADCFA-E364-459F-A0E9-B1DE60FACFC7}" type="pres">
      <dgm:prSet presAssocID="{B374FE28-50BA-4845-A56F-361ECF3AC98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221868-87DE-4FE5-B2E8-261A74015838}" type="pres">
      <dgm:prSet presAssocID="{68A2A59F-6A0A-4A5D-B989-5D605FF78B52}" presName="sp" presStyleCnt="0"/>
      <dgm:spPr/>
    </dgm:pt>
    <dgm:pt modelId="{EEE61888-2717-442B-AE7E-82F6D7FEAD7E}" type="pres">
      <dgm:prSet presAssocID="{9DDE7BA9-8019-490E-A756-4A99BFE6CC35}" presName="composite" presStyleCnt="0"/>
      <dgm:spPr/>
    </dgm:pt>
    <dgm:pt modelId="{2CF26790-B1E9-4698-820D-00238883B2B4}" type="pres">
      <dgm:prSet presAssocID="{9DDE7BA9-8019-490E-A756-4A99BFE6CC3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C14F40-6584-4FDD-8BD5-4AA266A532BC}" type="pres">
      <dgm:prSet presAssocID="{9DDE7BA9-8019-490E-A756-4A99BFE6CC3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DDC50B-E3DB-41C0-A2F0-91253651390B}" type="pres">
      <dgm:prSet presAssocID="{9240F44C-C297-47B8-B20B-EC7C1C48A09D}" presName="sp" presStyleCnt="0"/>
      <dgm:spPr/>
    </dgm:pt>
    <dgm:pt modelId="{94797F5A-822C-4A94-B957-35F83A073853}" type="pres">
      <dgm:prSet presAssocID="{32525C78-290A-4151-85C2-F0D8B99410C8}" presName="composite" presStyleCnt="0"/>
      <dgm:spPr/>
    </dgm:pt>
    <dgm:pt modelId="{D16DAC06-2743-4D28-AE9D-D8D7465181F0}" type="pres">
      <dgm:prSet presAssocID="{32525C78-290A-4151-85C2-F0D8B99410C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CE3F32-559A-4DDF-B06A-D6BD7AAC03D7}" type="pres">
      <dgm:prSet presAssocID="{32525C78-290A-4151-85C2-F0D8B99410C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B4997A-B3CC-4ECF-AEE3-85D7D9DC14CC}" type="pres">
      <dgm:prSet presAssocID="{755B45AE-FE5E-4BB8-BE04-1A78709551EC}" presName="sp" presStyleCnt="0"/>
      <dgm:spPr/>
    </dgm:pt>
    <dgm:pt modelId="{6A4AA69A-7B55-44AA-8BB8-186DA9DBE84E}" type="pres">
      <dgm:prSet presAssocID="{54C8346F-A7C5-4481-B2F7-1F8F406E1C7D}" presName="composite" presStyleCnt="0"/>
      <dgm:spPr/>
    </dgm:pt>
    <dgm:pt modelId="{50EF32C5-C5FE-43E4-99E1-F97C48A55F92}" type="pres">
      <dgm:prSet presAssocID="{54C8346F-A7C5-4481-B2F7-1F8F406E1C7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DE9293-8D9E-4AE0-84D9-D6D0D9CF1A7F}" type="pres">
      <dgm:prSet presAssocID="{54C8346F-A7C5-4481-B2F7-1F8F406E1C7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164B9BF-B9F6-4BF7-BF66-E23143AFC241}" type="presOf" srcId="{BC2BFFCA-5C4D-4DB9-A19B-6266200B616E}" destId="{ED696B6F-B8C5-49EB-97F7-E50A1397D3D6}" srcOrd="0" destOrd="0" presId="urn:microsoft.com/office/officeart/2005/8/layout/chevron2"/>
    <dgm:cxn modelId="{E2430CA1-85EF-45D3-AAA3-9A61844E68C7}" srcId="{7857EB58-F646-40BD-8B5F-12D483643F04}" destId="{BC2BFFCA-5C4D-4DB9-A19B-6266200B616E}" srcOrd="0" destOrd="0" parTransId="{283F7950-CF5C-4710-A26F-BED723AE0A0D}" sibTransId="{EA3C86B8-8434-4C5B-8F50-CA10847824C3}"/>
    <dgm:cxn modelId="{2A7525EB-E2D5-4D37-B78C-F2C4C5679EFA}" srcId="{BC4DB3A5-A8DE-4344-9D89-A028ADE73287}" destId="{A7E72FA8-31DD-453A-A72C-3588EC520698}" srcOrd="0" destOrd="0" parTransId="{A50B1FEB-32E6-4C98-949F-0C80BD71A3F6}" sibTransId="{9B683FEE-AFDE-4E13-8D5D-B8FC5D634433}"/>
    <dgm:cxn modelId="{30CA615E-1833-4A1B-A798-C13FD6BEC21F}" srcId="{945C9E78-9837-4929-A23E-8A4D6724AA4A}" destId="{54C8346F-A7C5-4481-B2F7-1F8F406E1C7D}" srcOrd="5" destOrd="0" parTransId="{FB519461-3D02-4A88-9974-EB76B34DCC02}" sibTransId="{7B96C4CB-1FDA-493F-B6A7-9DA99EED12AA}"/>
    <dgm:cxn modelId="{3FD31906-EE15-4E6C-B43A-B3F68967F8FA}" srcId="{945C9E78-9837-4929-A23E-8A4D6724AA4A}" destId="{BC4DB3A5-A8DE-4344-9D89-A028ADE73287}" srcOrd="0" destOrd="0" parTransId="{B53120CD-ADD6-4519-9D5D-F845A7D2AD2A}" sibTransId="{0523F2B7-96E7-4BDE-B0B9-F1ECA5C1E830}"/>
    <dgm:cxn modelId="{613696C9-AC84-490A-BEDF-8E06155F5F37}" srcId="{945C9E78-9837-4929-A23E-8A4D6724AA4A}" destId="{7857EB58-F646-40BD-8B5F-12D483643F04}" srcOrd="1" destOrd="0" parTransId="{F624BFB5-47F4-4462-A1F3-04EEC125D47C}" sibTransId="{D8BFA48F-349D-476D-8654-7DD431B2095F}"/>
    <dgm:cxn modelId="{8989B232-B5FC-48ED-8072-9DBFF7B0AEEB}" type="presOf" srcId="{66A09A86-ADE7-4AF6-97EC-4ED946E62E5F}" destId="{28DE9293-8D9E-4AE0-84D9-D6D0D9CF1A7F}" srcOrd="0" destOrd="0" presId="urn:microsoft.com/office/officeart/2005/8/layout/chevron2"/>
    <dgm:cxn modelId="{4C94FAB1-F2AD-4EE5-A5D0-15840B2571D9}" srcId="{9DDE7BA9-8019-490E-A756-4A99BFE6CC35}" destId="{EA848F53-D53A-449D-A103-5F12E827AA20}" srcOrd="0" destOrd="0" parTransId="{56002817-DDFC-4BD9-ABED-B64683BEFE39}" sibTransId="{E7F69B66-D0E8-48C0-AD5A-5D513DF59B33}"/>
    <dgm:cxn modelId="{AC7C4E68-109A-4F88-ACC8-6048D605FEB7}" type="presOf" srcId="{32525C78-290A-4151-85C2-F0D8B99410C8}" destId="{D16DAC06-2743-4D28-AE9D-D8D7465181F0}" srcOrd="0" destOrd="0" presId="urn:microsoft.com/office/officeart/2005/8/layout/chevron2"/>
    <dgm:cxn modelId="{CF5F735F-F77C-4916-A922-9CDC2EAD46F1}" type="presOf" srcId="{BC4DB3A5-A8DE-4344-9D89-A028ADE73287}" destId="{22A3186F-C35A-4305-B68D-AA116E1ECB20}" srcOrd="0" destOrd="0" presId="urn:microsoft.com/office/officeart/2005/8/layout/chevron2"/>
    <dgm:cxn modelId="{8D4B4D07-EBA8-4504-9B65-07BB41644DAE}" type="presOf" srcId="{B374FE28-50BA-4845-A56F-361ECF3AC989}" destId="{3F5D97A0-BC38-400E-B1B4-657D20D761FB}" srcOrd="0" destOrd="0" presId="urn:microsoft.com/office/officeart/2005/8/layout/chevron2"/>
    <dgm:cxn modelId="{817E3400-E4F3-4E37-96F3-A6BBBE1447D1}" type="presOf" srcId="{54C8346F-A7C5-4481-B2F7-1F8F406E1C7D}" destId="{50EF32C5-C5FE-43E4-99E1-F97C48A55F92}" srcOrd="0" destOrd="0" presId="urn:microsoft.com/office/officeart/2005/8/layout/chevron2"/>
    <dgm:cxn modelId="{61D51A53-1B2F-4E52-AEF4-B7E3D9B15753}" type="presOf" srcId="{945C9E78-9837-4929-A23E-8A4D6724AA4A}" destId="{C56EEAC3-5AE7-40D5-A183-94A2369ED173}" srcOrd="0" destOrd="0" presId="urn:microsoft.com/office/officeart/2005/8/layout/chevron2"/>
    <dgm:cxn modelId="{55DB4FDB-866F-4442-B957-B98D17B8CDDE}" type="presOf" srcId="{384EBBA9-3ECD-4874-A7F2-8AA1ADEAF827}" destId="{9F0ADCFA-E364-459F-A0E9-B1DE60FACFC7}" srcOrd="0" destOrd="0" presId="urn:microsoft.com/office/officeart/2005/8/layout/chevron2"/>
    <dgm:cxn modelId="{777B440A-9612-4FCD-8A8F-B5FBCA41E3DB}" srcId="{945C9E78-9837-4929-A23E-8A4D6724AA4A}" destId="{32525C78-290A-4151-85C2-F0D8B99410C8}" srcOrd="4" destOrd="0" parTransId="{62C583E0-FB23-43F7-B9B6-A97F8CAE6CFF}" sibTransId="{755B45AE-FE5E-4BB8-BE04-1A78709551EC}"/>
    <dgm:cxn modelId="{76C33C9D-FA34-4908-8E81-09D37BF09A80}" type="presOf" srcId="{7857EB58-F646-40BD-8B5F-12D483643F04}" destId="{2F734646-B14F-4966-9FC9-95C3137B6DB0}" srcOrd="0" destOrd="0" presId="urn:microsoft.com/office/officeart/2005/8/layout/chevron2"/>
    <dgm:cxn modelId="{A20F2721-E9EC-4B8D-B8C9-77F1D5FC89B8}" srcId="{32525C78-290A-4151-85C2-F0D8B99410C8}" destId="{D25801EC-4FE4-4EC6-8746-44ECC654AA2F}" srcOrd="0" destOrd="0" parTransId="{B9D46725-6D40-448C-A54C-3120BB15596B}" sibTransId="{11F2DA26-7AAD-4A4E-B68C-A07B5CCAAAE9}"/>
    <dgm:cxn modelId="{FCE5ABDA-98CF-4632-8EF4-D3AEB1503735}" srcId="{54C8346F-A7C5-4481-B2F7-1F8F406E1C7D}" destId="{66A09A86-ADE7-4AF6-97EC-4ED946E62E5F}" srcOrd="0" destOrd="0" parTransId="{1A7E1CF8-0BFC-4675-96B3-CB735FE56ED0}" sibTransId="{F42B5C03-7509-4F38-A6A5-B59FBB85BE2D}"/>
    <dgm:cxn modelId="{3023A57E-638D-4646-A7D8-7670BA1B164C}" srcId="{B374FE28-50BA-4845-A56F-361ECF3AC989}" destId="{384EBBA9-3ECD-4874-A7F2-8AA1ADEAF827}" srcOrd="0" destOrd="0" parTransId="{A1046F5E-1FD5-4315-8F55-20390239DD9A}" sibTransId="{CD247743-3D5E-46AE-8F52-F72BCC07D3D8}"/>
    <dgm:cxn modelId="{55CC52E2-8C63-4227-B703-54F8B5CEE7AF}" srcId="{945C9E78-9837-4929-A23E-8A4D6724AA4A}" destId="{B374FE28-50BA-4845-A56F-361ECF3AC989}" srcOrd="2" destOrd="0" parTransId="{6FB893E5-A9B4-4611-8E74-36DBBE4F699F}" sibTransId="{68A2A59F-6A0A-4A5D-B989-5D605FF78B52}"/>
    <dgm:cxn modelId="{0AB59BFC-1013-4D58-A042-BF684E2C3881}" type="presOf" srcId="{A7E72FA8-31DD-453A-A72C-3588EC520698}" destId="{DC8A2817-EEC9-4CBE-88E8-5677EE890D2C}" srcOrd="0" destOrd="0" presId="urn:microsoft.com/office/officeart/2005/8/layout/chevron2"/>
    <dgm:cxn modelId="{5D95D50E-2B3D-4189-9B69-9F9F0923BA1E}" type="presOf" srcId="{EA848F53-D53A-449D-A103-5F12E827AA20}" destId="{8DC14F40-6584-4FDD-8BD5-4AA266A532BC}" srcOrd="0" destOrd="0" presId="urn:microsoft.com/office/officeart/2005/8/layout/chevron2"/>
    <dgm:cxn modelId="{DACE78B7-5110-40A7-BB14-A93FFB5746F9}" srcId="{945C9E78-9837-4929-A23E-8A4D6724AA4A}" destId="{9DDE7BA9-8019-490E-A756-4A99BFE6CC35}" srcOrd="3" destOrd="0" parTransId="{F6D28408-A7E5-440E-8CFF-5F2C82CC1E45}" sibTransId="{9240F44C-C297-47B8-B20B-EC7C1C48A09D}"/>
    <dgm:cxn modelId="{A122E4FF-1ABC-49EF-AAAE-EA6B5C4EB5B0}" type="presOf" srcId="{D25801EC-4FE4-4EC6-8746-44ECC654AA2F}" destId="{01CE3F32-559A-4DDF-B06A-D6BD7AAC03D7}" srcOrd="0" destOrd="0" presId="urn:microsoft.com/office/officeart/2005/8/layout/chevron2"/>
    <dgm:cxn modelId="{0682F102-003F-499A-B770-0D548CADA9C5}" type="presOf" srcId="{9DDE7BA9-8019-490E-A756-4A99BFE6CC35}" destId="{2CF26790-B1E9-4698-820D-00238883B2B4}" srcOrd="0" destOrd="0" presId="urn:microsoft.com/office/officeart/2005/8/layout/chevron2"/>
    <dgm:cxn modelId="{BF628680-43CB-4754-9F1A-B2563C653924}" type="presParOf" srcId="{C56EEAC3-5AE7-40D5-A183-94A2369ED173}" destId="{000B938D-03C8-407D-9616-BE417F6AA78C}" srcOrd="0" destOrd="0" presId="urn:microsoft.com/office/officeart/2005/8/layout/chevron2"/>
    <dgm:cxn modelId="{B85A4C08-D67B-436D-921D-01BB8AC04A70}" type="presParOf" srcId="{000B938D-03C8-407D-9616-BE417F6AA78C}" destId="{22A3186F-C35A-4305-B68D-AA116E1ECB20}" srcOrd="0" destOrd="0" presId="urn:microsoft.com/office/officeart/2005/8/layout/chevron2"/>
    <dgm:cxn modelId="{BE1F9222-C75C-4CFF-8EBC-53B28949640D}" type="presParOf" srcId="{000B938D-03C8-407D-9616-BE417F6AA78C}" destId="{DC8A2817-EEC9-4CBE-88E8-5677EE890D2C}" srcOrd="1" destOrd="0" presId="urn:microsoft.com/office/officeart/2005/8/layout/chevron2"/>
    <dgm:cxn modelId="{34FD574B-D128-4710-A126-C497E6A42E6B}" type="presParOf" srcId="{C56EEAC3-5AE7-40D5-A183-94A2369ED173}" destId="{F2477711-DC5E-497A-8BDA-708BEEBFCBC6}" srcOrd="1" destOrd="0" presId="urn:microsoft.com/office/officeart/2005/8/layout/chevron2"/>
    <dgm:cxn modelId="{2D3DE626-0B67-4CB6-9400-DBAF7B469900}" type="presParOf" srcId="{C56EEAC3-5AE7-40D5-A183-94A2369ED173}" destId="{ED562D12-064F-4020-9639-B138C3138ADE}" srcOrd="2" destOrd="0" presId="urn:microsoft.com/office/officeart/2005/8/layout/chevron2"/>
    <dgm:cxn modelId="{497B0A62-E707-446F-BDFF-CABC8DFA42C4}" type="presParOf" srcId="{ED562D12-064F-4020-9639-B138C3138ADE}" destId="{2F734646-B14F-4966-9FC9-95C3137B6DB0}" srcOrd="0" destOrd="0" presId="urn:microsoft.com/office/officeart/2005/8/layout/chevron2"/>
    <dgm:cxn modelId="{3977566A-7381-4F4D-8A6E-96E1324B2087}" type="presParOf" srcId="{ED562D12-064F-4020-9639-B138C3138ADE}" destId="{ED696B6F-B8C5-49EB-97F7-E50A1397D3D6}" srcOrd="1" destOrd="0" presId="urn:microsoft.com/office/officeart/2005/8/layout/chevron2"/>
    <dgm:cxn modelId="{8852044F-2065-4DE5-8722-B3E63BE99F18}" type="presParOf" srcId="{C56EEAC3-5AE7-40D5-A183-94A2369ED173}" destId="{49A235E2-59A8-44FE-9B03-DB9D598FBD80}" srcOrd="3" destOrd="0" presId="urn:microsoft.com/office/officeart/2005/8/layout/chevron2"/>
    <dgm:cxn modelId="{BE502AA6-4CFD-4EF4-881A-870AE17A4D25}" type="presParOf" srcId="{C56EEAC3-5AE7-40D5-A183-94A2369ED173}" destId="{0091F7EA-533B-4677-AD6F-13C933ECEB1A}" srcOrd="4" destOrd="0" presId="urn:microsoft.com/office/officeart/2005/8/layout/chevron2"/>
    <dgm:cxn modelId="{50BEC43A-D3EF-4DAE-9880-327C0C5F73C7}" type="presParOf" srcId="{0091F7EA-533B-4677-AD6F-13C933ECEB1A}" destId="{3F5D97A0-BC38-400E-B1B4-657D20D761FB}" srcOrd="0" destOrd="0" presId="urn:microsoft.com/office/officeart/2005/8/layout/chevron2"/>
    <dgm:cxn modelId="{CFC56B5F-822C-4722-9DA6-3E3DDE670535}" type="presParOf" srcId="{0091F7EA-533B-4677-AD6F-13C933ECEB1A}" destId="{9F0ADCFA-E364-459F-A0E9-B1DE60FACFC7}" srcOrd="1" destOrd="0" presId="urn:microsoft.com/office/officeart/2005/8/layout/chevron2"/>
    <dgm:cxn modelId="{090899D9-7F62-4A19-A7B5-92C160272DB6}" type="presParOf" srcId="{C56EEAC3-5AE7-40D5-A183-94A2369ED173}" destId="{75221868-87DE-4FE5-B2E8-261A74015838}" srcOrd="5" destOrd="0" presId="urn:microsoft.com/office/officeart/2005/8/layout/chevron2"/>
    <dgm:cxn modelId="{1D2A7733-7CF0-4641-8F1F-F483D510BD78}" type="presParOf" srcId="{C56EEAC3-5AE7-40D5-A183-94A2369ED173}" destId="{EEE61888-2717-442B-AE7E-82F6D7FEAD7E}" srcOrd="6" destOrd="0" presId="urn:microsoft.com/office/officeart/2005/8/layout/chevron2"/>
    <dgm:cxn modelId="{3E0F09E2-39A4-4D38-B5E6-FA36C74FDC6C}" type="presParOf" srcId="{EEE61888-2717-442B-AE7E-82F6D7FEAD7E}" destId="{2CF26790-B1E9-4698-820D-00238883B2B4}" srcOrd="0" destOrd="0" presId="urn:microsoft.com/office/officeart/2005/8/layout/chevron2"/>
    <dgm:cxn modelId="{4C5DBE60-CC92-4E6C-9A74-9ADFE1BA1755}" type="presParOf" srcId="{EEE61888-2717-442B-AE7E-82F6D7FEAD7E}" destId="{8DC14F40-6584-4FDD-8BD5-4AA266A532BC}" srcOrd="1" destOrd="0" presId="urn:microsoft.com/office/officeart/2005/8/layout/chevron2"/>
    <dgm:cxn modelId="{29360712-793B-4BA7-9700-06D99FA2492B}" type="presParOf" srcId="{C56EEAC3-5AE7-40D5-A183-94A2369ED173}" destId="{0FDDC50B-E3DB-41C0-A2F0-91253651390B}" srcOrd="7" destOrd="0" presId="urn:microsoft.com/office/officeart/2005/8/layout/chevron2"/>
    <dgm:cxn modelId="{6F2B4DBD-B637-44EB-92D3-3D693FFB08E7}" type="presParOf" srcId="{C56EEAC3-5AE7-40D5-A183-94A2369ED173}" destId="{94797F5A-822C-4A94-B957-35F83A073853}" srcOrd="8" destOrd="0" presId="urn:microsoft.com/office/officeart/2005/8/layout/chevron2"/>
    <dgm:cxn modelId="{B355825E-7137-4909-880F-328BDE378ABD}" type="presParOf" srcId="{94797F5A-822C-4A94-B957-35F83A073853}" destId="{D16DAC06-2743-4D28-AE9D-D8D7465181F0}" srcOrd="0" destOrd="0" presId="urn:microsoft.com/office/officeart/2005/8/layout/chevron2"/>
    <dgm:cxn modelId="{F05D2CE6-892B-4B0C-B2B0-CC80DD38393D}" type="presParOf" srcId="{94797F5A-822C-4A94-B957-35F83A073853}" destId="{01CE3F32-559A-4DDF-B06A-D6BD7AAC03D7}" srcOrd="1" destOrd="0" presId="urn:microsoft.com/office/officeart/2005/8/layout/chevron2"/>
    <dgm:cxn modelId="{E2345A00-22C4-4AF5-AD29-108465314DD1}" type="presParOf" srcId="{C56EEAC3-5AE7-40D5-A183-94A2369ED173}" destId="{CAB4997A-B3CC-4ECF-AEE3-85D7D9DC14CC}" srcOrd="9" destOrd="0" presId="urn:microsoft.com/office/officeart/2005/8/layout/chevron2"/>
    <dgm:cxn modelId="{8657A53F-6E51-49F4-B394-3764AB6B50C5}" type="presParOf" srcId="{C56EEAC3-5AE7-40D5-A183-94A2369ED173}" destId="{6A4AA69A-7B55-44AA-8BB8-186DA9DBE84E}" srcOrd="10" destOrd="0" presId="urn:microsoft.com/office/officeart/2005/8/layout/chevron2"/>
    <dgm:cxn modelId="{B34EB528-F362-4557-9B55-E929F40BCA05}" type="presParOf" srcId="{6A4AA69A-7B55-44AA-8BB8-186DA9DBE84E}" destId="{50EF32C5-C5FE-43E4-99E1-F97C48A55F92}" srcOrd="0" destOrd="0" presId="urn:microsoft.com/office/officeart/2005/8/layout/chevron2"/>
    <dgm:cxn modelId="{5EF6156E-47F1-4D9B-B287-DCA8E60C6F8A}" type="presParOf" srcId="{6A4AA69A-7B55-44AA-8BB8-186DA9DBE84E}" destId="{28DE9293-8D9E-4AE0-84D9-D6D0D9CF1A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5F9F221-E321-482C-A4AB-E01A670B0C07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A20F4C55-5B04-46BE-A400-CFD937E434FD}">
      <dgm:prSet phldrT="[Texto]" custT="1"/>
      <dgm:spPr/>
      <dgm:t>
        <a:bodyPr/>
        <a:lstStyle/>
        <a:p>
          <a:r>
            <a:rPr lang="es-CO" sz="2000" dirty="0" smtClean="0"/>
            <a:t>La inv. Formativa debería ser parte una estrategia pedagógica para todos los docentes de todas las áreas</a:t>
          </a:r>
          <a:endParaRPr lang="es-CO" sz="2000" dirty="0"/>
        </a:p>
      </dgm:t>
    </dgm:pt>
    <dgm:pt modelId="{3425BDED-451B-4A19-85F5-EAEDD9CCBCCB}" type="parTrans" cxnId="{3BE3797B-F319-4745-97B5-95A370D6054C}">
      <dgm:prSet/>
      <dgm:spPr/>
      <dgm:t>
        <a:bodyPr/>
        <a:lstStyle/>
        <a:p>
          <a:endParaRPr lang="es-CO" sz="2000"/>
        </a:p>
      </dgm:t>
    </dgm:pt>
    <dgm:pt modelId="{F9D5E8D2-9C33-4AB9-A080-16D930D8DDED}" type="sibTrans" cxnId="{3BE3797B-F319-4745-97B5-95A370D6054C}">
      <dgm:prSet custT="1"/>
      <dgm:spPr/>
      <dgm:t>
        <a:bodyPr/>
        <a:lstStyle/>
        <a:p>
          <a:endParaRPr lang="es-CO" sz="4000"/>
        </a:p>
      </dgm:t>
    </dgm:pt>
    <dgm:pt modelId="{C3B03120-8ADB-4AA3-A4FF-D7B0F23F67A2}">
      <dgm:prSet custT="1"/>
      <dgm:spPr/>
      <dgm:t>
        <a:bodyPr/>
        <a:lstStyle/>
        <a:p>
          <a:r>
            <a:rPr lang="es-CO" sz="2000" smtClean="0"/>
            <a:t>Ir más allá de la función puramente docente y curricular, asociar los procesos de manera que los estudiantes logren concebir acciones conjuntas de aprovechamiento de sus logros de aula  (grupos de estudio, etc.)</a:t>
          </a:r>
          <a:endParaRPr lang="es-CO" sz="2000" dirty="0" smtClean="0"/>
        </a:p>
      </dgm:t>
    </dgm:pt>
    <dgm:pt modelId="{5581DFA2-25A7-42EE-9EF8-331ECDF4858D}" type="parTrans" cxnId="{18C38D1F-8056-46ED-967B-E5D9A4BEF9E9}">
      <dgm:prSet/>
      <dgm:spPr/>
      <dgm:t>
        <a:bodyPr/>
        <a:lstStyle/>
        <a:p>
          <a:endParaRPr lang="es-CO" sz="2000"/>
        </a:p>
      </dgm:t>
    </dgm:pt>
    <dgm:pt modelId="{782A19D3-0DB9-4F24-A614-1DE3D6371525}" type="sibTrans" cxnId="{18C38D1F-8056-46ED-967B-E5D9A4BEF9E9}">
      <dgm:prSet/>
      <dgm:spPr/>
      <dgm:t>
        <a:bodyPr/>
        <a:lstStyle/>
        <a:p>
          <a:endParaRPr lang="es-CO" sz="2000"/>
        </a:p>
      </dgm:t>
    </dgm:pt>
    <dgm:pt modelId="{FFA41E7D-39EF-43D7-B35A-63873CB0D5F3}" type="pres">
      <dgm:prSet presAssocID="{45F9F221-E321-482C-A4AB-E01A670B0C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BDA5544-1BE1-41F5-B517-8B3CDD8CC228}" type="pres">
      <dgm:prSet presAssocID="{45F9F221-E321-482C-A4AB-E01A670B0C07}" presName="dummyMaxCanvas" presStyleCnt="0">
        <dgm:presLayoutVars/>
      </dgm:prSet>
      <dgm:spPr/>
    </dgm:pt>
    <dgm:pt modelId="{8BF21719-2734-4CA3-9328-6665228FE09E}" type="pres">
      <dgm:prSet presAssocID="{45F9F221-E321-482C-A4AB-E01A670B0C0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255BAF-3E4D-42A7-8B95-366CD4FF7883}" type="pres">
      <dgm:prSet presAssocID="{45F9F221-E321-482C-A4AB-E01A670B0C0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68FEC9-0278-4AB5-91DC-9F8539A780D3}" type="pres">
      <dgm:prSet presAssocID="{45F9F221-E321-482C-A4AB-E01A670B0C0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099AA4-95D1-42CB-A78D-E9E342C4031F}" type="pres">
      <dgm:prSet presAssocID="{45F9F221-E321-482C-A4AB-E01A670B0C0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598472-15CB-480F-8899-F48C395E4BBA}" type="pres">
      <dgm:prSet presAssocID="{45F9F221-E321-482C-A4AB-E01A670B0C0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7D44541-CAE6-4190-9FFB-199168954318}" type="presOf" srcId="{45F9F221-E321-482C-A4AB-E01A670B0C07}" destId="{FFA41E7D-39EF-43D7-B35A-63873CB0D5F3}" srcOrd="0" destOrd="0" presId="urn:microsoft.com/office/officeart/2005/8/layout/vProcess5"/>
    <dgm:cxn modelId="{5B944498-0C34-4136-86A2-68AE445D328A}" type="presOf" srcId="{A20F4C55-5B04-46BE-A400-CFD937E434FD}" destId="{8BF21719-2734-4CA3-9328-6665228FE09E}" srcOrd="0" destOrd="0" presId="urn:microsoft.com/office/officeart/2005/8/layout/vProcess5"/>
    <dgm:cxn modelId="{3BE3797B-F319-4745-97B5-95A370D6054C}" srcId="{45F9F221-E321-482C-A4AB-E01A670B0C07}" destId="{A20F4C55-5B04-46BE-A400-CFD937E434FD}" srcOrd="0" destOrd="0" parTransId="{3425BDED-451B-4A19-85F5-EAEDD9CCBCCB}" sibTransId="{F9D5E8D2-9C33-4AB9-A080-16D930D8DDED}"/>
    <dgm:cxn modelId="{DCA87052-9347-4961-ABD7-28E7498AA95A}" type="presOf" srcId="{C3B03120-8ADB-4AA3-A4FF-D7B0F23F67A2}" destId="{0D255BAF-3E4D-42A7-8B95-366CD4FF7883}" srcOrd="0" destOrd="0" presId="urn:microsoft.com/office/officeart/2005/8/layout/vProcess5"/>
    <dgm:cxn modelId="{ADAF059E-A410-456A-88F2-DB039C5FA024}" type="presOf" srcId="{C3B03120-8ADB-4AA3-A4FF-D7B0F23F67A2}" destId="{E4598472-15CB-480F-8899-F48C395E4BBA}" srcOrd="1" destOrd="0" presId="urn:microsoft.com/office/officeart/2005/8/layout/vProcess5"/>
    <dgm:cxn modelId="{18C38D1F-8056-46ED-967B-E5D9A4BEF9E9}" srcId="{45F9F221-E321-482C-A4AB-E01A670B0C07}" destId="{C3B03120-8ADB-4AA3-A4FF-D7B0F23F67A2}" srcOrd="1" destOrd="0" parTransId="{5581DFA2-25A7-42EE-9EF8-331ECDF4858D}" sibTransId="{782A19D3-0DB9-4F24-A614-1DE3D6371525}"/>
    <dgm:cxn modelId="{6903D355-E0AA-4BAF-93A3-313518F06641}" type="presOf" srcId="{F9D5E8D2-9C33-4AB9-A080-16D930D8DDED}" destId="{6568FEC9-0278-4AB5-91DC-9F8539A780D3}" srcOrd="0" destOrd="0" presId="urn:microsoft.com/office/officeart/2005/8/layout/vProcess5"/>
    <dgm:cxn modelId="{FAF9D158-84C0-45F5-97A1-51829218B09B}" type="presOf" srcId="{A20F4C55-5B04-46BE-A400-CFD937E434FD}" destId="{4C099AA4-95D1-42CB-A78D-E9E342C4031F}" srcOrd="1" destOrd="0" presId="urn:microsoft.com/office/officeart/2005/8/layout/vProcess5"/>
    <dgm:cxn modelId="{E930AA83-90C4-4F5B-8A3B-CC12A794F868}" type="presParOf" srcId="{FFA41E7D-39EF-43D7-B35A-63873CB0D5F3}" destId="{9BDA5544-1BE1-41F5-B517-8B3CDD8CC228}" srcOrd="0" destOrd="0" presId="urn:microsoft.com/office/officeart/2005/8/layout/vProcess5"/>
    <dgm:cxn modelId="{CBC3B313-EE74-475C-8F34-3A65B2EC8941}" type="presParOf" srcId="{FFA41E7D-39EF-43D7-B35A-63873CB0D5F3}" destId="{8BF21719-2734-4CA3-9328-6665228FE09E}" srcOrd="1" destOrd="0" presId="urn:microsoft.com/office/officeart/2005/8/layout/vProcess5"/>
    <dgm:cxn modelId="{00D0FF09-096D-4D31-AE50-E8D3C8DEF9CA}" type="presParOf" srcId="{FFA41E7D-39EF-43D7-B35A-63873CB0D5F3}" destId="{0D255BAF-3E4D-42A7-8B95-366CD4FF7883}" srcOrd="2" destOrd="0" presId="urn:microsoft.com/office/officeart/2005/8/layout/vProcess5"/>
    <dgm:cxn modelId="{0CBEAC7B-6F94-4B8E-88CF-35EA0448D702}" type="presParOf" srcId="{FFA41E7D-39EF-43D7-B35A-63873CB0D5F3}" destId="{6568FEC9-0278-4AB5-91DC-9F8539A780D3}" srcOrd="3" destOrd="0" presId="urn:microsoft.com/office/officeart/2005/8/layout/vProcess5"/>
    <dgm:cxn modelId="{27E5D00C-EAFB-43B0-AABE-F7B223503AFA}" type="presParOf" srcId="{FFA41E7D-39EF-43D7-B35A-63873CB0D5F3}" destId="{4C099AA4-95D1-42CB-A78D-E9E342C4031F}" srcOrd="4" destOrd="0" presId="urn:microsoft.com/office/officeart/2005/8/layout/vProcess5"/>
    <dgm:cxn modelId="{48FF21B9-9352-42C9-A808-C7177ED31177}" type="presParOf" srcId="{FFA41E7D-39EF-43D7-B35A-63873CB0D5F3}" destId="{E4598472-15CB-480F-8899-F48C395E4BB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D522BBF-8EB8-4C06-AE21-22CC35481E0A}" type="doc">
      <dgm:prSet loTypeId="urn:microsoft.com/office/officeart/2005/8/layout/vProcess5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AE53E4FE-1F3C-4700-BB30-A24B70D08992}">
      <dgm:prSet phldrT="[Texto]"/>
      <dgm:spPr/>
      <dgm:t>
        <a:bodyPr/>
        <a:lstStyle/>
        <a:p>
          <a:r>
            <a:rPr lang="es-CO" dirty="0" smtClean="0"/>
            <a:t>Ensayos teóricos</a:t>
          </a:r>
          <a:endParaRPr lang="es-CO" dirty="0"/>
        </a:p>
      </dgm:t>
    </dgm:pt>
    <dgm:pt modelId="{75BA02CB-2FAB-4BB7-A753-C2CF6505D8AA}" type="parTrans" cxnId="{39ED100D-79CA-48F8-B955-E2CAAA6F5252}">
      <dgm:prSet/>
      <dgm:spPr/>
      <dgm:t>
        <a:bodyPr/>
        <a:lstStyle/>
        <a:p>
          <a:endParaRPr lang="es-CO"/>
        </a:p>
      </dgm:t>
    </dgm:pt>
    <dgm:pt modelId="{554221CD-E1DE-47DD-9259-C92B9683B296}" type="sibTrans" cxnId="{39ED100D-79CA-48F8-B955-E2CAAA6F5252}">
      <dgm:prSet/>
      <dgm:spPr/>
      <dgm:t>
        <a:bodyPr/>
        <a:lstStyle/>
        <a:p>
          <a:endParaRPr lang="es-CO"/>
        </a:p>
      </dgm:t>
    </dgm:pt>
    <dgm:pt modelId="{CC90EF1F-E924-4CF0-8C6A-A7A5728666AF}">
      <dgm:prSet/>
      <dgm:spPr/>
      <dgm:t>
        <a:bodyPr/>
        <a:lstStyle/>
        <a:p>
          <a:r>
            <a:rPr lang="es-CO" smtClean="0"/>
            <a:t>Club de revistas</a:t>
          </a:r>
          <a:endParaRPr lang="es-CO" dirty="0" smtClean="0"/>
        </a:p>
      </dgm:t>
    </dgm:pt>
    <dgm:pt modelId="{D6CA3010-8F15-44C8-98B3-636A3944D758}" type="parTrans" cxnId="{DA5F6B60-C895-42B6-BBD3-67D0C4430511}">
      <dgm:prSet/>
      <dgm:spPr/>
      <dgm:t>
        <a:bodyPr/>
        <a:lstStyle/>
        <a:p>
          <a:endParaRPr lang="es-CO"/>
        </a:p>
      </dgm:t>
    </dgm:pt>
    <dgm:pt modelId="{D385794C-1578-464C-88C1-1A37AEC83E7F}" type="sibTrans" cxnId="{DA5F6B60-C895-42B6-BBD3-67D0C4430511}">
      <dgm:prSet/>
      <dgm:spPr/>
      <dgm:t>
        <a:bodyPr/>
        <a:lstStyle/>
        <a:p>
          <a:endParaRPr lang="es-CO"/>
        </a:p>
      </dgm:t>
    </dgm:pt>
    <dgm:pt modelId="{0DAB88A2-FA6B-4CCF-BFE3-4CDB9AE88D8F}">
      <dgm:prSet/>
      <dgm:spPr/>
      <dgm:t>
        <a:bodyPr/>
        <a:lstStyle/>
        <a:p>
          <a:r>
            <a:rPr lang="es-CO" smtClean="0"/>
            <a:t>Seminarios (preseminarios investigativos)</a:t>
          </a:r>
          <a:endParaRPr lang="es-CO" dirty="0" smtClean="0"/>
        </a:p>
      </dgm:t>
    </dgm:pt>
    <dgm:pt modelId="{D058539B-AB5B-46EC-AD33-47417ED27374}" type="parTrans" cxnId="{945B7E48-8D03-4430-9F5D-98D2CF0BD7DC}">
      <dgm:prSet/>
      <dgm:spPr/>
      <dgm:t>
        <a:bodyPr/>
        <a:lstStyle/>
        <a:p>
          <a:endParaRPr lang="es-CO"/>
        </a:p>
      </dgm:t>
    </dgm:pt>
    <dgm:pt modelId="{72C20FB1-926C-4A3F-B667-6ECF443D34E2}" type="sibTrans" cxnId="{945B7E48-8D03-4430-9F5D-98D2CF0BD7DC}">
      <dgm:prSet/>
      <dgm:spPr/>
      <dgm:t>
        <a:bodyPr/>
        <a:lstStyle/>
        <a:p>
          <a:endParaRPr lang="es-CO"/>
        </a:p>
      </dgm:t>
    </dgm:pt>
    <dgm:pt modelId="{44F4F79D-1D4F-4A7C-A936-FE15DBBC6AC3}">
      <dgm:prSet/>
      <dgm:spPr/>
      <dgm:t>
        <a:bodyPr/>
        <a:lstStyle/>
        <a:p>
          <a:r>
            <a:rPr lang="es-CO" smtClean="0"/>
            <a:t>El método ABP</a:t>
          </a:r>
          <a:endParaRPr lang="es-CO" dirty="0" smtClean="0"/>
        </a:p>
      </dgm:t>
    </dgm:pt>
    <dgm:pt modelId="{2C2FF68B-133F-4B7B-B1F3-813867710037}" type="parTrans" cxnId="{2EDAF426-1479-4912-90CA-66F4F32616D6}">
      <dgm:prSet/>
      <dgm:spPr/>
      <dgm:t>
        <a:bodyPr/>
        <a:lstStyle/>
        <a:p>
          <a:endParaRPr lang="es-CO"/>
        </a:p>
      </dgm:t>
    </dgm:pt>
    <dgm:pt modelId="{239F3299-810F-47CE-8045-5AA1CA0A7974}" type="sibTrans" cxnId="{2EDAF426-1479-4912-90CA-66F4F32616D6}">
      <dgm:prSet/>
      <dgm:spPr/>
      <dgm:t>
        <a:bodyPr/>
        <a:lstStyle/>
        <a:p>
          <a:endParaRPr lang="es-CO"/>
        </a:p>
      </dgm:t>
    </dgm:pt>
    <dgm:pt modelId="{5631A33C-25DE-4DFF-9BEE-E2B7872394C0}">
      <dgm:prSet/>
      <dgm:spPr/>
      <dgm:t>
        <a:bodyPr/>
        <a:lstStyle/>
        <a:p>
          <a:r>
            <a:rPr lang="es-CO" smtClean="0"/>
            <a:t>Ejercicios de diseño de anteproyectos de investigación</a:t>
          </a:r>
          <a:endParaRPr lang="es-CO" dirty="0" smtClean="0"/>
        </a:p>
      </dgm:t>
    </dgm:pt>
    <dgm:pt modelId="{BE2CCAD5-CB12-40FA-852A-A5AF33A7A827}" type="parTrans" cxnId="{B1E17240-76CC-4CC8-9F8D-EE08253E5C7F}">
      <dgm:prSet/>
      <dgm:spPr/>
      <dgm:t>
        <a:bodyPr/>
        <a:lstStyle/>
        <a:p>
          <a:endParaRPr lang="es-CO"/>
        </a:p>
      </dgm:t>
    </dgm:pt>
    <dgm:pt modelId="{9DB9B657-9A10-4FAF-AD2C-73DEBA1E4702}" type="sibTrans" cxnId="{B1E17240-76CC-4CC8-9F8D-EE08253E5C7F}">
      <dgm:prSet/>
      <dgm:spPr/>
      <dgm:t>
        <a:bodyPr/>
        <a:lstStyle/>
        <a:p>
          <a:endParaRPr lang="es-CO"/>
        </a:p>
      </dgm:t>
    </dgm:pt>
    <dgm:pt modelId="{16156B8E-6FDD-4A8F-8BD7-251A242431BB}" type="pres">
      <dgm:prSet presAssocID="{6D522BBF-8EB8-4C06-AE21-22CC35481E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432949B-188D-411E-A601-0C5CAF6C9AFF}" type="pres">
      <dgm:prSet presAssocID="{6D522BBF-8EB8-4C06-AE21-22CC35481E0A}" presName="dummyMaxCanvas" presStyleCnt="0">
        <dgm:presLayoutVars/>
      </dgm:prSet>
      <dgm:spPr/>
    </dgm:pt>
    <dgm:pt modelId="{430B63C5-D2CE-478E-8246-D32D6888348C}" type="pres">
      <dgm:prSet presAssocID="{6D522BBF-8EB8-4C06-AE21-22CC35481E0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F503DB-984E-470C-8D8F-1A66AF9591B3}" type="pres">
      <dgm:prSet presAssocID="{6D522BBF-8EB8-4C06-AE21-22CC35481E0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2F7E2D-7537-4570-8A2F-C009141FD030}" type="pres">
      <dgm:prSet presAssocID="{6D522BBF-8EB8-4C06-AE21-22CC35481E0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FFE942-7693-443F-90AE-34D5FDD11CC7}" type="pres">
      <dgm:prSet presAssocID="{6D522BBF-8EB8-4C06-AE21-22CC35481E0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898BBF-CD39-41CF-9510-0E216C08DAAF}" type="pres">
      <dgm:prSet presAssocID="{6D522BBF-8EB8-4C06-AE21-22CC35481E0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F93DDA-D491-46C9-B671-020C36B606E5}" type="pres">
      <dgm:prSet presAssocID="{6D522BBF-8EB8-4C06-AE21-22CC35481E0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C9F0C0-6536-4AD0-B3D0-5F5D54A59365}" type="pres">
      <dgm:prSet presAssocID="{6D522BBF-8EB8-4C06-AE21-22CC35481E0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4692FD-6302-40E6-9B5F-BC68172C2072}" type="pres">
      <dgm:prSet presAssocID="{6D522BBF-8EB8-4C06-AE21-22CC35481E0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8FCB16-D8AB-4F71-8353-0174A261A3EA}" type="pres">
      <dgm:prSet presAssocID="{6D522BBF-8EB8-4C06-AE21-22CC35481E0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F8A8A1-563E-4FAD-9045-1AEC8CC5FB9B}" type="pres">
      <dgm:prSet presAssocID="{6D522BBF-8EB8-4C06-AE21-22CC35481E0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CD1377-5281-4A2B-99D0-1A70E66076E6}" type="pres">
      <dgm:prSet presAssocID="{6D522BBF-8EB8-4C06-AE21-22CC35481E0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8BFD96-43A9-4959-A086-886AFBAA71DC}" type="pres">
      <dgm:prSet presAssocID="{6D522BBF-8EB8-4C06-AE21-22CC35481E0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CC0BEB-A958-48F1-AAC9-ADE5393112E3}" type="pres">
      <dgm:prSet presAssocID="{6D522BBF-8EB8-4C06-AE21-22CC35481E0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50B2D1-3429-4C24-9691-C13CD525C1C3}" type="pres">
      <dgm:prSet presAssocID="{6D522BBF-8EB8-4C06-AE21-22CC35481E0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9ED100D-79CA-48F8-B955-E2CAAA6F5252}" srcId="{6D522BBF-8EB8-4C06-AE21-22CC35481E0A}" destId="{AE53E4FE-1F3C-4700-BB30-A24B70D08992}" srcOrd="0" destOrd="0" parTransId="{75BA02CB-2FAB-4BB7-A753-C2CF6505D8AA}" sibTransId="{554221CD-E1DE-47DD-9259-C92B9683B296}"/>
    <dgm:cxn modelId="{7CF8EB80-32EB-41A8-BBA4-C599D93D29C9}" type="presOf" srcId="{239F3299-810F-47CE-8045-5AA1CA0A7974}" destId="{458FCB16-D8AB-4F71-8353-0174A261A3EA}" srcOrd="0" destOrd="0" presId="urn:microsoft.com/office/officeart/2005/8/layout/vProcess5"/>
    <dgm:cxn modelId="{3666D91F-C2DE-4BF0-8B49-C644E466CF36}" type="presOf" srcId="{0DAB88A2-FA6B-4CCF-BFE3-4CDB9AE88D8F}" destId="{038BFD96-43A9-4959-A086-886AFBAA71DC}" srcOrd="1" destOrd="0" presId="urn:microsoft.com/office/officeart/2005/8/layout/vProcess5"/>
    <dgm:cxn modelId="{E5137465-41B0-4D1E-811C-86C3786C74EF}" type="presOf" srcId="{72C20FB1-926C-4A3F-B667-6ECF443D34E2}" destId="{494692FD-6302-40E6-9B5F-BC68172C2072}" srcOrd="0" destOrd="0" presId="urn:microsoft.com/office/officeart/2005/8/layout/vProcess5"/>
    <dgm:cxn modelId="{B1E17240-76CC-4CC8-9F8D-EE08253E5C7F}" srcId="{6D522BBF-8EB8-4C06-AE21-22CC35481E0A}" destId="{5631A33C-25DE-4DFF-9BEE-E2B7872394C0}" srcOrd="4" destOrd="0" parTransId="{BE2CCAD5-CB12-40FA-852A-A5AF33A7A827}" sibTransId="{9DB9B657-9A10-4FAF-AD2C-73DEBA1E4702}"/>
    <dgm:cxn modelId="{D387D980-FC13-4108-B6E3-DB7A92A0345A}" type="presOf" srcId="{6D522BBF-8EB8-4C06-AE21-22CC35481E0A}" destId="{16156B8E-6FDD-4A8F-8BD7-251A242431BB}" srcOrd="0" destOrd="0" presId="urn:microsoft.com/office/officeart/2005/8/layout/vProcess5"/>
    <dgm:cxn modelId="{2EDAF426-1479-4912-90CA-66F4F32616D6}" srcId="{6D522BBF-8EB8-4C06-AE21-22CC35481E0A}" destId="{44F4F79D-1D4F-4A7C-A936-FE15DBBC6AC3}" srcOrd="3" destOrd="0" parTransId="{2C2FF68B-133F-4B7B-B1F3-813867710037}" sibTransId="{239F3299-810F-47CE-8045-5AA1CA0A7974}"/>
    <dgm:cxn modelId="{5F0C36BE-D955-47C2-8648-6C878004AFD1}" type="presOf" srcId="{44F4F79D-1D4F-4A7C-A936-FE15DBBC6AC3}" destId="{65FFE942-7693-443F-90AE-34D5FDD11CC7}" srcOrd="0" destOrd="0" presId="urn:microsoft.com/office/officeart/2005/8/layout/vProcess5"/>
    <dgm:cxn modelId="{4E11AAE0-5BE8-4D20-8FBC-28FBB374DAFD}" type="presOf" srcId="{44F4F79D-1D4F-4A7C-A936-FE15DBBC6AC3}" destId="{09CC0BEB-A958-48F1-AAC9-ADE5393112E3}" srcOrd="1" destOrd="0" presId="urn:microsoft.com/office/officeart/2005/8/layout/vProcess5"/>
    <dgm:cxn modelId="{787574E1-B163-40F7-8BF2-58F9199798B0}" type="presOf" srcId="{CC90EF1F-E924-4CF0-8C6A-A7A5728666AF}" destId="{3DF503DB-984E-470C-8D8F-1A66AF9591B3}" srcOrd="0" destOrd="0" presId="urn:microsoft.com/office/officeart/2005/8/layout/vProcess5"/>
    <dgm:cxn modelId="{DD072877-DB0E-4C72-A556-B1AB7686EF9E}" type="presOf" srcId="{0DAB88A2-FA6B-4CCF-BFE3-4CDB9AE88D8F}" destId="{0A2F7E2D-7537-4570-8A2F-C009141FD030}" srcOrd="0" destOrd="0" presId="urn:microsoft.com/office/officeart/2005/8/layout/vProcess5"/>
    <dgm:cxn modelId="{6C59D8BD-F4FF-430C-83CA-9111D5C38060}" type="presOf" srcId="{CC90EF1F-E924-4CF0-8C6A-A7A5728666AF}" destId="{5BCD1377-5281-4A2B-99D0-1A70E66076E6}" srcOrd="1" destOrd="0" presId="urn:microsoft.com/office/officeart/2005/8/layout/vProcess5"/>
    <dgm:cxn modelId="{DA5F6B60-C895-42B6-BBD3-67D0C4430511}" srcId="{6D522BBF-8EB8-4C06-AE21-22CC35481E0A}" destId="{CC90EF1F-E924-4CF0-8C6A-A7A5728666AF}" srcOrd="1" destOrd="0" parTransId="{D6CA3010-8F15-44C8-98B3-636A3944D758}" sibTransId="{D385794C-1578-464C-88C1-1A37AEC83E7F}"/>
    <dgm:cxn modelId="{63353ACD-919B-4AC0-A3E5-5FE205AD40F9}" type="presOf" srcId="{AE53E4FE-1F3C-4700-BB30-A24B70D08992}" destId="{AAF8A8A1-563E-4FAD-9045-1AEC8CC5FB9B}" srcOrd="1" destOrd="0" presId="urn:microsoft.com/office/officeart/2005/8/layout/vProcess5"/>
    <dgm:cxn modelId="{8E4ACD74-9AC5-4F77-ACEA-49EA47940238}" type="presOf" srcId="{D385794C-1578-464C-88C1-1A37AEC83E7F}" destId="{B3C9F0C0-6536-4AD0-B3D0-5F5D54A59365}" srcOrd="0" destOrd="0" presId="urn:microsoft.com/office/officeart/2005/8/layout/vProcess5"/>
    <dgm:cxn modelId="{201E16A7-FF6D-4D16-B192-E40FD5BD409E}" type="presOf" srcId="{554221CD-E1DE-47DD-9259-C92B9683B296}" destId="{15F93DDA-D491-46C9-B671-020C36B606E5}" srcOrd="0" destOrd="0" presId="urn:microsoft.com/office/officeart/2005/8/layout/vProcess5"/>
    <dgm:cxn modelId="{945B7E48-8D03-4430-9F5D-98D2CF0BD7DC}" srcId="{6D522BBF-8EB8-4C06-AE21-22CC35481E0A}" destId="{0DAB88A2-FA6B-4CCF-BFE3-4CDB9AE88D8F}" srcOrd="2" destOrd="0" parTransId="{D058539B-AB5B-46EC-AD33-47417ED27374}" sibTransId="{72C20FB1-926C-4A3F-B667-6ECF443D34E2}"/>
    <dgm:cxn modelId="{874ADFE6-E7DE-4101-BF01-41C80EE68C12}" type="presOf" srcId="{AE53E4FE-1F3C-4700-BB30-A24B70D08992}" destId="{430B63C5-D2CE-478E-8246-D32D6888348C}" srcOrd="0" destOrd="0" presId="urn:microsoft.com/office/officeart/2005/8/layout/vProcess5"/>
    <dgm:cxn modelId="{F1EB77B8-7BC4-4A75-931F-26AC2A5F37DD}" type="presOf" srcId="{5631A33C-25DE-4DFF-9BEE-E2B7872394C0}" destId="{5950B2D1-3429-4C24-9691-C13CD525C1C3}" srcOrd="1" destOrd="0" presId="urn:microsoft.com/office/officeart/2005/8/layout/vProcess5"/>
    <dgm:cxn modelId="{2197C3DD-5C78-4B25-BD08-EFF06716CD67}" type="presOf" srcId="{5631A33C-25DE-4DFF-9BEE-E2B7872394C0}" destId="{31898BBF-CD39-41CF-9510-0E216C08DAAF}" srcOrd="0" destOrd="0" presId="urn:microsoft.com/office/officeart/2005/8/layout/vProcess5"/>
    <dgm:cxn modelId="{6AC8BA96-6BB0-485B-9DD1-3D6211CBE469}" type="presParOf" srcId="{16156B8E-6FDD-4A8F-8BD7-251A242431BB}" destId="{F432949B-188D-411E-A601-0C5CAF6C9AFF}" srcOrd="0" destOrd="0" presId="urn:microsoft.com/office/officeart/2005/8/layout/vProcess5"/>
    <dgm:cxn modelId="{59544334-FCEB-4C12-A0D4-30D708CEB8F5}" type="presParOf" srcId="{16156B8E-6FDD-4A8F-8BD7-251A242431BB}" destId="{430B63C5-D2CE-478E-8246-D32D6888348C}" srcOrd="1" destOrd="0" presId="urn:microsoft.com/office/officeart/2005/8/layout/vProcess5"/>
    <dgm:cxn modelId="{261E6262-06AC-4C4A-9C45-DD4C90C5CCEE}" type="presParOf" srcId="{16156B8E-6FDD-4A8F-8BD7-251A242431BB}" destId="{3DF503DB-984E-470C-8D8F-1A66AF9591B3}" srcOrd="2" destOrd="0" presId="urn:microsoft.com/office/officeart/2005/8/layout/vProcess5"/>
    <dgm:cxn modelId="{85F57FF7-F567-4E8A-B7FF-9D346BD08E95}" type="presParOf" srcId="{16156B8E-6FDD-4A8F-8BD7-251A242431BB}" destId="{0A2F7E2D-7537-4570-8A2F-C009141FD030}" srcOrd="3" destOrd="0" presId="urn:microsoft.com/office/officeart/2005/8/layout/vProcess5"/>
    <dgm:cxn modelId="{88D1AD3C-5EFF-499F-A8EA-1B3CC2E6D49F}" type="presParOf" srcId="{16156B8E-6FDD-4A8F-8BD7-251A242431BB}" destId="{65FFE942-7693-443F-90AE-34D5FDD11CC7}" srcOrd="4" destOrd="0" presId="urn:microsoft.com/office/officeart/2005/8/layout/vProcess5"/>
    <dgm:cxn modelId="{1D83EDBC-0742-41CD-AC32-25D8FC274E99}" type="presParOf" srcId="{16156B8E-6FDD-4A8F-8BD7-251A242431BB}" destId="{31898BBF-CD39-41CF-9510-0E216C08DAAF}" srcOrd="5" destOrd="0" presId="urn:microsoft.com/office/officeart/2005/8/layout/vProcess5"/>
    <dgm:cxn modelId="{68881DA8-94F6-4A1B-A5BC-B0A51A53AE65}" type="presParOf" srcId="{16156B8E-6FDD-4A8F-8BD7-251A242431BB}" destId="{15F93DDA-D491-46C9-B671-020C36B606E5}" srcOrd="6" destOrd="0" presId="urn:microsoft.com/office/officeart/2005/8/layout/vProcess5"/>
    <dgm:cxn modelId="{FA0351F1-1321-41B7-A0E6-E99F46AC069F}" type="presParOf" srcId="{16156B8E-6FDD-4A8F-8BD7-251A242431BB}" destId="{B3C9F0C0-6536-4AD0-B3D0-5F5D54A59365}" srcOrd="7" destOrd="0" presId="urn:microsoft.com/office/officeart/2005/8/layout/vProcess5"/>
    <dgm:cxn modelId="{C889607E-4A8C-466A-BBF0-28FFC6D56E43}" type="presParOf" srcId="{16156B8E-6FDD-4A8F-8BD7-251A242431BB}" destId="{494692FD-6302-40E6-9B5F-BC68172C2072}" srcOrd="8" destOrd="0" presId="urn:microsoft.com/office/officeart/2005/8/layout/vProcess5"/>
    <dgm:cxn modelId="{5E644DD8-462A-4526-8F9B-70AA6894C4F7}" type="presParOf" srcId="{16156B8E-6FDD-4A8F-8BD7-251A242431BB}" destId="{458FCB16-D8AB-4F71-8353-0174A261A3EA}" srcOrd="9" destOrd="0" presId="urn:microsoft.com/office/officeart/2005/8/layout/vProcess5"/>
    <dgm:cxn modelId="{05E9D2FB-020D-4F40-AB61-6A01129BF87C}" type="presParOf" srcId="{16156B8E-6FDD-4A8F-8BD7-251A242431BB}" destId="{AAF8A8A1-563E-4FAD-9045-1AEC8CC5FB9B}" srcOrd="10" destOrd="0" presId="urn:microsoft.com/office/officeart/2005/8/layout/vProcess5"/>
    <dgm:cxn modelId="{E140DEB5-BFD1-4612-A018-0044EBB30C33}" type="presParOf" srcId="{16156B8E-6FDD-4A8F-8BD7-251A242431BB}" destId="{5BCD1377-5281-4A2B-99D0-1A70E66076E6}" srcOrd="11" destOrd="0" presId="urn:microsoft.com/office/officeart/2005/8/layout/vProcess5"/>
    <dgm:cxn modelId="{75959C2E-929F-46A5-8F05-4D779FFB2601}" type="presParOf" srcId="{16156B8E-6FDD-4A8F-8BD7-251A242431BB}" destId="{038BFD96-43A9-4959-A086-886AFBAA71DC}" srcOrd="12" destOrd="0" presId="urn:microsoft.com/office/officeart/2005/8/layout/vProcess5"/>
    <dgm:cxn modelId="{B297D9A0-2D61-41BC-AC6E-A6116C533A3B}" type="presParOf" srcId="{16156B8E-6FDD-4A8F-8BD7-251A242431BB}" destId="{09CC0BEB-A958-48F1-AAC9-ADE5393112E3}" srcOrd="13" destOrd="0" presId="urn:microsoft.com/office/officeart/2005/8/layout/vProcess5"/>
    <dgm:cxn modelId="{7F6D1C4B-DF07-41AA-A031-8600D562EFE8}" type="presParOf" srcId="{16156B8E-6FDD-4A8F-8BD7-251A242431BB}" destId="{5950B2D1-3429-4C24-9691-C13CD525C1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46575A-6A7A-4D6F-B707-01ECB74A0A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C99112B-34AE-4F41-A5C9-A2444959FAB1}">
      <dgm:prSet phldrT="[Texto]"/>
      <dgm:spPr/>
      <dgm:t>
        <a:bodyPr/>
        <a:lstStyle/>
        <a:p>
          <a:r>
            <a:rPr lang="es-CO" smtClean="0"/>
            <a:t>Ejercicio investigativo</a:t>
          </a:r>
          <a:endParaRPr lang="es-CO" dirty="0"/>
        </a:p>
      </dgm:t>
    </dgm:pt>
    <dgm:pt modelId="{1F4BF10A-264C-48FC-A88B-E7BB45F80A05}" type="parTrans" cxnId="{424C19A3-F9DF-4667-B921-3ECF4B1F9E4C}">
      <dgm:prSet/>
      <dgm:spPr/>
      <dgm:t>
        <a:bodyPr/>
        <a:lstStyle/>
        <a:p>
          <a:endParaRPr lang="es-CO"/>
        </a:p>
      </dgm:t>
    </dgm:pt>
    <dgm:pt modelId="{E6347403-F360-4CA2-99BA-2A2603CCF764}" type="sibTrans" cxnId="{424C19A3-F9DF-4667-B921-3ECF4B1F9E4C}">
      <dgm:prSet/>
      <dgm:spPr/>
      <dgm:t>
        <a:bodyPr/>
        <a:lstStyle/>
        <a:p>
          <a:endParaRPr lang="es-CO"/>
        </a:p>
      </dgm:t>
    </dgm:pt>
    <dgm:pt modelId="{BD2DB3A8-8F38-4C4A-B302-D799833A298E}">
      <dgm:prSet/>
      <dgm:spPr/>
      <dgm:t>
        <a:bodyPr/>
        <a:lstStyle/>
        <a:p>
          <a:r>
            <a:rPr lang="es-CO" dirty="0" smtClean="0"/>
            <a:t>Rigor metodológico y la relevancia temática</a:t>
          </a:r>
        </a:p>
      </dgm:t>
    </dgm:pt>
    <dgm:pt modelId="{F087FC32-EB6B-4AEE-B7E4-E75EE4E40CFE}" type="parTrans" cxnId="{69B171BD-096B-438D-B98E-2B5C2FE43FD9}">
      <dgm:prSet/>
      <dgm:spPr/>
      <dgm:t>
        <a:bodyPr/>
        <a:lstStyle/>
        <a:p>
          <a:endParaRPr lang="es-CO"/>
        </a:p>
      </dgm:t>
    </dgm:pt>
    <dgm:pt modelId="{DD3A5C35-3BC4-4004-BB38-9482D7BF5C08}" type="sibTrans" cxnId="{69B171BD-096B-438D-B98E-2B5C2FE43FD9}">
      <dgm:prSet/>
      <dgm:spPr/>
      <dgm:t>
        <a:bodyPr/>
        <a:lstStyle/>
        <a:p>
          <a:endParaRPr lang="es-CO"/>
        </a:p>
      </dgm:t>
    </dgm:pt>
    <dgm:pt modelId="{08A19AF5-F2C4-431B-B212-DAC8E51C6097}">
      <dgm:prSet/>
      <dgm:spPr/>
      <dgm:t>
        <a:bodyPr/>
        <a:lstStyle/>
        <a:p>
          <a:r>
            <a:rPr lang="es-CO" smtClean="0"/>
            <a:t>Requiere del acompañamiento permanente de un docente  (tutor)</a:t>
          </a:r>
          <a:endParaRPr lang="es-CO" dirty="0" smtClean="0"/>
        </a:p>
      </dgm:t>
    </dgm:pt>
    <dgm:pt modelId="{6D3B4514-1738-4307-B9CD-2A0440930993}" type="parTrans" cxnId="{EAC69A8A-5A44-4499-88F1-24F2F026DEB5}">
      <dgm:prSet/>
      <dgm:spPr/>
      <dgm:t>
        <a:bodyPr/>
        <a:lstStyle/>
        <a:p>
          <a:endParaRPr lang="es-CO"/>
        </a:p>
      </dgm:t>
    </dgm:pt>
    <dgm:pt modelId="{D1598A85-21B9-403F-BB38-3040BBC47487}" type="sibTrans" cxnId="{EAC69A8A-5A44-4499-88F1-24F2F026DEB5}">
      <dgm:prSet/>
      <dgm:spPr/>
      <dgm:t>
        <a:bodyPr/>
        <a:lstStyle/>
        <a:p>
          <a:endParaRPr lang="es-CO"/>
        </a:p>
      </dgm:t>
    </dgm:pt>
    <dgm:pt modelId="{32FC77E5-55F9-4D42-B9C4-A170FD1012EB}">
      <dgm:prSet/>
      <dgm:spPr/>
      <dgm:t>
        <a:bodyPr/>
        <a:lstStyle/>
        <a:p>
          <a:r>
            <a:rPr lang="es-CO" smtClean="0"/>
            <a:t>Es el resultado exitoso de un proceso de investigación formativa curricular</a:t>
          </a:r>
          <a:endParaRPr lang="en-US" dirty="0"/>
        </a:p>
      </dgm:t>
    </dgm:pt>
    <dgm:pt modelId="{90C5EFF0-B6F3-44B3-A985-571110E6E81E}" type="parTrans" cxnId="{3C0B6602-523E-46F2-BC93-F66FABF76B8B}">
      <dgm:prSet/>
      <dgm:spPr/>
      <dgm:t>
        <a:bodyPr/>
        <a:lstStyle/>
        <a:p>
          <a:endParaRPr lang="es-CO"/>
        </a:p>
      </dgm:t>
    </dgm:pt>
    <dgm:pt modelId="{206293A1-1F69-4935-804B-76086D1D2623}" type="sibTrans" cxnId="{3C0B6602-523E-46F2-BC93-F66FABF76B8B}">
      <dgm:prSet/>
      <dgm:spPr/>
      <dgm:t>
        <a:bodyPr/>
        <a:lstStyle/>
        <a:p>
          <a:endParaRPr lang="es-CO"/>
        </a:p>
      </dgm:t>
    </dgm:pt>
    <dgm:pt modelId="{87FA91EC-3E26-4895-B2ED-F253552A5EB7}" type="pres">
      <dgm:prSet presAssocID="{2F46575A-6A7A-4D6F-B707-01ECB74A0A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EF0813C-22AD-44CA-9040-F1A9660F2866}" type="pres">
      <dgm:prSet presAssocID="{1C99112B-34AE-4F41-A5C9-A2444959FAB1}" presName="thickLine" presStyleLbl="alignNode1" presStyleIdx="0" presStyleCnt="4"/>
      <dgm:spPr/>
    </dgm:pt>
    <dgm:pt modelId="{F964BEA4-F911-4A4E-B4FC-FAD491F098D9}" type="pres">
      <dgm:prSet presAssocID="{1C99112B-34AE-4F41-A5C9-A2444959FAB1}" presName="horz1" presStyleCnt="0"/>
      <dgm:spPr/>
    </dgm:pt>
    <dgm:pt modelId="{52247F72-14F0-4749-862F-C428B7285A2C}" type="pres">
      <dgm:prSet presAssocID="{1C99112B-34AE-4F41-A5C9-A2444959FAB1}" presName="tx1" presStyleLbl="revTx" presStyleIdx="0" presStyleCnt="4"/>
      <dgm:spPr/>
      <dgm:t>
        <a:bodyPr/>
        <a:lstStyle/>
        <a:p>
          <a:endParaRPr lang="es-CO"/>
        </a:p>
      </dgm:t>
    </dgm:pt>
    <dgm:pt modelId="{205A417A-AEF7-444D-B628-BF3FF525C064}" type="pres">
      <dgm:prSet presAssocID="{1C99112B-34AE-4F41-A5C9-A2444959FAB1}" presName="vert1" presStyleCnt="0"/>
      <dgm:spPr/>
    </dgm:pt>
    <dgm:pt modelId="{41691CD3-000F-4B58-9DDF-DE113C2B1B0A}" type="pres">
      <dgm:prSet presAssocID="{BD2DB3A8-8F38-4C4A-B302-D799833A298E}" presName="thickLine" presStyleLbl="alignNode1" presStyleIdx="1" presStyleCnt="4"/>
      <dgm:spPr/>
    </dgm:pt>
    <dgm:pt modelId="{06E361DF-D890-49E4-8CBE-46E01827DCB6}" type="pres">
      <dgm:prSet presAssocID="{BD2DB3A8-8F38-4C4A-B302-D799833A298E}" presName="horz1" presStyleCnt="0"/>
      <dgm:spPr/>
    </dgm:pt>
    <dgm:pt modelId="{4B533455-8EB9-4934-949D-8BEB1CA245CE}" type="pres">
      <dgm:prSet presAssocID="{BD2DB3A8-8F38-4C4A-B302-D799833A298E}" presName="tx1" presStyleLbl="revTx" presStyleIdx="1" presStyleCnt="4"/>
      <dgm:spPr/>
      <dgm:t>
        <a:bodyPr/>
        <a:lstStyle/>
        <a:p>
          <a:endParaRPr lang="es-CO"/>
        </a:p>
      </dgm:t>
    </dgm:pt>
    <dgm:pt modelId="{46AAE195-0FB3-423D-92FE-26809FDA013A}" type="pres">
      <dgm:prSet presAssocID="{BD2DB3A8-8F38-4C4A-B302-D799833A298E}" presName="vert1" presStyleCnt="0"/>
      <dgm:spPr/>
    </dgm:pt>
    <dgm:pt modelId="{BBC57E6B-F37D-4E0C-BF7F-AFF88D39F7C2}" type="pres">
      <dgm:prSet presAssocID="{08A19AF5-F2C4-431B-B212-DAC8E51C6097}" presName="thickLine" presStyleLbl="alignNode1" presStyleIdx="2" presStyleCnt="4"/>
      <dgm:spPr/>
    </dgm:pt>
    <dgm:pt modelId="{6DBD2D67-DF39-40DD-AA6C-0E8A28BD5BCF}" type="pres">
      <dgm:prSet presAssocID="{08A19AF5-F2C4-431B-B212-DAC8E51C6097}" presName="horz1" presStyleCnt="0"/>
      <dgm:spPr/>
    </dgm:pt>
    <dgm:pt modelId="{D6AC5A2E-E28D-497C-8A42-B31B845AB87E}" type="pres">
      <dgm:prSet presAssocID="{08A19AF5-F2C4-431B-B212-DAC8E51C6097}" presName="tx1" presStyleLbl="revTx" presStyleIdx="2" presStyleCnt="4"/>
      <dgm:spPr/>
      <dgm:t>
        <a:bodyPr/>
        <a:lstStyle/>
        <a:p>
          <a:endParaRPr lang="es-CO"/>
        </a:p>
      </dgm:t>
    </dgm:pt>
    <dgm:pt modelId="{E782B8CB-A285-4767-A2D1-D24B811903C3}" type="pres">
      <dgm:prSet presAssocID="{08A19AF5-F2C4-431B-B212-DAC8E51C6097}" presName="vert1" presStyleCnt="0"/>
      <dgm:spPr/>
    </dgm:pt>
    <dgm:pt modelId="{8AFAFCB9-B04B-4C8D-BDC5-907CE55CC786}" type="pres">
      <dgm:prSet presAssocID="{32FC77E5-55F9-4D42-B9C4-A170FD1012EB}" presName="thickLine" presStyleLbl="alignNode1" presStyleIdx="3" presStyleCnt="4"/>
      <dgm:spPr/>
    </dgm:pt>
    <dgm:pt modelId="{DF99F97E-A8AF-423B-8B66-AE405863597F}" type="pres">
      <dgm:prSet presAssocID="{32FC77E5-55F9-4D42-B9C4-A170FD1012EB}" presName="horz1" presStyleCnt="0"/>
      <dgm:spPr/>
    </dgm:pt>
    <dgm:pt modelId="{3A95B5AE-8644-4CF8-8DDE-43D334E356C5}" type="pres">
      <dgm:prSet presAssocID="{32FC77E5-55F9-4D42-B9C4-A170FD1012EB}" presName="tx1" presStyleLbl="revTx" presStyleIdx="3" presStyleCnt="4"/>
      <dgm:spPr/>
      <dgm:t>
        <a:bodyPr/>
        <a:lstStyle/>
        <a:p>
          <a:endParaRPr lang="es-CO"/>
        </a:p>
      </dgm:t>
    </dgm:pt>
    <dgm:pt modelId="{D86A1080-B727-46C8-803C-5E2FB1909ED1}" type="pres">
      <dgm:prSet presAssocID="{32FC77E5-55F9-4D42-B9C4-A170FD1012EB}" presName="vert1" presStyleCnt="0"/>
      <dgm:spPr/>
    </dgm:pt>
  </dgm:ptLst>
  <dgm:cxnLst>
    <dgm:cxn modelId="{424C19A3-F9DF-4667-B921-3ECF4B1F9E4C}" srcId="{2F46575A-6A7A-4D6F-B707-01ECB74A0A23}" destId="{1C99112B-34AE-4F41-A5C9-A2444959FAB1}" srcOrd="0" destOrd="0" parTransId="{1F4BF10A-264C-48FC-A88B-E7BB45F80A05}" sibTransId="{E6347403-F360-4CA2-99BA-2A2603CCF764}"/>
    <dgm:cxn modelId="{E577D3D3-AE49-4016-B9A3-3A02975B563F}" type="presOf" srcId="{BD2DB3A8-8F38-4C4A-B302-D799833A298E}" destId="{4B533455-8EB9-4934-949D-8BEB1CA245CE}" srcOrd="0" destOrd="0" presId="urn:microsoft.com/office/officeart/2008/layout/LinedList"/>
    <dgm:cxn modelId="{9911DF1F-2619-4AA7-B91F-611C6711E5E4}" type="presOf" srcId="{08A19AF5-F2C4-431B-B212-DAC8E51C6097}" destId="{D6AC5A2E-E28D-497C-8A42-B31B845AB87E}" srcOrd="0" destOrd="0" presId="urn:microsoft.com/office/officeart/2008/layout/LinedList"/>
    <dgm:cxn modelId="{3C0B6602-523E-46F2-BC93-F66FABF76B8B}" srcId="{2F46575A-6A7A-4D6F-B707-01ECB74A0A23}" destId="{32FC77E5-55F9-4D42-B9C4-A170FD1012EB}" srcOrd="3" destOrd="0" parTransId="{90C5EFF0-B6F3-44B3-A985-571110E6E81E}" sibTransId="{206293A1-1F69-4935-804B-76086D1D2623}"/>
    <dgm:cxn modelId="{5ADE2D89-E45D-49B4-BE4F-642365D96F7F}" type="presOf" srcId="{1C99112B-34AE-4F41-A5C9-A2444959FAB1}" destId="{52247F72-14F0-4749-862F-C428B7285A2C}" srcOrd="0" destOrd="0" presId="urn:microsoft.com/office/officeart/2008/layout/LinedList"/>
    <dgm:cxn modelId="{EAC69A8A-5A44-4499-88F1-24F2F026DEB5}" srcId="{2F46575A-6A7A-4D6F-B707-01ECB74A0A23}" destId="{08A19AF5-F2C4-431B-B212-DAC8E51C6097}" srcOrd="2" destOrd="0" parTransId="{6D3B4514-1738-4307-B9CD-2A0440930993}" sibTransId="{D1598A85-21B9-403F-BB38-3040BBC47487}"/>
    <dgm:cxn modelId="{591BB46E-D944-4164-B2DB-8C63B88703A3}" type="presOf" srcId="{2F46575A-6A7A-4D6F-B707-01ECB74A0A23}" destId="{87FA91EC-3E26-4895-B2ED-F253552A5EB7}" srcOrd="0" destOrd="0" presId="urn:microsoft.com/office/officeart/2008/layout/LinedList"/>
    <dgm:cxn modelId="{69B171BD-096B-438D-B98E-2B5C2FE43FD9}" srcId="{2F46575A-6A7A-4D6F-B707-01ECB74A0A23}" destId="{BD2DB3A8-8F38-4C4A-B302-D799833A298E}" srcOrd="1" destOrd="0" parTransId="{F087FC32-EB6B-4AEE-B7E4-E75EE4E40CFE}" sibTransId="{DD3A5C35-3BC4-4004-BB38-9482D7BF5C08}"/>
    <dgm:cxn modelId="{8F2991F0-4622-4CE1-AA2F-BF0AFFB22539}" type="presOf" srcId="{32FC77E5-55F9-4D42-B9C4-A170FD1012EB}" destId="{3A95B5AE-8644-4CF8-8DDE-43D334E356C5}" srcOrd="0" destOrd="0" presId="urn:microsoft.com/office/officeart/2008/layout/LinedList"/>
    <dgm:cxn modelId="{E298AF02-F05B-41EC-B35B-CCF5C4D0B624}" type="presParOf" srcId="{87FA91EC-3E26-4895-B2ED-F253552A5EB7}" destId="{CEF0813C-22AD-44CA-9040-F1A9660F2866}" srcOrd="0" destOrd="0" presId="urn:microsoft.com/office/officeart/2008/layout/LinedList"/>
    <dgm:cxn modelId="{D9848642-8E2A-4CC5-A7FB-814EA15E1E5E}" type="presParOf" srcId="{87FA91EC-3E26-4895-B2ED-F253552A5EB7}" destId="{F964BEA4-F911-4A4E-B4FC-FAD491F098D9}" srcOrd="1" destOrd="0" presId="urn:microsoft.com/office/officeart/2008/layout/LinedList"/>
    <dgm:cxn modelId="{6AE01932-4587-4F9F-AC0E-67767E44CC30}" type="presParOf" srcId="{F964BEA4-F911-4A4E-B4FC-FAD491F098D9}" destId="{52247F72-14F0-4749-862F-C428B7285A2C}" srcOrd="0" destOrd="0" presId="urn:microsoft.com/office/officeart/2008/layout/LinedList"/>
    <dgm:cxn modelId="{9A726250-862C-4C60-A220-8113702A92BD}" type="presParOf" srcId="{F964BEA4-F911-4A4E-B4FC-FAD491F098D9}" destId="{205A417A-AEF7-444D-B628-BF3FF525C064}" srcOrd="1" destOrd="0" presId="urn:microsoft.com/office/officeart/2008/layout/LinedList"/>
    <dgm:cxn modelId="{B3B00456-5C95-477D-A773-1575C7862DBD}" type="presParOf" srcId="{87FA91EC-3E26-4895-B2ED-F253552A5EB7}" destId="{41691CD3-000F-4B58-9DDF-DE113C2B1B0A}" srcOrd="2" destOrd="0" presId="urn:microsoft.com/office/officeart/2008/layout/LinedList"/>
    <dgm:cxn modelId="{97EC96F3-DFC9-4F90-A3D4-3AECC73D6FCE}" type="presParOf" srcId="{87FA91EC-3E26-4895-B2ED-F253552A5EB7}" destId="{06E361DF-D890-49E4-8CBE-46E01827DCB6}" srcOrd="3" destOrd="0" presId="urn:microsoft.com/office/officeart/2008/layout/LinedList"/>
    <dgm:cxn modelId="{118EF0BE-E827-49A8-AF79-3EC68E8779D5}" type="presParOf" srcId="{06E361DF-D890-49E4-8CBE-46E01827DCB6}" destId="{4B533455-8EB9-4934-949D-8BEB1CA245CE}" srcOrd="0" destOrd="0" presId="urn:microsoft.com/office/officeart/2008/layout/LinedList"/>
    <dgm:cxn modelId="{38C9D87F-6FA6-4D2C-8049-644D711AAB27}" type="presParOf" srcId="{06E361DF-D890-49E4-8CBE-46E01827DCB6}" destId="{46AAE195-0FB3-423D-92FE-26809FDA013A}" srcOrd="1" destOrd="0" presId="urn:microsoft.com/office/officeart/2008/layout/LinedList"/>
    <dgm:cxn modelId="{128879C2-9781-4A08-AC79-DEB887BDAAF0}" type="presParOf" srcId="{87FA91EC-3E26-4895-B2ED-F253552A5EB7}" destId="{BBC57E6B-F37D-4E0C-BF7F-AFF88D39F7C2}" srcOrd="4" destOrd="0" presId="urn:microsoft.com/office/officeart/2008/layout/LinedList"/>
    <dgm:cxn modelId="{0EDF15F2-2F42-49F0-BEAE-E2FF00BB1490}" type="presParOf" srcId="{87FA91EC-3E26-4895-B2ED-F253552A5EB7}" destId="{6DBD2D67-DF39-40DD-AA6C-0E8A28BD5BCF}" srcOrd="5" destOrd="0" presId="urn:microsoft.com/office/officeart/2008/layout/LinedList"/>
    <dgm:cxn modelId="{D2EB16C4-4E4B-4C6E-B8CA-720DA089BB9A}" type="presParOf" srcId="{6DBD2D67-DF39-40DD-AA6C-0E8A28BD5BCF}" destId="{D6AC5A2E-E28D-497C-8A42-B31B845AB87E}" srcOrd="0" destOrd="0" presId="urn:microsoft.com/office/officeart/2008/layout/LinedList"/>
    <dgm:cxn modelId="{A1D1B47E-7890-4FA4-8965-3B00C7C6CAD5}" type="presParOf" srcId="{6DBD2D67-DF39-40DD-AA6C-0E8A28BD5BCF}" destId="{E782B8CB-A285-4767-A2D1-D24B811903C3}" srcOrd="1" destOrd="0" presId="urn:microsoft.com/office/officeart/2008/layout/LinedList"/>
    <dgm:cxn modelId="{FC065DAA-5A89-4C17-9428-55821C42ACB8}" type="presParOf" srcId="{87FA91EC-3E26-4895-B2ED-F253552A5EB7}" destId="{8AFAFCB9-B04B-4C8D-BDC5-907CE55CC786}" srcOrd="6" destOrd="0" presId="urn:microsoft.com/office/officeart/2008/layout/LinedList"/>
    <dgm:cxn modelId="{EBED330B-04FD-4967-9A2B-A14CFAFCD756}" type="presParOf" srcId="{87FA91EC-3E26-4895-B2ED-F253552A5EB7}" destId="{DF99F97E-A8AF-423B-8B66-AE405863597F}" srcOrd="7" destOrd="0" presId="urn:microsoft.com/office/officeart/2008/layout/LinedList"/>
    <dgm:cxn modelId="{70208EF4-A56E-452F-A7B3-5CB4B5B1C282}" type="presParOf" srcId="{DF99F97E-A8AF-423B-8B66-AE405863597F}" destId="{3A95B5AE-8644-4CF8-8DDE-43D334E356C5}" srcOrd="0" destOrd="0" presId="urn:microsoft.com/office/officeart/2008/layout/LinedList"/>
    <dgm:cxn modelId="{012FBAB8-C3F9-4288-AF7A-40D2319C69CB}" type="presParOf" srcId="{DF99F97E-A8AF-423B-8B66-AE405863597F}" destId="{D86A1080-B727-46C8-803C-5E2FB1909E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5754AD1-EEF1-47CA-8344-EAB2C617399E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9B3C1437-C107-413D-B40D-E1B3B9BC96AC}">
      <dgm:prSet phldrT="[Texto]"/>
      <dgm:spPr/>
      <dgm:t>
        <a:bodyPr/>
        <a:lstStyle/>
        <a:p>
          <a:r>
            <a:rPr lang="es-CO" smtClean="0"/>
            <a:t>La inv. Formativa es el primer paso para acercar a la comunidad a la investigación pura</a:t>
          </a:r>
          <a:endParaRPr lang="es-CO" dirty="0"/>
        </a:p>
      </dgm:t>
    </dgm:pt>
    <dgm:pt modelId="{883303C7-6527-4240-93FC-4A0B82D0FEC2}" type="parTrans" cxnId="{6B3AF434-205B-49F5-8740-E82A33E93E3D}">
      <dgm:prSet/>
      <dgm:spPr/>
      <dgm:t>
        <a:bodyPr/>
        <a:lstStyle/>
        <a:p>
          <a:endParaRPr lang="es-CO"/>
        </a:p>
      </dgm:t>
    </dgm:pt>
    <dgm:pt modelId="{67CEECA1-8298-4495-BC4A-18708C6F764E}" type="sibTrans" cxnId="{6B3AF434-205B-49F5-8740-E82A33E93E3D}">
      <dgm:prSet/>
      <dgm:spPr/>
      <dgm:t>
        <a:bodyPr/>
        <a:lstStyle/>
        <a:p>
          <a:endParaRPr lang="es-CO"/>
        </a:p>
      </dgm:t>
    </dgm:pt>
    <dgm:pt modelId="{0136EC55-1746-4118-92D5-98176DB36FD9}">
      <dgm:prSet/>
      <dgm:spPr/>
      <dgm:t>
        <a:bodyPr/>
        <a:lstStyle/>
        <a:p>
          <a:r>
            <a:rPr lang="es-CO" smtClean="0"/>
            <a:t>Formación docentes  criterio de Investigación Formativa</a:t>
          </a:r>
          <a:endParaRPr lang="es-CO" dirty="0" smtClean="0"/>
        </a:p>
      </dgm:t>
    </dgm:pt>
    <dgm:pt modelId="{84AEC1A4-014A-42BC-BCD3-C342017713F5}" type="parTrans" cxnId="{2048A3E7-8557-42FA-9453-1E5B1B84303C}">
      <dgm:prSet/>
      <dgm:spPr/>
      <dgm:t>
        <a:bodyPr/>
        <a:lstStyle/>
        <a:p>
          <a:endParaRPr lang="es-CO"/>
        </a:p>
      </dgm:t>
    </dgm:pt>
    <dgm:pt modelId="{B29E21F3-1558-41C5-B2DF-944D271B5334}" type="sibTrans" cxnId="{2048A3E7-8557-42FA-9453-1E5B1B84303C}">
      <dgm:prSet/>
      <dgm:spPr/>
      <dgm:t>
        <a:bodyPr/>
        <a:lstStyle/>
        <a:p>
          <a:endParaRPr lang="es-CO"/>
        </a:p>
      </dgm:t>
    </dgm:pt>
    <dgm:pt modelId="{56A767A9-5BDE-40AC-A6D4-043FB85A46B3}">
      <dgm:prSet/>
      <dgm:spPr/>
      <dgm:t>
        <a:bodyPr/>
        <a:lstStyle/>
        <a:p>
          <a:r>
            <a:rPr lang="es-CO" smtClean="0"/>
            <a:t>Motivación y estímulos para la comunidad universitaria</a:t>
          </a:r>
          <a:endParaRPr lang="es-CO" dirty="0" smtClean="0"/>
        </a:p>
      </dgm:t>
    </dgm:pt>
    <dgm:pt modelId="{547FD3AB-3198-4C15-BDB6-9BAA3CA59D5B}" type="parTrans" cxnId="{CF08DE20-3D36-46E6-A246-2C91310D5472}">
      <dgm:prSet/>
      <dgm:spPr/>
      <dgm:t>
        <a:bodyPr/>
        <a:lstStyle/>
        <a:p>
          <a:endParaRPr lang="es-CO"/>
        </a:p>
      </dgm:t>
    </dgm:pt>
    <dgm:pt modelId="{E24C8695-E0BD-4270-9754-35B5DAFE3551}" type="sibTrans" cxnId="{CF08DE20-3D36-46E6-A246-2C91310D5472}">
      <dgm:prSet/>
      <dgm:spPr/>
      <dgm:t>
        <a:bodyPr/>
        <a:lstStyle/>
        <a:p>
          <a:endParaRPr lang="es-CO"/>
        </a:p>
      </dgm:t>
    </dgm:pt>
    <dgm:pt modelId="{517D16D7-FCDF-4F22-A1D1-26188B922E31}">
      <dgm:prSet/>
      <dgm:spPr/>
      <dgm:t>
        <a:bodyPr/>
        <a:lstStyle/>
        <a:p>
          <a:r>
            <a:rPr lang="es-CO" b="1" smtClean="0"/>
            <a:t>EMPEZAR POR LO BÁSICO PARA ESPERAR LO SUPERIOR…</a:t>
          </a:r>
          <a:endParaRPr lang="en-US" b="1" dirty="0"/>
        </a:p>
      </dgm:t>
    </dgm:pt>
    <dgm:pt modelId="{12B76106-5D8E-46A3-AF59-EFFCCD53424D}" type="parTrans" cxnId="{90B456FC-816C-408D-8B9C-B21D85BCA0FE}">
      <dgm:prSet/>
      <dgm:spPr/>
      <dgm:t>
        <a:bodyPr/>
        <a:lstStyle/>
        <a:p>
          <a:endParaRPr lang="es-CO"/>
        </a:p>
      </dgm:t>
    </dgm:pt>
    <dgm:pt modelId="{F85F7DA9-26F7-417F-AFE2-5E1439086AB5}" type="sibTrans" cxnId="{90B456FC-816C-408D-8B9C-B21D85BCA0FE}">
      <dgm:prSet/>
      <dgm:spPr/>
      <dgm:t>
        <a:bodyPr/>
        <a:lstStyle/>
        <a:p>
          <a:endParaRPr lang="es-CO"/>
        </a:p>
      </dgm:t>
    </dgm:pt>
    <dgm:pt modelId="{8A5697A1-5E9F-44C6-B1E1-63123EDE5A68}" type="pres">
      <dgm:prSet presAssocID="{65754AD1-EEF1-47CA-8344-EAB2C61739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9364B1F-501F-44EC-96CA-6A2050B3EF0D}" type="pres">
      <dgm:prSet presAssocID="{65754AD1-EEF1-47CA-8344-EAB2C617399E}" presName="dummyMaxCanvas" presStyleCnt="0">
        <dgm:presLayoutVars/>
      </dgm:prSet>
      <dgm:spPr/>
    </dgm:pt>
    <dgm:pt modelId="{949547C9-ED22-44EC-98F2-A197E94DDB87}" type="pres">
      <dgm:prSet presAssocID="{65754AD1-EEF1-47CA-8344-EAB2C617399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D763C9-F1F1-421A-AF00-C102E0907DB7}" type="pres">
      <dgm:prSet presAssocID="{65754AD1-EEF1-47CA-8344-EAB2C617399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1C8081-02AF-45FA-A849-CB4E0FB150A6}" type="pres">
      <dgm:prSet presAssocID="{65754AD1-EEF1-47CA-8344-EAB2C617399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D329FC-3BE3-443F-874F-C0E0597AA94A}" type="pres">
      <dgm:prSet presAssocID="{65754AD1-EEF1-47CA-8344-EAB2C617399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3E3BFA-2CBC-4887-BFA7-25A6E5F0F53E}" type="pres">
      <dgm:prSet presAssocID="{65754AD1-EEF1-47CA-8344-EAB2C617399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3EE3E0-792B-4156-9AF8-873340B0B0BD}" type="pres">
      <dgm:prSet presAssocID="{65754AD1-EEF1-47CA-8344-EAB2C617399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6FDBE5-2EF1-4588-AC71-25C7F434D684}" type="pres">
      <dgm:prSet presAssocID="{65754AD1-EEF1-47CA-8344-EAB2C617399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DC2160-A94D-43AD-BC69-8882F55F0E87}" type="pres">
      <dgm:prSet presAssocID="{65754AD1-EEF1-47CA-8344-EAB2C617399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FCD273-7DFD-432E-9F32-9DB906260DFD}" type="pres">
      <dgm:prSet presAssocID="{65754AD1-EEF1-47CA-8344-EAB2C617399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CBE4E9-B699-4434-B510-374893C3ADF7}" type="pres">
      <dgm:prSet presAssocID="{65754AD1-EEF1-47CA-8344-EAB2C617399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9FDE72-89C6-4B92-BD59-25E026CB38DA}" type="pres">
      <dgm:prSet presAssocID="{65754AD1-EEF1-47CA-8344-EAB2C617399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1C2894-FB03-4B96-9688-EA830137AFE0}" type="presOf" srcId="{B29E21F3-1558-41C5-B2DF-944D271B5334}" destId="{773EE3E0-792B-4156-9AF8-873340B0B0BD}" srcOrd="0" destOrd="0" presId="urn:microsoft.com/office/officeart/2005/8/layout/vProcess5"/>
    <dgm:cxn modelId="{27DD03A8-64B5-4C12-9A65-5362A76B8A13}" type="presOf" srcId="{56A767A9-5BDE-40AC-A6D4-043FB85A46B3}" destId="{5CCBE4E9-B699-4434-B510-374893C3ADF7}" srcOrd="1" destOrd="0" presId="urn:microsoft.com/office/officeart/2005/8/layout/vProcess5"/>
    <dgm:cxn modelId="{87744DD7-7E2B-45E4-B2C4-31ACA2A997F4}" type="presOf" srcId="{9B3C1437-C107-413D-B40D-E1B3B9BC96AC}" destId="{949547C9-ED22-44EC-98F2-A197E94DDB87}" srcOrd="0" destOrd="0" presId="urn:microsoft.com/office/officeart/2005/8/layout/vProcess5"/>
    <dgm:cxn modelId="{6B3AF434-205B-49F5-8740-E82A33E93E3D}" srcId="{65754AD1-EEF1-47CA-8344-EAB2C617399E}" destId="{9B3C1437-C107-413D-B40D-E1B3B9BC96AC}" srcOrd="0" destOrd="0" parTransId="{883303C7-6527-4240-93FC-4A0B82D0FEC2}" sibTransId="{67CEECA1-8298-4495-BC4A-18708C6F764E}"/>
    <dgm:cxn modelId="{0A04A395-B1FA-4E72-A9EF-CA966159432C}" type="presOf" srcId="{0136EC55-1746-4118-92D5-98176DB36FD9}" destId="{58D763C9-F1F1-421A-AF00-C102E0907DB7}" srcOrd="0" destOrd="0" presId="urn:microsoft.com/office/officeart/2005/8/layout/vProcess5"/>
    <dgm:cxn modelId="{635B6127-1059-482A-A1C8-A06F0F752FF8}" type="presOf" srcId="{517D16D7-FCDF-4F22-A1D1-26188B922E31}" destId="{ED9FDE72-89C6-4B92-BD59-25E026CB38DA}" srcOrd="1" destOrd="0" presId="urn:microsoft.com/office/officeart/2005/8/layout/vProcess5"/>
    <dgm:cxn modelId="{E08BE276-0E6B-475C-AE0D-9ACD70227203}" type="presOf" srcId="{E24C8695-E0BD-4270-9754-35B5DAFE3551}" destId="{836FDBE5-2EF1-4588-AC71-25C7F434D684}" srcOrd="0" destOrd="0" presId="urn:microsoft.com/office/officeart/2005/8/layout/vProcess5"/>
    <dgm:cxn modelId="{2048A3E7-8557-42FA-9453-1E5B1B84303C}" srcId="{65754AD1-EEF1-47CA-8344-EAB2C617399E}" destId="{0136EC55-1746-4118-92D5-98176DB36FD9}" srcOrd="1" destOrd="0" parTransId="{84AEC1A4-014A-42BC-BCD3-C342017713F5}" sibTransId="{B29E21F3-1558-41C5-B2DF-944D271B5334}"/>
    <dgm:cxn modelId="{700DCBC6-E406-4144-B26C-ECD49EA256E6}" type="presOf" srcId="{9B3C1437-C107-413D-B40D-E1B3B9BC96AC}" destId="{87DC2160-A94D-43AD-BC69-8882F55F0E87}" srcOrd="1" destOrd="0" presId="urn:microsoft.com/office/officeart/2005/8/layout/vProcess5"/>
    <dgm:cxn modelId="{DB925879-B2B5-49DB-A553-C21F25388021}" type="presOf" srcId="{517D16D7-FCDF-4F22-A1D1-26188B922E31}" destId="{16D329FC-3BE3-443F-874F-C0E0597AA94A}" srcOrd="0" destOrd="0" presId="urn:microsoft.com/office/officeart/2005/8/layout/vProcess5"/>
    <dgm:cxn modelId="{CF08DE20-3D36-46E6-A246-2C91310D5472}" srcId="{65754AD1-EEF1-47CA-8344-EAB2C617399E}" destId="{56A767A9-5BDE-40AC-A6D4-043FB85A46B3}" srcOrd="2" destOrd="0" parTransId="{547FD3AB-3198-4C15-BDB6-9BAA3CA59D5B}" sibTransId="{E24C8695-E0BD-4270-9754-35B5DAFE3551}"/>
    <dgm:cxn modelId="{9817BEF4-A6DF-4EE3-A73C-45A1516EE423}" type="presOf" srcId="{56A767A9-5BDE-40AC-A6D4-043FB85A46B3}" destId="{621C8081-02AF-45FA-A849-CB4E0FB150A6}" srcOrd="0" destOrd="0" presId="urn:microsoft.com/office/officeart/2005/8/layout/vProcess5"/>
    <dgm:cxn modelId="{7FC668A6-C58F-4F82-86C3-543C4D2523CA}" type="presOf" srcId="{0136EC55-1746-4118-92D5-98176DB36FD9}" destId="{C1FCD273-7DFD-432E-9F32-9DB906260DFD}" srcOrd="1" destOrd="0" presId="urn:microsoft.com/office/officeart/2005/8/layout/vProcess5"/>
    <dgm:cxn modelId="{90B456FC-816C-408D-8B9C-B21D85BCA0FE}" srcId="{65754AD1-EEF1-47CA-8344-EAB2C617399E}" destId="{517D16D7-FCDF-4F22-A1D1-26188B922E31}" srcOrd="3" destOrd="0" parTransId="{12B76106-5D8E-46A3-AF59-EFFCCD53424D}" sibTransId="{F85F7DA9-26F7-417F-AFE2-5E1439086AB5}"/>
    <dgm:cxn modelId="{9727BD07-6479-4A21-985B-CED3AB63E487}" type="presOf" srcId="{65754AD1-EEF1-47CA-8344-EAB2C617399E}" destId="{8A5697A1-5E9F-44C6-B1E1-63123EDE5A68}" srcOrd="0" destOrd="0" presId="urn:microsoft.com/office/officeart/2005/8/layout/vProcess5"/>
    <dgm:cxn modelId="{72ABD80E-BFA9-44A2-AEE8-04637BC28942}" type="presOf" srcId="{67CEECA1-8298-4495-BC4A-18708C6F764E}" destId="{883E3BFA-2CBC-4887-BFA7-25A6E5F0F53E}" srcOrd="0" destOrd="0" presId="urn:microsoft.com/office/officeart/2005/8/layout/vProcess5"/>
    <dgm:cxn modelId="{459C1EB1-241B-4EDD-98AE-6DFD3D622541}" type="presParOf" srcId="{8A5697A1-5E9F-44C6-B1E1-63123EDE5A68}" destId="{99364B1F-501F-44EC-96CA-6A2050B3EF0D}" srcOrd="0" destOrd="0" presId="urn:microsoft.com/office/officeart/2005/8/layout/vProcess5"/>
    <dgm:cxn modelId="{F728CF89-0FB1-47F1-832D-AB6A03D17D52}" type="presParOf" srcId="{8A5697A1-5E9F-44C6-B1E1-63123EDE5A68}" destId="{949547C9-ED22-44EC-98F2-A197E94DDB87}" srcOrd="1" destOrd="0" presId="urn:microsoft.com/office/officeart/2005/8/layout/vProcess5"/>
    <dgm:cxn modelId="{24EB8428-0C93-497D-8BC4-BC1E009DDF05}" type="presParOf" srcId="{8A5697A1-5E9F-44C6-B1E1-63123EDE5A68}" destId="{58D763C9-F1F1-421A-AF00-C102E0907DB7}" srcOrd="2" destOrd="0" presId="urn:microsoft.com/office/officeart/2005/8/layout/vProcess5"/>
    <dgm:cxn modelId="{A7A3903F-900E-44EF-9830-865B15AA6E6D}" type="presParOf" srcId="{8A5697A1-5E9F-44C6-B1E1-63123EDE5A68}" destId="{621C8081-02AF-45FA-A849-CB4E0FB150A6}" srcOrd="3" destOrd="0" presId="urn:microsoft.com/office/officeart/2005/8/layout/vProcess5"/>
    <dgm:cxn modelId="{B7581F7E-181A-4F43-9B69-4370B3B7327D}" type="presParOf" srcId="{8A5697A1-5E9F-44C6-B1E1-63123EDE5A68}" destId="{16D329FC-3BE3-443F-874F-C0E0597AA94A}" srcOrd="4" destOrd="0" presId="urn:microsoft.com/office/officeart/2005/8/layout/vProcess5"/>
    <dgm:cxn modelId="{93385561-EDCE-4051-B5E2-196CF8C5C56A}" type="presParOf" srcId="{8A5697A1-5E9F-44C6-B1E1-63123EDE5A68}" destId="{883E3BFA-2CBC-4887-BFA7-25A6E5F0F53E}" srcOrd="5" destOrd="0" presId="urn:microsoft.com/office/officeart/2005/8/layout/vProcess5"/>
    <dgm:cxn modelId="{569F4742-4DC2-4A06-8EE1-BBDC52DDFDE7}" type="presParOf" srcId="{8A5697A1-5E9F-44C6-B1E1-63123EDE5A68}" destId="{773EE3E0-792B-4156-9AF8-873340B0B0BD}" srcOrd="6" destOrd="0" presId="urn:microsoft.com/office/officeart/2005/8/layout/vProcess5"/>
    <dgm:cxn modelId="{45DFA449-8296-45AD-B929-3D92252D1B15}" type="presParOf" srcId="{8A5697A1-5E9F-44C6-B1E1-63123EDE5A68}" destId="{836FDBE5-2EF1-4588-AC71-25C7F434D684}" srcOrd="7" destOrd="0" presId="urn:microsoft.com/office/officeart/2005/8/layout/vProcess5"/>
    <dgm:cxn modelId="{57EA9334-4BB5-435B-8CB3-13C761A92BE5}" type="presParOf" srcId="{8A5697A1-5E9F-44C6-B1E1-63123EDE5A68}" destId="{87DC2160-A94D-43AD-BC69-8882F55F0E87}" srcOrd="8" destOrd="0" presId="urn:microsoft.com/office/officeart/2005/8/layout/vProcess5"/>
    <dgm:cxn modelId="{3BEE2E51-E4D9-4367-89C0-F666A431BE66}" type="presParOf" srcId="{8A5697A1-5E9F-44C6-B1E1-63123EDE5A68}" destId="{C1FCD273-7DFD-432E-9F32-9DB906260DFD}" srcOrd="9" destOrd="0" presId="urn:microsoft.com/office/officeart/2005/8/layout/vProcess5"/>
    <dgm:cxn modelId="{464A09D5-EFA8-4FBC-9921-FCE31EDE9855}" type="presParOf" srcId="{8A5697A1-5E9F-44C6-B1E1-63123EDE5A68}" destId="{5CCBE4E9-B699-4434-B510-374893C3ADF7}" srcOrd="10" destOrd="0" presId="urn:microsoft.com/office/officeart/2005/8/layout/vProcess5"/>
    <dgm:cxn modelId="{8E168E82-31BA-499A-978E-EFC1B4078C4D}" type="presParOf" srcId="{8A5697A1-5E9F-44C6-B1E1-63123EDE5A68}" destId="{ED9FDE72-89C6-4B92-BD59-25E026CB38D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C1A51-6DE9-4EE4-93DD-CE41293FF647}" type="doc">
      <dgm:prSet loTypeId="urn:diagrams.loki3.com/BracketList+Icon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3E40628-6BD0-4239-AB0D-0158CFDCFC91}">
      <dgm:prSet phldrT="[Texto]"/>
      <dgm:spPr/>
      <dgm:t>
        <a:bodyPr/>
        <a:lstStyle/>
        <a:p>
          <a:r>
            <a:rPr lang="es-CO" dirty="0" smtClean="0"/>
            <a:t>Es la Savia de la Universidad:</a:t>
          </a:r>
          <a:endParaRPr lang="es-CO" dirty="0"/>
        </a:p>
      </dgm:t>
    </dgm:pt>
    <dgm:pt modelId="{C67050B4-2863-485A-B522-C8B8466ADA2A}" type="parTrans" cxnId="{E632AC09-9853-4BEB-A40B-86D520786702}">
      <dgm:prSet/>
      <dgm:spPr/>
      <dgm:t>
        <a:bodyPr/>
        <a:lstStyle/>
        <a:p>
          <a:endParaRPr lang="es-CO"/>
        </a:p>
      </dgm:t>
    </dgm:pt>
    <dgm:pt modelId="{C66A2259-8F5D-459F-944E-B861EDC6E831}" type="sibTrans" cxnId="{E632AC09-9853-4BEB-A40B-86D520786702}">
      <dgm:prSet/>
      <dgm:spPr/>
      <dgm:t>
        <a:bodyPr/>
        <a:lstStyle/>
        <a:p>
          <a:endParaRPr lang="es-CO"/>
        </a:p>
      </dgm:t>
    </dgm:pt>
    <dgm:pt modelId="{32BCF13B-593E-433D-9A74-651E7EAB5CDB}">
      <dgm:prSet/>
      <dgm:spPr/>
      <dgm:t>
        <a:bodyPr/>
        <a:lstStyle/>
        <a:p>
          <a:r>
            <a:rPr lang="es-CO" dirty="0" smtClean="0"/>
            <a:t>Está ligada a la actividad docente:</a:t>
          </a:r>
        </a:p>
      </dgm:t>
    </dgm:pt>
    <dgm:pt modelId="{8AEED38A-7735-48FB-A578-4DFE10789A0F}" type="parTrans" cxnId="{8F91BC71-7F21-43EF-8C1E-6FC9AD8783EB}">
      <dgm:prSet/>
      <dgm:spPr/>
      <dgm:t>
        <a:bodyPr/>
        <a:lstStyle/>
        <a:p>
          <a:endParaRPr lang="es-CO"/>
        </a:p>
      </dgm:t>
    </dgm:pt>
    <dgm:pt modelId="{CD1BDCA2-8DF9-42C3-83DC-F1E8D68BE146}" type="sibTrans" cxnId="{8F91BC71-7F21-43EF-8C1E-6FC9AD8783EB}">
      <dgm:prSet/>
      <dgm:spPr/>
      <dgm:t>
        <a:bodyPr/>
        <a:lstStyle/>
        <a:p>
          <a:endParaRPr lang="es-CO"/>
        </a:p>
      </dgm:t>
    </dgm:pt>
    <dgm:pt modelId="{ED853B3E-101B-471E-8EF7-272AA1F1125E}">
      <dgm:prSet/>
      <dgm:spPr/>
      <dgm:t>
        <a:bodyPr/>
        <a:lstStyle/>
        <a:p>
          <a:r>
            <a:rPr lang="es-CO" dirty="0" smtClean="0"/>
            <a:t>Existen varios tipos de investigación.</a:t>
          </a:r>
          <a:endParaRPr lang="es-CO" dirty="0"/>
        </a:p>
      </dgm:t>
    </dgm:pt>
    <dgm:pt modelId="{A08909A6-7B52-45EF-9A40-FAEF7644E580}" type="parTrans" cxnId="{17A36DA8-A336-4870-A9B7-4C8332D6BAB5}">
      <dgm:prSet/>
      <dgm:spPr/>
      <dgm:t>
        <a:bodyPr/>
        <a:lstStyle/>
        <a:p>
          <a:endParaRPr lang="es-CO"/>
        </a:p>
      </dgm:t>
    </dgm:pt>
    <dgm:pt modelId="{4FC4F2BB-33B3-4E68-939D-ED47A8B513E3}" type="sibTrans" cxnId="{17A36DA8-A336-4870-A9B7-4C8332D6BAB5}">
      <dgm:prSet/>
      <dgm:spPr/>
      <dgm:t>
        <a:bodyPr/>
        <a:lstStyle/>
        <a:p>
          <a:endParaRPr lang="es-CO"/>
        </a:p>
      </dgm:t>
    </dgm:pt>
    <dgm:pt modelId="{5C12D559-E02C-4434-90E1-70E36DB12C44}">
      <dgm:prSet phldrT="[Texto]"/>
      <dgm:spPr/>
      <dgm:t>
        <a:bodyPr/>
        <a:lstStyle/>
        <a:p>
          <a:r>
            <a:rPr lang="es-CO" dirty="0" smtClean="0"/>
            <a:t>Generación de conocimiento de alto nivel.</a:t>
          </a:r>
          <a:endParaRPr lang="es-CO" dirty="0"/>
        </a:p>
      </dgm:t>
    </dgm:pt>
    <dgm:pt modelId="{F848EE1C-C8F1-4FF8-BFCC-A7D7631D26A8}" type="parTrans" cxnId="{0118FD9C-B022-43CD-A414-85727BEC83F0}">
      <dgm:prSet/>
      <dgm:spPr/>
      <dgm:t>
        <a:bodyPr/>
        <a:lstStyle/>
        <a:p>
          <a:endParaRPr lang="es-CO"/>
        </a:p>
      </dgm:t>
    </dgm:pt>
    <dgm:pt modelId="{999C500D-3F57-4297-A03F-9E36297DCAC2}" type="sibTrans" cxnId="{0118FD9C-B022-43CD-A414-85727BEC83F0}">
      <dgm:prSet/>
      <dgm:spPr/>
      <dgm:t>
        <a:bodyPr/>
        <a:lstStyle/>
        <a:p>
          <a:endParaRPr lang="es-CO"/>
        </a:p>
      </dgm:t>
    </dgm:pt>
    <dgm:pt modelId="{B942AAC6-1614-4096-8D1F-517CD036F636}">
      <dgm:prSet/>
      <dgm:spPr/>
      <dgm:t>
        <a:bodyPr/>
        <a:lstStyle/>
        <a:p>
          <a:r>
            <a:rPr lang="es-CO" dirty="0" smtClean="0"/>
            <a:t>“El objetivo primario del profesor universitario es aumentar el saber superior, antes que difundirlo”. (Polo, 1997)</a:t>
          </a:r>
        </a:p>
      </dgm:t>
    </dgm:pt>
    <dgm:pt modelId="{DFACA230-5875-4664-BD31-B31F42B09B4D}" type="parTrans" cxnId="{223D6F85-CA9C-40CC-9140-EB38E99BDD93}">
      <dgm:prSet/>
      <dgm:spPr/>
      <dgm:t>
        <a:bodyPr/>
        <a:lstStyle/>
        <a:p>
          <a:endParaRPr lang="es-CO"/>
        </a:p>
      </dgm:t>
    </dgm:pt>
    <dgm:pt modelId="{B70FE143-3552-4818-A73E-5AA00368F2A7}" type="sibTrans" cxnId="{223D6F85-CA9C-40CC-9140-EB38E99BDD93}">
      <dgm:prSet/>
      <dgm:spPr/>
      <dgm:t>
        <a:bodyPr/>
        <a:lstStyle/>
        <a:p>
          <a:endParaRPr lang="es-CO"/>
        </a:p>
      </dgm:t>
    </dgm:pt>
    <dgm:pt modelId="{4EDDF9A0-673A-4820-81FF-94D1924BEF6C}">
      <dgm:prSet/>
      <dgm:spPr/>
      <dgm:t>
        <a:bodyPr/>
        <a:lstStyle/>
        <a:p>
          <a:endParaRPr lang="es-CO" dirty="0"/>
        </a:p>
      </dgm:t>
    </dgm:pt>
    <dgm:pt modelId="{C064C65B-4792-4F71-BEF1-4DDCA4F1953A}" type="parTrans" cxnId="{EC4F0F54-B0B8-4E95-B0F8-D4834CE7C8D5}">
      <dgm:prSet/>
      <dgm:spPr/>
      <dgm:t>
        <a:bodyPr/>
        <a:lstStyle/>
        <a:p>
          <a:endParaRPr lang="es-CO"/>
        </a:p>
      </dgm:t>
    </dgm:pt>
    <dgm:pt modelId="{A18026A8-16FF-48D6-8F5C-DCF6DC80E273}" type="sibTrans" cxnId="{EC4F0F54-B0B8-4E95-B0F8-D4834CE7C8D5}">
      <dgm:prSet/>
      <dgm:spPr/>
      <dgm:t>
        <a:bodyPr/>
        <a:lstStyle/>
        <a:p>
          <a:endParaRPr lang="es-CO"/>
        </a:p>
      </dgm:t>
    </dgm:pt>
    <dgm:pt modelId="{215409EA-1D6F-4B24-835A-6952290C58E2}" type="pres">
      <dgm:prSet presAssocID="{0B6C1A51-6DE9-4EE4-93DD-CE41293FF6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E852F06-A815-4B09-B3ED-8E6642C0144D}" type="pres">
      <dgm:prSet presAssocID="{73E40628-6BD0-4239-AB0D-0158CFDCFC91}" presName="linNode" presStyleCnt="0"/>
      <dgm:spPr/>
    </dgm:pt>
    <dgm:pt modelId="{AA5501F8-4DDA-4734-93FA-D0DF2429629F}" type="pres">
      <dgm:prSet presAssocID="{73E40628-6BD0-4239-AB0D-0158CFDCFC9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6ACE3D-C26A-40CE-8C49-DFD1A10DB668}" type="pres">
      <dgm:prSet presAssocID="{73E40628-6BD0-4239-AB0D-0158CFDCFC91}" presName="bracket" presStyleLbl="parChTrans1D1" presStyleIdx="0" presStyleCnt="3"/>
      <dgm:spPr/>
    </dgm:pt>
    <dgm:pt modelId="{D855F795-E8A5-43DC-AE12-B10D9D80279D}" type="pres">
      <dgm:prSet presAssocID="{73E40628-6BD0-4239-AB0D-0158CFDCFC91}" presName="spH" presStyleCnt="0"/>
      <dgm:spPr/>
    </dgm:pt>
    <dgm:pt modelId="{CBFDE99A-9CDA-497D-B357-AB1C2F1F68C9}" type="pres">
      <dgm:prSet presAssocID="{73E40628-6BD0-4239-AB0D-0158CFDCFC91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3E6FF2-6315-4630-BE09-62C15E65C40B}" type="pres">
      <dgm:prSet presAssocID="{C66A2259-8F5D-459F-944E-B861EDC6E831}" presName="spV" presStyleCnt="0"/>
      <dgm:spPr/>
    </dgm:pt>
    <dgm:pt modelId="{4EF832BD-B357-4C5C-A7F0-70DEDCA56148}" type="pres">
      <dgm:prSet presAssocID="{32BCF13B-593E-433D-9A74-651E7EAB5CDB}" presName="linNode" presStyleCnt="0"/>
      <dgm:spPr/>
    </dgm:pt>
    <dgm:pt modelId="{CC2AB3BC-F082-4BE2-8BBD-FBB8A89A0AE0}" type="pres">
      <dgm:prSet presAssocID="{32BCF13B-593E-433D-9A74-651E7EAB5CDB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AF0809-ED98-489F-81E4-6DA6BCCC0096}" type="pres">
      <dgm:prSet presAssocID="{32BCF13B-593E-433D-9A74-651E7EAB5CDB}" presName="bracket" presStyleLbl="parChTrans1D1" presStyleIdx="1" presStyleCnt="3"/>
      <dgm:spPr/>
    </dgm:pt>
    <dgm:pt modelId="{DE79A73E-3E84-4878-98E0-98A9AC820C75}" type="pres">
      <dgm:prSet presAssocID="{32BCF13B-593E-433D-9A74-651E7EAB5CDB}" presName="spH" presStyleCnt="0"/>
      <dgm:spPr/>
    </dgm:pt>
    <dgm:pt modelId="{D67F7A84-2D1B-49B3-8E72-6D0BF27681E9}" type="pres">
      <dgm:prSet presAssocID="{32BCF13B-593E-433D-9A74-651E7EAB5CDB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E63335-DA68-4979-89E4-27FA9D7996CA}" type="pres">
      <dgm:prSet presAssocID="{CD1BDCA2-8DF9-42C3-83DC-F1E8D68BE146}" presName="spV" presStyleCnt="0"/>
      <dgm:spPr/>
    </dgm:pt>
    <dgm:pt modelId="{573041EE-FFCD-47E3-A72E-C873D6419FEE}" type="pres">
      <dgm:prSet presAssocID="{4EDDF9A0-673A-4820-81FF-94D1924BEF6C}" presName="linNode" presStyleCnt="0"/>
      <dgm:spPr/>
    </dgm:pt>
    <dgm:pt modelId="{CB6A5FBB-1971-4455-A7AB-F86F8F26AD51}" type="pres">
      <dgm:prSet presAssocID="{4EDDF9A0-673A-4820-81FF-94D1924BEF6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8348AF-EC7C-4B58-B910-974F9B13C816}" type="pres">
      <dgm:prSet presAssocID="{4EDDF9A0-673A-4820-81FF-94D1924BEF6C}" presName="bracket" presStyleLbl="parChTrans1D1" presStyleIdx="2" presStyleCnt="3"/>
      <dgm:spPr/>
    </dgm:pt>
    <dgm:pt modelId="{60EF5DDE-EBDD-4F9A-973B-3AE88B1C2A3C}" type="pres">
      <dgm:prSet presAssocID="{4EDDF9A0-673A-4820-81FF-94D1924BEF6C}" presName="spH" presStyleCnt="0"/>
      <dgm:spPr/>
    </dgm:pt>
    <dgm:pt modelId="{EEA1CF6C-435E-4E35-9453-C8FA80F385A8}" type="pres">
      <dgm:prSet presAssocID="{4EDDF9A0-673A-4820-81FF-94D1924BEF6C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C3B06DE-9333-4FA4-B8B4-05C8C0289CA3}" type="presOf" srcId="{4EDDF9A0-673A-4820-81FF-94D1924BEF6C}" destId="{CB6A5FBB-1971-4455-A7AB-F86F8F26AD51}" srcOrd="0" destOrd="0" presId="urn:diagrams.loki3.com/BracketList+Icon"/>
    <dgm:cxn modelId="{223D6F85-CA9C-40CC-9140-EB38E99BDD93}" srcId="{32BCF13B-593E-433D-9A74-651E7EAB5CDB}" destId="{B942AAC6-1614-4096-8D1F-517CD036F636}" srcOrd="0" destOrd="0" parTransId="{DFACA230-5875-4664-BD31-B31F42B09B4D}" sibTransId="{B70FE143-3552-4818-A73E-5AA00368F2A7}"/>
    <dgm:cxn modelId="{E1DE4163-F31C-4853-8DA4-0FC1A9A5CD21}" type="presOf" srcId="{32BCF13B-593E-433D-9A74-651E7EAB5CDB}" destId="{CC2AB3BC-F082-4BE2-8BBD-FBB8A89A0AE0}" srcOrd="0" destOrd="0" presId="urn:diagrams.loki3.com/BracketList+Icon"/>
    <dgm:cxn modelId="{17A36DA8-A336-4870-A9B7-4C8332D6BAB5}" srcId="{4EDDF9A0-673A-4820-81FF-94D1924BEF6C}" destId="{ED853B3E-101B-471E-8EF7-272AA1F1125E}" srcOrd="0" destOrd="0" parTransId="{A08909A6-7B52-45EF-9A40-FAEF7644E580}" sibTransId="{4FC4F2BB-33B3-4E68-939D-ED47A8B513E3}"/>
    <dgm:cxn modelId="{DC8BC86F-D777-4315-85D2-006BADBDF36F}" type="presOf" srcId="{5C12D559-E02C-4434-90E1-70E36DB12C44}" destId="{CBFDE99A-9CDA-497D-B357-AB1C2F1F68C9}" srcOrd="0" destOrd="0" presId="urn:diagrams.loki3.com/BracketList+Icon"/>
    <dgm:cxn modelId="{1B1883ED-FDF2-45C9-8014-C8288A69591C}" type="presOf" srcId="{ED853B3E-101B-471E-8EF7-272AA1F1125E}" destId="{EEA1CF6C-435E-4E35-9453-C8FA80F385A8}" srcOrd="0" destOrd="0" presId="urn:diagrams.loki3.com/BracketList+Icon"/>
    <dgm:cxn modelId="{EC4F0F54-B0B8-4E95-B0F8-D4834CE7C8D5}" srcId="{0B6C1A51-6DE9-4EE4-93DD-CE41293FF647}" destId="{4EDDF9A0-673A-4820-81FF-94D1924BEF6C}" srcOrd="2" destOrd="0" parTransId="{C064C65B-4792-4F71-BEF1-4DDCA4F1953A}" sibTransId="{A18026A8-16FF-48D6-8F5C-DCF6DC80E273}"/>
    <dgm:cxn modelId="{AC629BA4-A080-452E-9185-5E9C03E806D7}" type="presOf" srcId="{B942AAC6-1614-4096-8D1F-517CD036F636}" destId="{D67F7A84-2D1B-49B3-8E72-6D0BF27681E9}" srcOrd="0" destOrd="0" presId="urn:diagrams.loki3.com/BracketList+Icon"/>
    <dgm:cxn modelId="{B2E8CA62-33B9-4726-A779-ABA6A4FFE67F}" type="presOf" srcId="{73E40628-6BD0-4239-AB0D-0158CFDCFC91}" destId="{AA5501F8-4DDA-4734-93FA-D0DF2429629F}" srcOrd="0" destOrd="0" presId="urn:diagrams.loki3.com/BracketList+Icon"/>
    <dgm:cxn modelId="{E632AC09-9853-4BEB-A40B-86D520786702}" srcId="{0B6C1A51-6DE9-4EE4-93DD-CE41293FF647}" destId="{73E40628-6BD0-4239-AB0D-0158CFDCFC91}" srcOrd="0" destOrd="0" parTransId="{C67050B4-2863-485A-B522-C8B8466ADA2A}" sibTransId="{C66A2259-8F5D-459F-944E-B861EDC6E831}"/>
    <dgm:cxn modelId="{D60741FA-0EBE-4204-AD53-4B0813DDD604}" type="presOf" srcId="{0B6C1A51-6DE9-4EE4-93DD-CE41293FF647}" destId="{215409EA-1D6F-4B24-835A-6952290C58E2}" srcOrd="0" destOrd="0" presId="urn:diagrams.loki3.com/BracketList+Icon"/>
    <dgm:cxn modelId="{8F91BC71-7F21-43EF-8C1E-6FC9AD8783EB}" srcId="{0B6C1A51-6DE9-4EE4-93DD-CE41293FF647}" destId="{32BCF13B-593E-433D-9A74-651E7EAB5CDB}" srcOrd="1" destOrd="0" parTransId="{8AEED38A-7735-48FB-A578-4DFE10789A0F}" sibTransId="{CD1BDCA2-8DF9-42C3-83DC-F1E8D68BE146}"/>
    <dgm:cxn modelId="{0118FD9C-B022-43CD-A414-85727BEC83F0}" srcId="{73E40628-6BD0-4239-AB0D-0158CFDCFC91}" destId="{5C12D559-E02C-4434-90E1-70E36DB12C44}" srcOrd="0" destOrd="0" parTransId="{F848EE1C-C8F1-4FF8-BFCC-A7D7631D26A8}" sibTransId="{999C500D-3F57-4297-A03F-9E36297DCAC2}"/>
    <dgm:cxn modelId="{3FCA51A8-0287-4A79-A642-DFFA9E76C292}" type="presParOf" srcId="{215409EA-1D6F-4B24-835A-6952290C58E2}" destId="{EE852F06-A815-4B09-B3ED-8E6642C0144D}" srcOrd="0" destOrd="0" presId="urn:diagrams.loki3.com/BracketList+Icon"/>
    <dgm:cxn modelId="{07FD39D3-6928-4E14-8140-0AE9115A25B6}" type="presParOf" srcId="{EE852F06-A815-4B09-B3ED-8E6642C0144D}" destId="{AA5501F8-4DDA-4734-93FA-D0DF2429629F}" srcOrd="0" destOrd="0" presId="urn:diagrams.loki3.com/BracketList+Icon"/>
    <dgm:cxn modelId="{59669007-351B-4869-A07B-B858FF69CB6B}" type="presParOf" srcId="{EE852F06-A815-4B09-B3ED-8E6642C0144D}" destId="{646ACE3D-C26A-40CE-8C49-DFD1A10DB668}" srcOrd="1" destOrd="0" presId="urn:diagrams.loki3.com/BracketList+Icon"/>
    <dgm:cxn modelId="{751DA254-37E6-480C-907B-CBFD44FD844F}" type="presParOf" srcId="{EE852F06-A815-4B09-B3ED-8E6642C0144D}" destId="{D855F795-E8A5-43DC-AE12-B10D9D80279D}" srcOrd="2" destOrd="0" presId="urn:diagrams.loki3.com/BracketList+Icon"/>
    <dgm:cxn modelId="{307B8C0C-7173-49A2-AFAE-906AE6A41571}" type="presParOf" srcId="{EE852F06-A815-4B09-B3ED-8E6642C0144D}" destId="{CBFDE99A-9CDA-497D-B357-AB1C2F1F68C9}" srcOrd="3" destOrd="0" presId="urn:diagrams.loki3.com/BracketList+Icon"/>
    <dgm:cxn modelId="{1DC9061C-B838-4B6A-99D7-5EFB0F9B39D8}" type="presParOf" srcId="{215409EA-1D6F-4B24-835A-6952290C58E2}" destId="{763E6FF2-6315-4630-BE09-62C15E65C40B}" srcOrd="1" destOrd="0" presId="urn:diagrams.loki3.com/BracketList+Icon"/>
    <dgm:cxn modelId="{EFA5C3FC-9346-403A-B836-46859F3E8026}" type="presParOf" srcId="{215409EA-1D6F-4B24-835A-6952290C58E2}" destId="{4EF832BD-B357-4C5C-A7F0-70DEDCA56148}" srcOrd="2" destOrd="0" presId="urn:diagrams.loki3.com/BracketList+Icon"/>
    <dgm:cxn modelId="{C42F7A04-D8DD-4366-83DB-56D403E9DBF5}" type="presParOf" srcId="{4EF832BD-B357-4C5C-A7F0-70DEDCA56148}" destId="{CC2AB3BC-F082-4BE2-8BBD-FBB8A89A0AE0}" srcOrd="0" destOrd="0" presId="urn:diagrams.loki3.com/BracketList+Icon"/>
    <dgm:cxn modelId="{9D6DD27F-015C-4E69-A4FE-D29ACD968E29}" type="presParOf" srcId="{4EF832BD-B357-4C5C-A7F0-70DEDCA56148}" destId="{06AF0809-ED98-489F-81E4-6DA6BCCC0096}" srcOrd="1" destOrd="0" presId="urn:diagrams.loki3.com/BracketList+Icon"/>
    <dgm:cxn modelId="{5D948618-1075-448E-83BC-0EF7116CC16E}" type="presParOf" srcId="{4EF832BD-B357-4C5C-A7F0-70DEDCA56148}" destId="{DE79A73E-3E84-4878-98E0-98A9AC820C75}" srcOrd="2" destOrd="0" presId="urn:diagrams.loki3.com/BracketList+Icon"/>
    <dgm:cxn modelId="{357CE7F7-6CE1-400C-AA2D-CB7EECF66F6D}" type="presParOf" srcId="{4EF832BD-B357-4C5C-A7F0-70DEDCA56148}" destId="{D67F7A84-2D1B-49B3-8E72-6D0BF27681E9}" srcOrd="3" destOrd="0" presId="urn:diagrams.loki3.com/BracketList+Icon"/>
    <dgm:cxn modelId="{DC72F266-CCBD-4567-8B51-067E9388E236}" type="presParOf" srcId="{215409EA-1D6F-4B24-835A-6952290C58E2}" destId="{B9E63335-DA68-4979-89E4-27FA9D7996CA}" srcOrd="3" destOrd="0" presId="urn:diagrams.loki3.com/BracketList+Icon"/>
    <dgm:cxn modelId="{C3828562-0D41-4782-865D-EB8A7F8E2777}" type="presParOf" srcId="{215409EA-1D6F-4B24-835A-6952290C58E2}" destId="{573041EE-FFCD-47E3-A72E-C873D6419FEE}" srcOrd="4" destOrd="0" presId="urn:diagrams.loki3.com/BracketList+Icon"/>
    <dgm:cxn modelId="{A5332998-2F0E-4B38-BFBE-2283DE37E69E}" type="presParOf" srcId="{573041EE-FFCD-47E3-A72E-C873D6419FEE}" destId="{CB6A5FBB-1971-4455-A7AB-F86F8F26AD51}" srcOrd="0" destOrd="0" presId="urn:diagrams.loki3.com/BracketList+Icon"/>
    <dgm:cxn modelId="{62D6A93D-EF22-450E-BC7B-51F0A2990E21}" type="presParOf" srcId="{573041EE-FFCD-47E3-A72E-C873D6419FEE}" destId="{828348AF-EC7C-4B58-B910-974F9B13C816}" srcOrd="1" destOrd="0" presId="urn:diagrams.loki3.com/BracketList+Icon"/>
    <dgm:cxn modelId="{B8B75C31-CD6A-4B30-A8C4-C0E47777DC08}" type="presParOf" srcId="{573041EE-FFCD-47E3-A72E-C873D6419FEE}" destId="{60EF5DDE-EBDD-4F9A-973B-3AE88B1C2A3C}" srcOrd="2" destOrd="0" presId="urn:diagrams.loki3.com/BracketList+Icon"/>
    <dgm:cxn modelId="{3D002340-4F40-4E12-90B8-1346785BFCFC}" type="presParOf" srcId="{573041EE-FFCD-47E3-A72E-C873D6419FEE}" destId="{EEA1CF6C-435E-4E35-9453-C8FA80F385A8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39AEBD-32D3-49F8-AD6B-18A85D120D91}" type="doc">
      <dgm:prSet loTypeId="urn:microsoft.com/office/officeart/2005/8/layout/chevron2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F72E8816-9301-4BA0-AF3B-6709F2F2FC0A}">
      <dgm:prSet phldrT="[Texto]"/>
      <dgm:spPr/>
      <dgm:t>
        <a:bodyPr/>
        <a:lstStyle/>
        <a:p>
          <a:r>
            <a:rPr lang="es-CO" dirty="0" smtClean="0"/>
            <a:t>OBSERVACIÓN</a:t>
          </a:r>
          <a:endParaRPr lang="es-CO" dirty="0"/>
        </a:p>
      </dgm:t>
    </dgm:pt>
    <dgm:pt modelId="{EC43A62A-A1F2-4A83-8AF2-A5AC80C60C8E}" type="parTrans" cxnId="{562FBCB4-CAAE-44ED-8683-656F46855122}">
      <dgm:prSet/>
      <dgm:spPr/>
      <dgm:t>
        <a:bodyPr/>
        <a:lstStyle/>
        <a:p>
          <a:endParaRPr lang="es-CO"/>
        </a:p>
      </dgm:t>
    </dgm:pt>
    <dgm:pt modelId="{63661F80-3703-4628-BDFB-0BE0DE4BF5B3}" type="sibTrans" cxnId="{562FBCB4-CAAE-44ED-8683-656F46855122}">
      <dgm:prSet/>
      <dgm:spPr/>
      <dgm:t>
        <a:bodyPr/>
        <a:lstStyle/>
        <a:p>
          <a:endParaRPr lang="es-CO"/>
        </a:p>
      </dgm:t>
    </dgm:pt>
    <dgm:pt modelId="{238AD875-B346-4566-8609-D124790169D7}">
      <dgm:prSet/>
      <dgm:spPr/>
      <dgm:t>
        <a:bodyPr/>
        <a:lstStyle/>
        <a:p>
          <a:r>
            <a:rPr lang="es-CO" dirty="0" smtClean="0"/>
            <a:t>2</a:t>
          </a:r>
          <a:endParaRPr lang="es-CO" dirty="0"/>
        </a:p>
      </dgm:t>
    </dgm:pt>
    <dgm:pt modelId="{4A98C865-E2C8-4FB5-B5EC-A5340E053BFC}" type="parTrans" cxnId="{948F6AB2-E1E4-4BE3-9A8E-145EB813AF84}">
      <dgm:prSet/>
      <dgm:spPr/>
      <dgm:t>
        <a:bodyPr/>
        <a:lstStyle/>
        <a:p>
          <a:endParaRPr lang="es-CO"/>
        </a:p>
      </dgm:t>
    </dgm:pt>
    <dgm:pt modelId="{5D380947-FEAC-4F9D-AB90-1547DC8B1539}" type="sibTrans" cxnId="{948F6AB2-E1E4-4BE3-9A8E-145EB813AF84}">
      <dgm:prSet/>
      <dgm:spPr/>
      <dgm:t>
        <a:bodyPr/>
        <a:lstStyle/>
        <a:p>
          <a:endParaRPr lang="es-CO"/>
        </a:p>
      </dgm:t>
    </dgm:pt>
    <dgm:pt modelId="{E4C491CF-E531-4705-B181-492462A2B88C}">
      <dgm:prSet/>
      <dgm:spPr/>
      <dgm:t>
        <a:bodyPr/>
        <a:lstStyle/>
        <a:p>
          <a:r>
            <a:rPr lang="es-CO" dirty="0" smtClean="0"/>
            <a:t>DESCRIPCIÓN/EXPLICACIÓN</a:t>
          </a:r>
        </a:p>
      </dgm:t>
    </dgm:pt>
    <dgm:pt modelId="{36C4052C-98EF-4674-A8A1-5BE9EF1B973C}" type="parTrans" cxnId="{2628E676-2A6C-4948-8D16-BAC745E0AC78}">
      <dgm:prSet/>
      <dgm:spPr/>
      <dgm:t>
        <a:bodyPr/>
        <a:lstStyle/>
        <a:p>
          <a:endParaRPr lang="es-CO"/>
        </a:p>
      </dgm:t>
    </dgm:pt>
    <dgm:pt modelId="{60F8A3D3-E039-43D4-B9B0-762B7DE0E2DC}" type="sibTrans" cxnId="{2628E676-2A6C-4948-8D16-BAC745E0AC78}">
      <dgm:prSet/>
      <dgm:spPr/>
      <dgm:t>
        <a:bodyPr/>
        <a:lstStyle/>
        <a:p>
          <a:endParaRPr lang="es-CO"/>
        </a:p>
      </dgm:t>
    </dgm:pt>
    <dgm:pt modelId="{786BBCFF-CAA6-4608-A2B5-91833AC63EDB}">
      <dgm:prSet/>
      <dgm:spPr/>
      <dgm:t>
        <a:bodyPr/>
        <a:lstStyle/>
        <a:p>
          <a:r>
            <a:rPr lang="es-CO" dirty="0" smtClean="0"/>
            <a:t>3</a:t>
          </a:r>
          <a:endParaRPr lang="es-CO" dirty="0"/>
        </a:p>
      </dgm:t>
    </dgm:pt>
    <dgm:pt modelId="{4403F68E-5DCF-45E2-8883-0206486F6BF4}" type="parTrans" cxnId="{9EB06C89-88FC-49C4-A1CA-17CE0B0AAA27}">
      <dgm:prSet/>
      <dgm:spPr/>
      <dgm:t>
        <a:bodyPr/>
        <a:lstStyle/>
        <a:p>
          <a:endParaRPr lang="es-CO"/>
        </a:p>
      </dgm:t>
    </dgm:pt>
    <dgm:pt modelId="{B2390031-627E-4D07-93D9-5660212527C6}" type="sibTrans" cxnId="{9EB06C89-88FC-49C4-A1CA-17CE0B0AAA27}">
      <dgm:prSet/>
      <dgm:spPr/>
      <dgm:t>
        <a:bodyPr/>
        <a:lstStyle/>
        <a:p>
          <a:endParaRPr lang="es-CO"/>
        </a:p>
      </dgm:t>
    </dgm:pt>
    <dgm:pt modelId="{6F9A1BCD-1E10-498D-9D0B-B1C3C34DA73D}">
      <dgm:prSet/>
      <dgm:spPr/>
      <dgm:t>
        <a:bodyPr/>
        <a:lstStyle/>
        <a:p>
          <a:r>
            <a:rPr lang="es-CO" dirty="0" smtClean="0"/>
            <a:t>INTERVENCIÓN</a:t>
          </a:r>
        </a:p>
      </dgm:t>
    </dgm:pt>
    <dgm:pt modelId="{A1488D9C-BEE5-4560-A86E-33F7D5F8AA21}" type="parTrans" cxnId="{056D2750-5AB2-499F-8377-8C42CC04D8F7}">
      <dgm:prSet/>
      <dgm:spPr/>
      <dgm:t>
        <a:bodyPr/>
        <a:lstStyle/>
        <a:p>
          <a:endParaRPr lang="es-CO"/>
        </a:p>
      </dgm:t>
    </dgm:pt>
    <dgm:pt modelId="{ADB06D16-B0AA-4860-953E-8C08E3D21E8B}" type="sibTrans" cxnId="{056D2750-5AB2-499F-8377-8C42CC04D8F7}">
      <dgm:prSet/>
      <dgm:spPr/>
      <dgm:t>
        <a:bodyPr/>
        <a:lstStyle/>
        <a:p>
          <a:endParaRPr lang="es-CO"/>
        </a:p>
      </dgm:t>
    </dgm:pt>
    <dgm:pt modelId="{1D68601E-2C9C-47D6-B2F1-89674E68224C}">
      <dgm:prSet/>
      <dgm:spPr/>
      <dgm:t>
        <a:bodyPr/>
        <a:lstStyle/>
        <a:p>
          <a:r>
            <a:rPr lang="es-CO" dirty="0" smtClean="0"/>
            <a:t>4</a:t>
          </a:r>
          <a:endParaRPr lang="es-CO" dirty="0"/>
        </a:p>
      </dgm:t>
    </dgm:pt>
    <dgm:pt modelId="{10077B86-D926-4618-A8E1-41D6EBAFC1F6}" type="parTrans" cxnId="{D1E86AB0-0C55-4AF8-8778-AAFC23737B18}">
      <dgm:prSet/>
      <dgm:spPr/>
      <dgm:t>
        <a:bodyPr/>
        <a:lstStyle/>
        <a:p>
          <a:endParaRPr lang="es-CO"/>
        </a:p>
      </dgm:t>
    </dgm:pt>
    <dgm:pt modelId="{0DA3ACD9-8048-4023-B346-34A175186B72}" type="sibTrans" cxnId="{D1E86AB0-0C55-4AF8-8778-AAFC23737B18}">
      <dgm:prSet/>
      <dgm:spPr/>
      <dgm:t>
        <a:bodyPr/>
        <a:lstStyle/>
        <a:p>
          <a:endParaRPr lang="es-CO"/>
        </a:p>
      </dgm:t>
    </dgm:pt>
    <dgm:pt modelId="{4242B822-762F-43FC-872D-9F49D37A9992}">
      <dgm:prSet/>
      <dgm:spPr/>
      <dgm:t>
        <a:bodyPr/>
        <a:lstStyle/>
        <a:p>
          <a:r>
            <a:rPr lang="es-CO" dirty="0" smtClean="0"/>
            <a:t>VALIDACIÓN</a:t>
          </a:r>
          <a:endParaRPr lang="es-CO" dirty="0"/>
        </a:p>
      </dgm:t>
    </dgm:pt>
    <dgm:pt modelId="{C7070977-9EF4-4037-99E8-1649FD855B6B}" type="parTrans" cxnId="{7AD93DB4-F353-4E05-8C62-FE3FA8890488}">
      <dgm:prSet/>
      <dgm:spPr/>
      <dgm:t>
        <a:bodyPr/>
        <a:lstStyle/>
        <a:p>
          <a:endParaRPr lang="es-CO"/>
        </a:p>
      </dgm:t>
    </dgm:pt>
    <dgm:pt modelId="{7453392D-6134-4ED5-A56C-D4A2AA857BCD}" type="sibTrans" cxnId="{7AD93DB4-F353-4E05-8C62-FE3FA8890488}">
      <dgm:prSet/>
      <dgm:spPr/>
      <dgm:t>
        <a:bodyPr/>
        <a:lstStyle/>
        <a:p>
          <a:endParaRPr lang="es-CO"/>
        </a:p>
      </dgm:t>
    </dgm:pt>
    <dgm:pt modelId="{B35EF996-C04B-4D1D-B365-6FDD031533BF}">
      <dgm:prSet phldrT="[Texto]"/>
      <dgm:spPr/>
      <dgm:t>
        <a:bodyPr/>
        <a:lstStyle/>
        <a:p>
          <a:r>
            <a:rPr lang="es-CO" dirty="0" smtClean="0"/>
            <a:t>1</a:t>
          </a:r>
          <a:endParaRPr lang="es-CO" dirty="0"/>
        </a:p>
      </dgm:t>
    </dgm:pt>
    <dgm:pt modelId="{38B8AB45-64F5-4DFF-8852-F9C5859D6185}" type="parTrans" cxnId="{F67E47DB-D2A1-455C-A385-4028285D8B86}">
      <dgm:prSet/>
      <dgm:spPr/>
      <dgm:t>
        <a:bodyPr/>
        <a:lstStyle/>
        <a:p>
          <a:endParaRPr lang="es-CO"/>
        </a:p>
      </dgm:t>
    </dgm:pt>
    <dgm:pt modelId="{48364C27-2854-4EAA-8711-BF4722DC4FDF}" type="sibTrans" cxnId="{F67E47DB-D2A1-455C-A385-4028285D8B86}">
      <dgm:prSet/>
      <dgm:spPr/>
      <dgm:t>
        <a:bodyPr/>
        <a:lstStyle/>
        <a:p>
          <a:endParaRPr lang="es-CO"/>
        </a:p>
      </dgm:t>
    </dgm:pt>
    <dgm:pt modelId="{E891E803-40FF-4108-8911-E867C1B16CDB}" type="pres">
      <dgm:prSet presAssocID="{5D39AEBD-32D3-49F8-AD6B-18A85D120D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A5A38E5-9053-423E-9D2C-B6577D207234}" type="pres">
      <dgm:prSet presAssocID="{B35EF996-C04B-4D1D-B365-6FDD031533BF}" presName="composite" presStyleCnt="0"/>
      <dgm:spPr/>
    </dgm:pt>
    <dgm:pt modelId="{C90498D6-877F-4831-A34A-5AFDD13EDFAA}" type="pres">
      <dgm:prSet presAssocID="{B35EF996-C04B-4D1D-B365-6FDD031533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F0AD56-D889-42E6-B8CB-6DB751D449EA}" type="pres">
      <dgm:prSet presAssocID="{B35EF996-C04B-4D1D-B365-6FDD031533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6A6D18-0963-49BD-9433-68EDEE353427}" type="pres">
      <dgm:prSet presAssocID="{48364C27-2854-4EAA-8711-BF4722DC4FDF}" presName="sp" presStyleCnt="0"/>
      <dgm:spPr/>
    </dgm:pt>
    <dgm:pt modelId="{EE2356B2-66CF-4BAF-A53D-348695565C99}" type="pres">
      <dgm:prSet presAssocID="{238AD875-B346-4566-8609-D124790169D7}" presName="composite" presStyleCnt="0"/>
      <dgm:spPr/>
    </dgm:pt>
    <dgm:pt modelId="{41AD1DC9-62FF-4BD9-838E-E26A9D39E5CA}" type="pres">
      <dgm:prSet presAssocID="{238AD875-B346-4566-8609-D124790169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A6A88F-242B-4254-B03B-320729441541}" type="pres">
      <dgm:prSet presAssocID="{238AD875-B346-4566-8609-D124790169D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3E0DE2-8BC0-4103-A9BF-D029F54CBE2C}" type="pres">
      <dgm:prSet presAssocID="{5D380947-FEAC-4F9D-AB90-1547DC8B1539}" presName="sp" presStyleCnt="0"/>
      <dgm:spPr/>
    </dgm:pt>
    <dgm:pt modelId="{086AC80D-2215-4A78-998D-160046ADE62E}" type="pres">
      <dgm:prSet presAssocID="{786BBCFF-CAA6-4608-A2B5-91833AC63EDB}" presName="composite" presStyleCnt="0"/>
      <dgm:spPr/>
    </dgm:pt>
    <dgm:pt modelId="{B3D7DE1F-8BF1-4498-91C5-38E2CEA675BC}" type="pres">
      <dgm:prSet presAssocID="{786BBCFF-CAA6-4608-A2B5-91833AC63ED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1C063F-E5C8-47E3-B83E-B6AE3F72BC23}" type="pres">
      <dgm:prSet presAssocID="{786BBCFF-CAA6-4608-A2B5-91833AC63ED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E7A3FE-2ED1-45BB-9051-AE048FBAE0B9}" type="pres">
      <dgm:prSet presAssocID="{B2390031-627E-4D07-93D9-5660212527C6}" presName="sp" presStyleCnt="0"/>
      <dgm:spPr/>
    </dgm:pt>
    <dgm:pt modelId="{D340D904-D767-4E28-942F-E7E2322495C3}" type="pres">
      <dgm:prSet presAssocID="{1D68601E-2C9C-47D6-B2F1-89674E68224C}" presName="composite" presStyleCnt="0"/>
      <dgm:spPr/>
    </dgm:pt>
    <dgm:pt modelId="{9F8F5697-6AAC-453E-A766-A24FB7471864}" type="pres">
      <dgm:prSet presAssocID="{1D68601E-2C9C-47D6-B2F1-89674E68224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47BEB3-7919-4DC0-8558-1CD9D1C45A34}" type="pres">
      <dgm:prSet presAssocID="{1D68601E-2C9C-47D6-B2F1-89674E68224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1E86AB0-0C55-4AF8-8778-AAFC23737B18}" srcId="{5D39AEBD-32D3-49F8-AD6B-18A85D120D91}" destId="{1D68601E-2C9C-47D6-B2F1-89674E68224C}" srcOrd="3" destOrd="0" parTransId="{10077B86-D926-4618-A8E1-41D6EBAFC1F6}" sibTransId="{0DA3ACD9-8048-4023-B346-34A175186B72}"/>
    <dgm:cxn modelId="{948F6AB2-E1E4-4BE3-9A8E-145EB813AF84}" srcId="{5D39AEBD-32D3-49F8-AD6B-18A85D120D91}" destId="{238AD875-B346-4566-8609-D124790169D7}" srcOrd="1" destOrd="0" parTransId="{4A98C865-E2C8-4FB5-B5EC-A5340E053BFC}" sibTransId="{5D380947-FEAC-4F9D-AB90-1547DC8B1539}"/>
    <dgm:cxn modelId="{205775B2-C36E-48D4-90A5-AA6D1A2C40A8}" type="presOf" srcId="{E4C491CF-E531-4705-B181-492462A2B88C}" destId="{D8A6A88F-242B-4254-B03B-320729441541}" srcOrd="0" destOrd="0" presId="urn:microsoft.com/office/officeart/2005/8/layout/chevron2"/>
    <dgm:cxn modelId="{D5F50025-4890-412B-AE55-F1904FC4783A}" type="presOf" srcId="{B35EF996-C04B-4D1D-B365-6FDD031533BF}" destId="{C90498D6-877F-4831-A34A-5AFDD13EDFAA}" srcOrd="0" destOrd="0" presId="urn:microsoft.com/office/officeart/2005/8/layout/chevron2"/>
    <dgm:cxn modelId="{4F0E1FCE-FCCE-4CCD-9628-4AB6F0B43FA4}" type="presOf" srcId="{5D39AEBD-32D3-49F8-AD6B-18A85D120D91}" destId="{E891E803-40FF-4108-8911-E867C1B16CDB}" srcOrd="0" destOrd="0" presId="urn:microsoft.com/office/officeart/2005/8/layout/chevron2"/>
    <dgm:cxn modelId="{562FBCB4-CAAE-44ED-8683-656F46855122}" srcId="{B35EF996-C04B-4D1D-B365-6FDD031533BF}" destId="{F72E8816-9301-4BA0-AF3B-6709F2F2FC0A}" srcOrd="0" destOrd="0" parTransId="{EC43A62A-A1F2-4A83-8AF2-A5AC80C60C8E}" sibTransId="{63661F80-3703-4628-BDFB-0BE0DE4BF5B3}"/>
    <dgm:cxn modelId="{8ACA6713-9E3F-44A8-BB85-C0C25B933B90}" type="presOf" srcId="{786BBCFF-CAA6-4608-A2B5-91833AC63EDB}" destId="{B3D7DE1F-8BF1-4498-91C5-38E2CEA675BC}" srcOrd="0" destOrd="0" presId="urn:microsoft.com/office/officeart/2005/8/layout/chevron2"/>
    <dgm:cxn modelId="{65A0A28F-1AD7-4167-8762-A75188F6FDB5}" type="presOf" srcId="{4242B822-762F-43FC-872D-9F49D37A9992}" destId="{2547BEB3-7919-4DC0-8558-1CD9D1C45A34}" srcOrd="0" destOrd="0" presId="urn:microsoft.com/office/officeart/2005/8/layout/chevron2"/>
    <dgm:cxn modelId="{7AD93DB4-F353-4E05-8C62-FE3FA8890488}" srcId="{1D68601E-2C9C-47D6-B2F1-89674E68224C}" destId="{4242B822-762F-43FC-872D-9F49D37A9992}" srcOrd="0" destOrd="0" parTransId="{C7070977-9EF4-4037-99E8-1649FD855B6B}" sibTransId="{7453392D-6134-4ED5-A56C-D4A2AA857BCD}"/>
    <dgm:cxn modelId="{2628E676-2A6C-4948-8D16-BAC745E0AC78}" srcId="{238AD875-B346-4566-8609-D124790169D7}" destId="{E4C491CF-E531-4705-B181-492462A2B88C}" srcOrd="0" destOrd="0" parTransId="{36C4052C-98EF-4674-A8A1-5BE9EF1B973C}" sibTransId="{60F8A3D3-E039-43D4-B9B0-762B7DE0E2DC}"/>
    <dgm:cxn modelId="{4B1C66FC-E25E-4D64-A0F0-5883234ADFC0}" type="presOf" srcId="{6F9A1BCD-1E10-498D-9D0B-B1C3C34DA73D}" destId="{8E1C063F-E5C8-47E3-B83E-B6AE3F72BC23}" srcOrd="0" destOrd="0" presId="urn:microsoft.com/office/officeart/2005/8/layout/chevron2"/>
    <dgm:cxn modelId="{056D2750-5AB2-499F-8377-8C42CC04D8F7}" srcId="{786BBCFF-CAA6-4608-A2B5-91833AC63EDB}" destId="{6F9A1BCD-1E10-498D-9D0B-B1C3C34DA73D}" srcOrd="0" destOrd="0" parTransId="{A1488D9C-BEE5-4560-A86E-33F7D5F8AA21}" sibTransId="{ADB06D16-B0AA-4860-953E-8C08E3D21E8B}"/>
    <dgm:cxn modelId="{5DD5838F-D99C-4253-8215-0BA40845AD06}" type="presOf" srcId="{F72E8816-9301-4BA0-AF3B-6709F2F2FC0A}" destId="{E3F0AD56-D889-42E6-B8CB-6DB751D449EA}" srcOrd="0" destOrd="0" presId="urn:microsoft.com/office/officeart/2005/8/layout/chevron2"/>
    <dgm:cxn modelId="{B4B418C0-5FD5-4569-AEAE-6983C4CFDC03}" type="presOf" srcId="{1D68601E-2C9C-47D6-B2F1-89674E68224C}" destId="{9F8F5697-6AAC-453E-A766-A24FB7471864}" srcOrd="0" destOrd="0" presId="urn:microsoft.com/office/officeart/2005/8/layout/chevron2"/>
    <dgm:cxn modelId="{F67E47DB-D2A1-455C-A385-4028285D8B86}" srcId="{5D39AEBD-32D3-49F8-AD6B-18A85D120D91}" destId="{B35EF996-C04B-4D1D-B365-6FDD031533BF}" srcOrd="0" destOrd="0" parTransId="{38B8AB45-64F5-4DFF-8852-F9C5859D6185}" sibTransId="{48364C27-2854-4EAA-8711-BF4722DC4FDF}"/>
    <dgm:cxn modelId="{9EB06C89-88FC-49C4-A1CA-17CE0B0AAA27}" srcId="{5D39AEBD-32D3-49F8-AD6B-18A85D120D91}" destId="{786BBCFF-CAA6-4608-A2B5-91833AC63EDB}" srcOrd="2" destOrd="0" parTransId="{4403F68E-5DCF-45E2-8883-0206486F6BF4}" sibTransId="{B2390031-627E-4D07-93D9-5660212527C6}"/>
    <dgm:cxn modelId="{3D967E73-5993-4E23-8C66-C1235AD8BA51}" type="presOf" srcId="{238AD875-B346-4566-8609-D124790169D7}" destId="{41AD1DC9-62FF-4BD9-838E-E26A9D39E5CA}" srcOrd="0" destOrd="0" presId="urn:microsoft.com/office/officeart/2005/8/layout/chevron2"/>
    <dgm:cxn modelId="{7F27AF3E-3987-476D-9713-532925334BF7}" type="presParOf" srcId="{E891E803-40FF-4108-8911-E867C1B16CDB}" destId="{1A5A38E5-9053-423E-9D2C-B6577D207234}" srcOrd="0" destOrd="0" presId="urn:microsoft.com/office/officeart/2005/8/layout/chevron2"/>
    <dgm:cxn modelId="{4D84E9FC-3474-4D28-BDCF-D87E27EB5348}" type="presParOf" srcId="{1A5A38E5-9053-423E-9D2C-B6577D207234}" destId="{C90498D6-877F-4831-A34A-5AFDD13EDFAA}" srcOrd="0" destOrd="0" presId="urn:microsoft.com/office/officeart/2005/8/layout/chevron2"/>
    <dgm:cxn modelId="{DD4C1E65-F9D7-4311-9EDD-0F55795729FA}" type="presParOf" srcId="{1A5A38E5-9053-423E-9D2C-B6577D207234}" destId="{E3F0AD56-D889-42E6-B8CB-6DB751D449EA}" srcOrd="1" destOrd="0" presId="urn:microsoft.com/office/officeart/2005/8/layout/chevron2"/>
    <dgm:cxn modelId="{FEE432EC-0FDB-48B6-9014-28441F7BBACD}" type="presParOf" srcId="{E891E803-40FF-4108-8911-E867C1B16CDB}" destId="{D66A6D18-0963-49BD-9433-68EDEE353427}" srcOrd="1" destOrd="0" presId="urn:microsoft.com/office/officeart/2005/8/layout/chevron2"/>
    <dgm:cxn modelId="{EC383845-02A4-4AE9-8872-865752E2D698}" type="presParOf" srcId="{E891E803-40FF-4108-8911-E867C1B16CDB}" destId="{EE2356B2-66CF-4BAF-A53D-348695565C99}" srcOrd="2" destOrd="0" presId="urn:microsoft.com/office/officeart/2005/8/layout/chevron2"/>
    <dgm:cxn modelId="{83CA042A-6A3A-41C0-B0A1-D91F6F439A6E}" type="presParOf" srcId="{EE2356B2-66CF-4BAF-A53D-348695565C99}" destId="{41AD1DC9-62FF-4BD9-838E-E26A9D39E5CA}" srcOrd="0" destOrd="0" presId="urn:microsoft.com/office/officeart/2005/8/layout/chevron2"/>
    <dgm:cxn modelId="{D4B23D56-C34B-413B-97E2-9AA225EB9905}" type="presParOf" srcId="{EE2356B2-66CF-4BAF-A53D-348695565C99}" destId="{D8A6A88F-242B-4254-B03B-320729441541}" srcOrd="1" destOrd="0" presId="urn:microsoft.com/office/officeart/2005/8/layout/chevron2"/>
    <dgm:cxn modelId="{8013D6DA-5F2A-4B68-A4C7-99AC44760433}" type="presParOf" srcId="{E891E803-40FF-4108-8911-E867C1B16CDB}" destId="{8D3E0DE2-8BC0-4103-A9BF-D029F54CBE2C}" srcOrd="3" destOrd="0" presId="urn:microsoft.com/office/officeart/2005/8/layout/chevron2"/>
    <dgm:cxn modelId="{AF831F60-7031-4CF2-B200-9B8A8418DB9F}" type="presParOf" srcId="{E891E803-40FF-4108-8911-E867C1B16CDB}" destId="{086AC80D-2215-4A78-998D-160046ADE62E}" srcOrd="4" destOrd="0" presId="urn:microsoft.com/office/officeart/2005/8/layout/chevron2"/>
    <dgm:cxn modelId="{1E77617E-59EA-4B08-A78B-F9B88C376667}" type="presParOf" srcId="{086AC80D-2215-4A78-998D-160046ADE62E}" destId="{B3D7DE1F-8BF1-4498-91C5-38E2CEA675BC}" srcOrd="0" destOrd="0" presId="urn:microsoft.com/office/officeart/2005/8/layout/chevron2"/>
    <dgm:cxn modelId="{FD335461-289F-4804-B4F1-4DC373BD9010}" type="presParOf" srcId="{086AC80D-2215-4A78-998D-160046ADE62E}" destId="{8E1C063F-E5C8-47E3-B83E-B6AE3F72BC23}" srcOrd="1" destOrd="0" presId="urn:microsoft.com/office/officeart/2005/8/layout/chevron2"/>
    <dgm:cxn modelId="{950204F3-E4DF-4D16-8EEA-DB0C0E3E2F72}" type="presParOf" srcId="{E891E803-40FF-4108-8911-E867C1B16CDB}" destId="{57E7A3FE-2ED1-45BB-9051-AE048FBAE0B9}" srcOrd="5" destOrd="0" presId="urn:microsoft.com/office/officeart/2005/8/layout/chevron2"/>
    <dgm:cxn modelId="{45CE2AC3-99AB-4D6F-AC34-BC326AE71EBD}" type="presParOf" srcId="{E891E803-40FF-4108-8911-E867C1B16CDB}" destId="{D340D904-D767-4E28-942F-E7E2322495C3}" srcOrd="6" destOrd="0" presId="urn:microsoft.com/office/officeart/2005/8/layout/chevron2"/>
    <dgm:cxn modelId="{BE378D54-8B38-426F-9B32-B032AD085603}" type="presParOf" srcId="{D340D904-D767-4E28-942F-E7E2322495C3}" destId="{9F8F5697-6AAC-453E-A766-A24FB7471864}" srcOrd="0" destOrd="0" presId="urn:microsoft.com/office/officeart/2005/8/layout/chevron2"/>
    <dgm:cxn modelId="{B6F1C284-7F7D-42BD-A584-3C7D64040361}" type="presParOf" srcId="{D340D904-D767-4E28-942F-E7E2322495C3}" destId="{2547BEB3-7919-4DC0-8558-1CD9D1C45A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F6DA3-E997-43DF-90FD-09CF17A3447D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ABA52D8-DD2E-44E4-B36B-5DEA5E9FD62C}">
      <dgm:prSet phldrT="[Texto]"/>
      <dgm:spPr/>
      <dgm:t>
        <a:bodyPr/>
        <a:lstStyle/>
        <a:p>
          <a:r>
            <a:rPr lang="es-CO" smtClean="0"/>
            <a:t>Obtención de status de cientificidad</a:t>
          </a:r>
          <a:endParaRPr lang="es-CO" dirty="0"/>
        </a:p>
      </dgm:t>
    </dgm:pt>
    <dgm:pt modelId="{8CEF2AB6-3686-4BFB-8AD2-3E19E7066184}" type="parTrans" cxnId="{25532D94-CF4E-40ED-ABDB-C5A348B8C0C2}">
      <dgm:prSet/>
      <dgm:spPr/>
      <dgm:t>
        <a:bodyPr/>
        <a:lstStyle/>
        <a:p>
          <a:endParaRPr lang="es-CO"/>
        </a:p>
      </dgm:t>
    </dgm:pt>
    <dgm:pt modelId="{A0BD80D9-E20A-4948-B2EB-0798C7635396}" type="sibTrans" cxnId="{25532D94-CF4E-40ED-ABDB-C5A348B8C0C2}">
      <dgm:prSet/>
      <dgm:spPr/>
      <dgm:t>
        <a:bodyPr/>
        <a:lstStyle/>
        <a:p>
          <a:endParaRPr lang="es-CO"/>
        </a:p>
      </dgm:t>
    </dgm:pt>
    <dgm:pt modelId="{6DF65F4A-D93E-4E09-BC66-A9415FD25024}">
      <dgm:prSet/>
      <dgm:spPr/>
      <dgm:t>
        <a:bodyPr/>
        <a:lstStyle/>
        <a:p>
          <a:r>
            <a:rPr lang="es-CO" dirty="0" smtClean="0"/>
            <a:t>Adopción de un enfoque positivista propio de las Ciencias Naturales</a:t>
          </a:r>
          <a:endParaRPr lang="es-CO" dirty="0"/>
        </a:p>
      </dgm:t>
    </dgm:pt>
    <dgm:pt modelId="{860BC49A-3245-4DC5-AE31-BFB1343CE25D}" type="parTrans" cxnId="{3CDEB45C-1DBE-4351-A29B-DB121A32233C}">
      <dgm:prSet/>
      <dgm:spPr/>
      <dgm:t>
        <a:bodyPr/>
        <a:lstStyle/>
        <a:p>
          <a:endParaRPr lang="es-CO"/>
        </a:p>
      </dgm:t>
    </dgm:pt>
    <dgm:pt modelId="{9B74A0C2-793C-45CC-AB8E-F25F375CFD6A}" type="sibTrans" cxnId="{3CDEB45C-1DBE-4351-A29B-DB121A32233C}">
      <dgm:prSet/>
      <dgm:spPr/>
      <dgm:t>
        <a:bodyPr/>
        <a:lstStyle/>
        <a:p>
          <a:endParaRPr lang="es-CO"/>
        </a:p>
      </dgm:t>
    </dgm:pt>
    <dgm:pt modelId="{82AFEE6D-69AD-4D99-8016-D6DC8CCB43EA}">
      <dgm:prSet/>
      <dgm:spPr/>
      <dgm:t>
        <a:bodyPr/>
        <a:lstStyle/>
        <a:p>
          <a:r>
            <a:rPr lang="es-CO" dirty="0" smtClean="0"/>
            <a:t>Pérdida de “lo específico”</a:t>
          </a:r>
          <a:endParaRPr lang="es-CO" dirty="0"/>
        </a:p>
      </dgm:t>
    </dgm:pt>
    <dgm:pt modelId="{65EE3E6B-508C-42BC-AF88-145E731DAAB6}" type="parTrans" cxnId="{0E46C288-7E5D-48E4-89DD-4EAE46E84DE6}">
      <dgm:prSet/>
      <dgm:spPr/>
      <dgm:t>
        <a:bodyPr/>
        <a:lstStyle/>
        <a:p>
          <a:endParaRPr lang="es-CO"/>
        </a:p>
      </dgm:t>
    </dgm:pt>
    <dgm:pt modelId="{6B750F58-7C1F-409E-9B8A-0ED73E75AA7E}" type="sibTrans" cxnId="{0E46C288-7E5D-48E4-89DD-4EAE46E84DE6}">
      <dgm:prSet/>
      <dgm:spPr/>
      <dgm:t>
        <a:bodyPr/>
        <a:lstStyle/>
        <a:p>
          <a:endParaRPr lang="es-CO"/>
        </a:p>
      </dgm:t>
    </dgm:pt>
    <dgm:pt modelId="{05A01C1E-66E9-442D-8112-928F457A381F}" type="pres">
      <dgm:prSet presAssocID="{219F6DA3-E997-43DF-90FD-09CF17A344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07A0B5B-9B1B-402B-93A7-41434084975A}" type="pres">
      <dgm:prSet presAssocID="{219F6DA3-E997-43DF-90FD-09CF17A3447D}" presName="dummyMaxCanvas" presStyleCnt="0">
        <dgm:presLayoutVars/>
      </dgm:prSet>
      <dgm:spPr/>
    </dgm:pt>
    <dgm:pt modelId="{A8037857-B995-4A25-9191-D6A0CFD4CA3B}" type="pres">
      <dgm:prSet presAssocID="{219F6DA3-E997-43DF-90FD-09CF17A3447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B8687A-0FC4-4384-A74C-8BDE582005B8}" type="pres">
      <dgm:prSet presAssocID="{219F6DA3-E997-43DF-90FD-09CF17A3447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6EDD5A-5E3B-4124-97B6-3517AD28BD18}" type="pres">
      <dgm:prSet presAssocID="{219F6DA3-E997-43DF-90FD-09CF17A3447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9E9719-EC3E-4842-8439-B25D56E9C128}" type="pres">
      <dgm:prSet presAssocID="{219F6DA3-E997-43DF-90FD-09CF17A344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50AC20-3BB1-4AC0-BA04-9C2B4A8E9BD6}" type="pres">
      <dgm:prSet presAssocID="{219F6DA3-E997-43DF-90FD-09CF17A344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EED182-F7DC-4E52-BA44-31854BBE0BDE}" type="pres">
      <dgm:prSet presAssocID="{219F6DA3-E997-43DF-90FD-09CF17A344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F8F300-C108-473B-9BE9-DDFE9F092142}" type="pres">
      <dgm:prSet presAssocID="{219F6DA3-E997-43DF-90FD-09CF17A344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A31A0E-6274-49CA-AA7B-D496DEC7FD1B}" type="pres">
      <dgm:prSet presAssocID="{219F6DA3-E997-43DF-90FD-09CF17A344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E46C288-7E5D-48E4-89DD-4EAE46E84DE6}" srcId="{219F6DA3-E997-43DF-90FD-09CF17A3447D}" destId="{82AFEE6D-69AD-4D99-8016-D6DC8CCB43EA}" srcOrd="2" destOrd="0" parTransId="{65EE3E6B-508C-42BC-AF88-145E731DAAB6}" sibTransId="{6B750F58-7C1F-409E-9B8A-0ED73E75AA7E}"/>
    <dgm:cxn modelId="{25532D94-CF4E-40ED-ABDB-C5A348B8C0C2}" srcId="{219F6DA3-E997-43DF-90FD-09CF17A3447D}" destId="{BABA52D8-DD2E-44E4-B36B-5DEA5E9FD62C}" srcOrd="0" destOrd="0" parTransId="{8CEF2AB6-3686-4BFB-8AD2-3E19E7066184}" sibTransId="{A0BD80D9-E20A-4948-B2EB-0798C7635396}"/>
    <dgm:cxn modelId="{3CDEB45C-1DBE-4351-A29B-DB121A32233C}" srcId="{219F6DA3-E997-43DF-90FD-09CF17A3447D}" destId="{6DF65F4A-D93E-4E09-BC66-A9415FD25024}" srcOrd="1" destOrd="0" parTransId="{860BC49A-3245-4DC5-AE31-BFB1343CE25D}" sibTransId="{9B74A0C2-793C-45CC-AB8E-F25F375CFD6A}"/>
    <dgm:cxn modelId="{1785241C-D283-4B91-93D4-E4B5E3CB2C4D}" type="presOf" srcId="{A0BD80D9-E20A-4948-B2EB-0798C7635396}" destId="{9E9E9719-EC3E-4842-8439-B25D56E9C128}" srcOrd="0" destOrd="0" presId="urn:microsoft.com/office/officeart/2005/8/layout/vProcess5"/>
    <dgm:cxn modelId="{2F133455-1A85-40C2-82BD-392C63F870AD}" type="presOf" srcId="{219F6DA3-E997-43DF-90FD-09CF17A3447D}" destId="{05A01C1E-66E9-442D-8112-928F457A381F}" srcOrd="0" destOrd="0" presId="urn:microsoft.com/office/officeart/2005/8/layout/vProcess5"/>
    <dgm:cxn modelId="{11E91661-13A8-4C0B-8B33-643DFA682F03}" type="presOf" srcId="{9B74A0C2-793C-45CC-AB8E-F25F375CFD6A}" destId="{4F50AC20-3BB1-4AC0-BA04-9C2B4A8E9BD6}" srcOrd="0" destOrd="0" presId="urn:microsoft.com/office/officeart/2005/8/layout/vProcess5"/>
    <dgm:cxn modelId="{F4B8647C-94CB-4A4A-BC84-9EBD27D3CBFC}" type="presOf" srcId="{6DF65F4A-D93E-4E09-BC66-A9415FD25024}" destId="{99B8687A-0FC4-4384-A74C-8BDE582005B8}" srcOrd="0" destOrd="0" presId="urn:microsoft.com/office/officeart/2005/8/layout/vProcess5"/>
    <dgm:cxn modelId="{4DA032C2-8063-443C-9FBB-2D8B229AA4E3}" type="presOf" srcId="{82AFEE6D-69AD-4D99-8016-D6DC8CCB43EA}" destId="{846EDD5A-5E3B-4124-97B6-3517AD28BD18}" srcOrd="0" destOrd="0" presId="urn:microsoft.com/office/officeart/2005/8/layout/vProcess5"/>
    <dgm:cxn modelId="{D1404967-7525-4442-98AE-5083A9DF9BFB}" type="presOf" srcId="{BABA52D8-DD2E-44E4-B36B-5DEA5E9FD62C}" destId="{B4EED182-F7DC-4E52-BA44-31854BBE0BDE}" srcOrd="1" destOrd="0" presId="urn:microsoft.com/office/officeart/2005/8/layout/vProcess5"/>
    <dgm:cxn modelId="{917B6681-E754-4E18-A71C-6F2EE112DCD7}" type="presOf" srcId="{BABA52D8-DD2E-44E4-B36B-5DEA5E9FD62C}" destId="{A8037857-B995-4A25-9191-D6A0CFD4CA3B}" srcOrd="0" destOrd="0" presId="urn:microsoft.com/office/officeart/2005/8/layout/vProcess5"/>
    <dgm:cxn modelId="{7C20393C-9F6E-49D3-BA4B-7FEF1185CF40}" type="presOf" srcId="{6DF65F4A-D93E-4E09-BC66-A9415FD25024}" destId="{70F8F300-C108-473B-9BE9-DDFE9F092142}" srcOrd="1" destOrd="0" presId="urn:microsoft.com/office/officeart/2005/8/layout/vProcess5"/>
    <dgm:cxn modelId="{462AB92D-3CEE-4FC5-9F44-72A06A672970}" type="presOf" srcId="{82AFEE6D-69AD-4D99-8016-D6DC8CCB43EA}" destId="{E2A31A0E-6274-49CA-AA7B-D496DEC7FD1B}" srcOrd="1" destOrd="0" presId="urn:microsoft.com/office/officeart/2005/8/layout/vProcess5"/>
    <dgm:cxn modelId="{75AC5FE7-E504-403B-BD4A-2344E38A0321}" type="presParOf" srcId="{05A01C1E-66E9-442D-8112-928F457A381F}" destId="{F07A0B5B-9B1B-402B-93A7-41434084975A}" srcOrd="0" destOrd="0" presId="urn:microsoft.com/office/officeart/2005/8/layout/vProcess5"/>
    <dgm:cxn modelId="{EC8A832B-CE3C-42A8-AA5A-2F69C1FB1D42}" type="presParOf" srcId="{05A01C1E-66E9-442D-8112-928F457A381F}" destId="{A8037857-B995-4A25-9191-D6A0CFD4CA3B}" srcOrd="1" destOrd="0" presId="urn:microsoft.com/office/officeart/2005/8/layout/vProcess5"/>
    <dgm:cxn modelId="{02FFC6A8-13DD-44FC-826D-333661E116F5}" type="presParOf" srcId="{05A01C1E-66E9-442D-8112-928F457A381F}" destId="{99B8687A-0FC4-4384-A74C-8BDE582005B8}" srcOrd="2" destOrd="0" presId="urn:microsoft.com/office/officeart/2005/8/layout/vProcess5"/>
    <dgm:cxn modelId="{90E64EE7-A763-48B5-8396-F3A29E960BA3}" type="presParOf" srcId="{05A01C1E-66E9-442D-8112-928F457A381F}" destId="{846EDD5A-5E3B-4124-97B6-3517AD28BD18}" srcOrd="3" destOrd="0" presId="urn:microsoft.com/office/officeart/2005/8/layout/vProcess5"/>
    <dgm:cxn modelId="{E48CDFAA-FB10-4751-A05B-EB567DBB5EAA}" type="presParOf" srcId="{05A01C1E-66E9-442D-8112-928F457A381F}" destId="{9E9E9719-EC3E-4842-8439-B25D56E9C128}" srcOrd="4" destOrd="0" presId="urn:microsoft.com/office/officeart/2005/8/layout/vProcess5"/>
    <dgm:cxn modelId="{99CEE494-46CE-44F9-969B-5EC8263176E1}" type="presParOf" srcId="{05A01C1E-66E9-442D-8112-928F457A381F}" destId="{4F50AC20-3BB1-4AC0-BA04-9C2B4A8E9BD6}" srcOrd="5" destOrd="0" presId="urn:microsoft.com/office/officeart/2005/8/layout/vProcess5"/>
    <dgm:cxn modelId="{E3CD1896-626F-45E9-92A7-12ED111C67BB}" type="presParOf" srcId="{05A01C1E-66E9-442D-8112-928F457A381F}" destId="{B4EED182-F7DC-4E52-BA44-31854BBE0BDE}" srcOrd="6" destOrd="0" presId="urn:microsoft.com/office/officeart/2005/8/layout/vProcess5"/>
    <dgm:cxn modelId="{92E239F4-03F7-4D5C-A054-05C3DAD86AE6}" type="presParOf" srcId="{05A01C1E-66E9-442D-8112-928F457A381F}" destId="{70F8F300-C108-473B-9BE9-DDFE9F092142}" srcOrd="7" destOrd="0" presId="urn:microsoft.com/office/officeart/2005/8/layout/vProcess5"/>
    <dgm:cxn modelId="{ADA830AF-7190-4835-B032-B961C28C028E}" type="presParOf" srcId="{05A01C1E-66E9-442D-8112-928F457A381F}" destId="{E2A31A0E-6274-49CA-AA7B-D496DEC7FD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567EC-02AA-407D-BD96-5B7EF8A7AF53}" type="doc">
      <dgm:prSet loTypeId="urn:microsoft.com/office/officeart/2005/8/layout/arrow3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9458BE0B-6E18-490E-A70B-C354CBF0D6D1}">
      <dgm:prSet phldrT="[Texto]"/>
      <dgm:spPr/>
      <dgm:t>
        <a:bodyPr/>
        <a:lstStyle/>
        <a:p>
          <a:r>
            <a:rPr lang="es-CO" dirty="0" smtClean="0"/>
            <a:t>La preocupación de la Ciencia no es el estudio de las especificidades, sino las abstracciones en los niveles más altos posibles.(Bonilla, 2005).</a:t>
          </a:r>
          <a:endParaRPr lang="es-CO" dirty="0"/>
        </a:p>
      </dgm:t>
    </dgm:pt>
    <dgm:pt modelId="{62AD193C-8E8A-42DC-80AA-0769F86A4B73}" type="parTrans" cxnId="{4AA2C955-A292-49B5-AEF3-23B26EF2708A}">
      <dgm:prSet/>
      <dgm:spPr/>
      <dgm:t>
        <a:bodyPr/>
        <a:lstStyle/>
        <a:p>
          <a:endParaRPr lang="es-CO"/>
        </a:p>
      </dgm:t>
    </dgm:pt>
    <dgm:pt modelId="{CBA220A9-44DB-4DB7-B80D-4362C4B8DB11}" type="sibTrans" cxnId="{4AA2C955-A292-49B5-AEF3-23B26EF2708A}">
      <dgm:prSet/>
      <dgm:spPr/>
      <dgm:t>
        <a:bodyPr/>
        <a:lstStyle/>
        <a:p>
          <a:endParaRPr lang="es-CO"/>
        </a:p>
      </dgm:t>
    </dgm:pt>
    <dgm:pt modelId="{F15585DF-774D-4CC8-B9B2-70CE29F64F72}">
      <dgm:prSet/>
      <dgm:spPr/>
      <dgm:t>
        <a:bodyPr/>
        <a:lstStyle/>
        <a:p>
          <a:r>
            <a:rPr lang="es-CO" dirty="0" smtClean="0"/>
            <a:t>Sustentación de grandes sistemas teóricos generales.</a:t>
          </a:r>
          <a:endParaRPr lang="es-CO" dirty="0"/>
        </a:p>
      </dgm:t>
    </dgm:pt>
    <dgm:pt modelId="{B4C8A2A2-09E0-47A8-AB58-9C354FBF86FF}" type="parTrans" cxnId="{11CC5D15-D46F-4AEB-A9FC-B6B355BD46CB}">
      <dgm:prSet/>
      <dgm:spPr/>
      <dgm:t>
        <a:bodyPr/>
        <a:lstStyle/>
        <a:p>
          <a:endParaRPr lang="es-CO"/>
        </a:p>
      </dgm:t>
    </dgm:pt>
    <dgm:pt modelId="{9E8FD3A6-EAC5-4D8B-B0F3-674BA20EE555}" type="sibTrans" cxnId="{11CC5D15-D46F-4AEB-A9FC-B6B355BD46CB}">
      <dgm:prSet/>
      <dgm:spPr/>
      <dgm:t>
        <a:bodyPr/>
        <a:lstStyle/>
        <a:p>
          <a:endParaRPr lang="es-CO"/>
        </a:p>
      </dgm:t>
    </dgm:pt>
    <dgm:pt modelId="{5A3ED885-AC29-49B5-8F3B-4B8EFA1E1FF2}" type="pres">
      <dgm:prSet presAssocID="{8FA567EC-02AA-407D-BD96-5B7EF8A7AF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8CD8087-E68D-4B6A-916B-397F840B5E34}" type="pres">
      <dgm:prSet presAssocID="{8FA567EC-02AA-407D-BD96-5B7EF8A7AF53}" presName="divider" presStyleLbl="fgShp" presStyleIdx="0" presStyleCnt="1"/>
      <dgm:spPr/>
    </dgm:pt>
    <dgm:pt modelId="{460709B3-DB8D-4F39-B1D9-6515F6ADB4D6}" type="pres">
      <dgm:prSet presAssocID="{9458BE0B-6E18-490E-A70B-C354CBF0D6D1}" presName="downArrow" presStyleLbl="node1" presStyleIdx="0" presStyleCnt="2"/>
      <dgm:spPr/>
    </dgm:pt>
    <dgm:pt modelId="{523CAC5F-E99A-4DBC-9693-B9B8AD7445BC}" type="pres">
      <dgm:prSet presAssocID="{9458BE0B-6E18-490E-A70B-C354CBF0D6D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7A2100-8C8D-4501-992C-EF108D2307C2}" type="pres">
      <dgm:prSet presAssocID="{F15585DF-774D-4CC8-B9B2-70CE29F64F72}" presName="upArrow" presStyleLbl="node1" presStyleIdx="1" presStyleCnt="2"/>
      <dgm:spPr/>
    </dgm:pt>
    <dgm:pt modelId="{72A0FE7E-62E9-4EF6-9373-D62A134DB35C}" type="pres">
      <dgm:prSet presAssocID="{F15585DF-774D-4CC8-B9B2-70CE29F64F7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4CE86D7-D040-452D-8056-5C618BABC26F}" type="presOf" srcId="{8FA567EC-02AA-407D-BD96-5B7EF8A7AF53}" destId="{5A3ED885-AC29-49B5-8F3B-4B8EFA1E1FF2}" srcOrd="0" destOrd="0" presId="urn:microsoft.com/office/officeart/2005/8/layout/arrow3"/>
    <dgm:cxn modelId="{11CC5D15-D46F-4AEB-A9FC-B6B355BD46CB}" srcId="{8FA567EC-02AA-407D-BD96-5B7EF8A7AF53}" destId="{F15585DF-774D-4CC8-B9B2-70CE29F64F72}" srcOrd="1" destOrd="0" parTransId="{B4C8A2A2-09E0-47A8-AB58-9C354FBF86FF}" sibTransId="{9E8FD3A6-EAC5-4D8B-B0F3-674BA20EE555}"/>
    <dgm:cxn modelId="{48B7C2C0-B6DF-488E-B0B5-38D78EA891CA}" type="presOf" srcId="{F15585DF-774D-4CC8-B9B2-70CE29F64F72}" destId="{72A0FE7E-62E9-4EF6-9373-D62A134DB35C}" srcOrd="0" destOrd="0" presId="urn:microsoft.com/office/officeart/2005/8/layout/arrow3"/>
    <dgm:cxn modelId="{855F6A09-3CBE-40AE-AA82-23A47F61DCFA}" type="presOf" srcId="{9458BE0B-6E18-490E-A70B-C354CBF0D6D1}" destId="{523CAC5F-E99A-4DBC-9693-B9B8AD7445BC}" srcOrd="0" destOrd="0" presId="urn:microsoft.com/office/officeart/2005/8/layout/arrow3"/>
    <dgm:cxn modelId="{4AA2C955-A292-49B5-AEF3-23B26EF2708A}" srcId="{8FA567EC-02AA-407D-BD96-5B7EF8A7AF53}" destId="{9458BE0B-6E18-490E-A70B-C354CBF0D6D1}" srcOrd="0" destOrd="0" parTransId="{62AD193C-8E8A-42DC-80AA-0769F86A4B73}" sibTransId="{CBA220A9-44DB-4DB7-B80D-4362C4B8DB11}"/>
    <dgm:cxn modelId="{7A9BD1A7-52EC-4A83-B4EC-EC79EB1864D2}" type="presParOf" srcId="{5A3ED885-AC29-49B5-8F3B-4B8EFA1E1FF2}" destId="{58CD8087-E68D-4B6A-916B-397F840B5E34}" srcOrd="0" destOrd="0" presId="urn:microsoft.com/office/officeart/2005/8/layout/arrow3"/>
    <dgm:cxn modelId="{64767236-F660-4899-9D9D-13CCEFEB9418}" type="presParOf" srcId="{5A3ED885-AC29-49B5-8F3B-4B8EFA1E1FF2}" destId="{460709B3-DB8D-4F39-B1D9-6515F6ADB4D6}" srcOrd="1" destOrd="0" presId="urn:microsoft.com/office/officeart/2005/8/layout/arrow3"/>
    <dgm:cxn modelId="{0AA221B8-1171-448C-AE6D-4B90599BA7B2}" type="presParOf" srcId="{5A3ED885-AC29-49B5-8F3B-4B8EFA1E1FF2}" destId="{523CAC5F-E99A-4DBC-9693-B9B8AD7445BC}" srcOrd="2" destOrd="0" presId="urn:microsoft.com/office/officeart/2005/8/layout/arrow3"/>
    <dgm:cxn modelId="{8C7D7CC3-6535-4C40-8583-F0BFCF97C3CE}" type="presParOf" srcId="{5A3ED885-AC29-49B5-8F3B-4B8EFA1E1FF2}" destId="{507A2100-8C8D-4501-992C-EF108D2307C2}" srcOrd="3" destOrd="0" presId="urn:microsoft.com/office/officeart/2005/8/layout/arrow3"/>
    <dgm:cxn modelId="{733F9DA4-F068-4B21-A89B-68FF317959B6}" type="presParOf" srcId="{5A3ED885-AC29-49B5-8F3B-4B8EFA1E1FF2}" destId="{72A0FE7E-62E9-4EF6-9373-D62A134DB35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7C51B4-B6DF-4F21-B2E9-F12C522EC482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013451E-8352-41D1-A7B1-EDD63EA43341}">
      <dgm:prSet phldrT="[Texto]"/>
      <dgm:spPr/>
      <dgm:t>
        <a:bodyPr/>
        <a:lstStyle/>
        <a:p>
          <a:r>
            <a:rPr lang="es-CO" dirty="0" smtClean="0"/>
            <a:t>“</a:t>
          </a:r>
          <a:r>
            <a:rPr lang="es-CO" b="0" dirty="0" smtClean="0"/>
            <a:t>Es aquella formación que hace parte de la función docente, con una finalidad pedagógica y que se desarrolla dentro de un marco curricular formalmente establecido”. (Parra, 2004)</a:t>
          </a:r>
          <a:endParaRPr lang="es-CO" b="0" dirty="0"/>
        </a:p>
      </dgm:t>
    </dgm:pt>
    <dgm:pt modelId="{FD88B774-5363-428E-8058-63E64C4E7BE4}" type="parTrans" cxnId="{58D0F418-88F3-4624-9D55-EB69D301CB99}">
      <dgm:prSet/>
      <dgm:spPr/>
      <dgm:t>
        <a:bodyPr/>
        <a:lstStyle/>
        <a:p>
          <a:endParaRPr lang="es-CO"/>
        </a:p>
      </dgm:t>
    </dgm:pt>
    <dgm:pt modelId="{A86D10F7-A9F2-47BB-984C-9736EB9DBC47}" type="sibTrans" cxnId="{58D0F418-88F3-4624-9D55-EB69D301CB99}">
      <dgm:prSet/>
      <dgm:spPr/>
      <dgm:t>
        <a:bodyPr/>
        <a:lstStyle/>
        <a:p>
          <a:endParaRPr lang="es-CO"/>
        </a:p>
      </dgm:t>
    </dgm:pt>
    <dgm:pt modelId="{8EE8E99E-07A4-485A-A4C7-77A15E0F6E68}">
      <dgm:prSet/>
      <dgm:spPr/>
      <dgm:t>
        <a:bodyPr/>
        <a:lstStyle/>
        <a:p>
          <a:r>
            <a:rPr lang="es-CO" b="0" dirty="0" smtClean="0"/>
            <a:t>“Es una generación de conocimiento menos estricta, menos formal, menos comprometida con el desarrollo de nuevo conocimiento”. (Restrepo, 2003).</a:t>
          </a:r>
          <a:endParaRPr lang="es-CO" b="0" dirty="0"/>
        </a:p>
      </dgm:t>
    </dgm:pt>
    <dgm:pt modelId="{A7E76F64-3B32-467C-A9C0-38B38402CE8E}" type="parTrans" cxnId="{D9507131-F9BD-45F8-B4B9-535316CC97E0}">
      <dgm:prSet/>
      <dgm:spPr/>
      <dgm:t>
        <a:bodyPr/>
        <a:lstStyle/>
        <a:p>
          <a:endParaRPr lang="es-CO"/>
        </a:p>
      </dgm:t>
    </dgm:pt>
    <dgm:pt modelId="{B6CBE740-FB37-436E-BC8E-28D887414762}" type="sibTrans" cxnId="{D9507131-F9BD-45F8-B4B9-535316CC97E0}">
      <dgm:prSet/>
      <dgm:spPr/>
      <dgm:t>
        <a:bodyPr/>
        <a:lstStyle/>
        <a:p>
          <a:endParaRPr lang="es-CO"/>
        </a:p>
      </dgm:t>
    </dgm:pt>
    <dgm:pt modelId="{0A7FB110-F72E-4E42-9746-DBD125BA8CB4}" type="pres">
      <dgm:prSet presAssocID="{3C7C51B4-B6DF-4F21-B2E9-F12C522EC4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2523FFA7-974D-49D6-AAA0-3BA5796DBB3A}" type="pres">
      <dgm:prSet presAssocID="{B013451E-8352-41D1-A7B1-EDD63EA43341}" presName="composite" presStyleCnt="0"/>
      <dgm:spPr/>
    </dgm:pt>
    <dgm:pt modelId="{C70876B6-63B3-48EB-B500-ADBD6C113BDC}" type="pres">
      <dgm:prSet presAssocID="{B013451E-8352-41D1-A7B1-EDD63EA43341}" presName="LShape" presStyleLbl="alignNode1" presStyleIdx="0" presStyleCnt="3"/>
      <dgm:spPr/>
    </dgm:pt>
    <dgm:pt modelId="{F7A204E0-9B8A-4946-A5A5-69CB5EF79ADE}" type="pres">
      <dgm:prSet presAssocID="{B013451E-8352-41D1-A7B1-EDD63EA43341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57C4F7-B2DC-4CD2-BFB7-D074E177FC5D}" type="pres">
      <dgm:prSet presAssocID="{B013451E-8352-41D1-A7B1-EDD63EA43341}" presName="Triangle" presStyleLbl="alignNode1" presStyleIdx="1" presStyleCnt="3"/>
      <dgm:spPr/>
    </dgm:pt>
    <dgm:pt modelId="{E122EF41-651D-4669-962A-5E79A1B02EA4}" type="pres">
      <dgm:prSet presAssocID="{A86D10F7-A9F2-47BB-984C-9736EB9DBC47}" presName="sibTrans" presStyleCnt="0"/>
      <dgm:spPr/>
    </dgm:pt>
    <dgm:pt modelId="{1445D8FF-4604-4079-B993-3DE3EF8F9AEC}" type="pres">
      <dgm:prSet presAssocID="{A86D10F7-A9F2-47BB-984C-9736EB9DBC47}" presName="space" presStyleCnt="0"/>
      <dgm:spPr/>
    </dgm:pt>
    <dgm:pt modelId="{42A7A556-FDE6-425F-8F06-FCCD4C56B60F}" type="pres">
      <dgm:prSet presAssocID="{8EE8E99E-07A4-485A-A4C7-77A15E0F6E68}" presName="composite" presStyleCnt="0"/>
      <dgm:spPr/>
    </dgm:pt>
    <dgm:pt modelId="{EFB8A726-F999-4A64-A690-981A7DDE16C2}" type="pres">
      <dgm:prSet presAssocID="{8EE8E99E-07A4-485A-A4C7-77A15E0F6E68}" presName="LShape" presStyleLbl="alignNode1" presStyleIdx="2" presStyleCnt="3"/>
      <dgm:spPr/>
    </dgm:pt>
    <dgm:pt modelId="{0E5B4746-47CC-4E86-B6DC-B91F0ABAF36F}" type="pres">
      <dgm:prSet presAssocID="{8EE8E99E-07A4-485A-A4C7-77A15E0F6E6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647C0D8-E338-448C-85E2-7C76B6A808FE}" type="presOf" srcId="{3C7C51B4-B6DF-4F21-B2E9-F12C522EC482}" destId="{0A7FB110-F72E-4E42-9746-DBD125BA8CB4}" srcOrd="0" destOrd="0" presId="urn:microsoft.com/office/officeart/2009/3/layout/StepUpProcess"/>
    <dgm:cxn modelId="{89A3812B-BEE7-4485-83E1-825173E33531}" type="presOf" srcId="{8EE8E99E-07A4-485A-A4C7-77A15E0F6E68}" destId="{0E5B4746-47CC-4E86-B6DC-B91F0ABAF36F}" srcOrd="0" destOrd="0" presId="urn:microsoft.com/office/officeart/2009/3/layout/StepUpProcess"/>
    <dgm:cxn modelId="{BE823AC1-6ABB-4FAC-864C-27D5250E77E6}" type="presOf" srcId="{B013451E-8352-41D1-A7B1-EDD63EA43341}" destId="{F7A204E0-9B8A-4946-A5A5-69CB5EF79ADE}" srcOrd="0" destOrd="0" presId="urn:microsoft.com/office/officeart/2009/3/layout/StepUpProcess"/>
    <dgm:cxn modelId="{58D0F418-88F3-4624-9D55-EB69D301CB99}" srcId="{3C7C51B4-B6DF-4F21-B2E9-F12C522EC482}" destId="{B013451E-8352-41D1-A7B1-EDD63EA43341}" srcOrd="0" destOrd="0" parTransId="{FD88B774-5363-428E-8058-63E64C4E7BE4}" sibTransId="{A86D10F7-A9F2-47BB-984C-9736EB9DBC47}"/>
    <dgm:cxn modelId="{D9507131-F9BD-45F8-B4B9-535316CC97E0}" srcId="{3C7C51B4-B6DF-4F21-B2E9-F12C522EC482}" destId="{8EE8E99E-07A4-485A-A4C7-77A15E0F6E68}" srcOrd="1" destOrd="0" parTransId="{A7E76F64-3B32-467C-A9C0-38B38402CE8E}" sibTransId="{B6CBE740-FB37-436E-BC8E-28D887414762}"/>
    <dgm:cxn modelId="{B56F72E4-7F5A-4AB0-B976-60E4A2790073}" type="presParOf" srcId="{0A7FB110-F72E-4E42-9746-DBD125BA8CB4}" destId="{2523FFA7-974D-49D6-AAA0-3BA5796DBB3A}" srcOrd="0" destOrd="0" presId="urn:microsoft.com/office/officeart/2009/3/layout/StepUpProcess"/>
    <dgm:cxn modelId="{DEE34EB4-67D2-4747-8EE6-8A81D8931A26}" type="presParOf" srcId="{2523FFA7-974D-49D6-AAA0-3BA5796DBB3A}" destId="{C70876B6-63B3-48EB-B500-ADBD6C113BDC}" srcOrd="0" destOrd="0" presId="urn:microsoft.com/office/officeart/2009/3/layout/StepUpProcess"/>
    <dgm:cxn modelId="{515AED8B-9A5E-414B-BCD6-EBB11563BB7A}" type="presParOf" srcId="{2523FFA7-974D-49D6-AAA0-3BA5796DBB3A}" destId="{F7A204E0-9B8A-4946-A5A5-69CB5EF79ADE}" srcOrd="1" destOrd="0" presId="urn:microsoft.com/office/officeart/2009/3/layout/StepUpProcess"/>
    <dgm:cxn modelId="{CF08FE64-25DB-4745-A43B-BB9B4701A7D6}" type="presParOf" srcId="{2523FFA7-974D-49D6-AAA0-3BA5796DBB3A}" destId="{3B57C4F7-B2DC-4CD2-BFB7-D074E177FC5D}" srcOrd="2" destOrd="0" presId="urn:microsoft.com/office/officeart/2009/3/layout/StepUpProcess"/>
    <dgm:cxn modelId="{A9404BE6-D6C2-45A5-9AA7-5E508E9FD889}" type="presParOf" srcId="{0A7FB110-F72E-4E42-9746-DBD125BA8CB4}" destId="{E122EF41-651D-4669-962A-5E79A1B02EA4}" srcOrd="1" destOrd="0" presId="urn:microsoft.com/office/officeart/2009/3/layout/StepUpProcess"/>
    <dgm:cxn modelId="{4C171FBA-F9A3-4142-8040-C75F6765FA52}" type="presParOf" srcId="{E122EF41-651D-4669-962A-5E79A1B02EA4}" destId="{1445D8FF-4604-4079-B993-3DE3EF8F9AEC}" srcOrd="0" destOrd="0" presId="urn:microsoft.com/office/officeart/2009/3/layout/StepUpProcess"/>
    <dgm:cxn modelId="{222C4511-4796-497B-A6FF-B5CCD08198BF}" type="presParOf" srcId="{0A7FB110-F72E-4E42-9746-DBD125BA8CB4}" destId="{42A7A556-FDE6-425F-8F06-FCCD4C56B60F}" srcOrd="2" destOrd="0" presId="urn:microsoft.com/office/officeart/2009/3/layout/StepUpProcess"/>
    <dgm:cxn modelId="{35B24043-1426-401D-9F79-F362A2278E7E}" type="presParOf" srcId="{42A7A556-FDE6-425F-8F06-FCCD4C56B60F}" destId="{EFB8A726-F999-4A64-A690-981A7DDE16C2}" srcOrd="0" destOrd="0" presId="urn:microsoft.com/office/officeart/2009/3/layout/StepUpProcess"/>
    <dgm:cxn modelId="{1348923B-98FE-44DF-8F19-57A11AA8CE87}" type="presParOf" srcId="{42A7A556-FDE6-425F-8F06-FCCD4C56B60F}" destId="{0E5B4746-47CC-4E86-B6DC-B91F0ABAF36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159479-79B1-4D6B-B397-22406138E6F3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D93D0C0-9D54-4381-A7A7-8025A4298B49}">
      <dgm:prSet phldrT="[Texto]"/>
      <dgm:spPr/>
      <dgm:t>
        <a:bodyPr/>
        <a:lstStyle/>
        <a:p>
          <a:r>
            <a:rPr lang="es-CO" dirty="0" smtClean="0"/>
            <a:t>“La Investigación Formativa no puede reemplazar la Investigación en Sentido estricto”.</a:t>
          </a:r>
          <a:endParaRPr lang="es-CO" dirty="0"/>
        </a:p>
      </dgm:t>
    </dgm:pt>
    <dgm:pt modelId="{FA3FA8C1-B5A0-4474-9896-D59514B11EA9}" type="parTrans" cxnId="{DF134180-1027-4754-9FA0-E2A8C16B5651}">
      <dgm:prSet/>
      <dgm:spPr/>
      <dgm:t>
        <a:bodyPr/>
        <a:lstStyle/>
        <a:p>
          <a:endParaRPr lang="es-CO"/>
        </a:p>
      </dgm:t>
    </dgm:pt>
    <dgm:pt modelId="{E76DCDF9-CC40-405A-AC11-0B3E7B157599}" type="sibTrans" cxnId="{DF134180-1027-4754-9FA0-E2A8C16B5651}">
      <dgm:prSet/>
      <dgm:spPr/>
      <dgm:t>
        <a:bodyPr/>
        <a:lstStyle/>
        <a:p>
          <a:endParaRPr lang="es-CO"/>
        </a:p>
      </dgm:t>
    </dgm:pt>
    <dgm:pt modelId="{2E842315-121A-4397-907A-556CC41B1669}">
      <dgm:prSet/>
      <dgm:spPr/>
      <dgm:t>
        <a:bodyPr/>
        <a:lstStyle/>
        <a:p>
          <a:r>
            <a:rPr lang="es-CO" dirty="0" smtClean="0"/>
            <a:t>Misión de la Universidad: Investigación de alto nivel científico.</a:t>
          </a:r>
          <a:endParaRPr lang="es-CO" dirty="0"/>
        </a:p>
      </dgm:t>
    </dgm:pt>
    <dgm:pt modelId="{A3B06177-62A9-429D-8598-7A178790BAE9}" type="parTrans" cxnId="{558270F6-1E36-4987-9591-F0DA433D26D6}">
      <dgm:prSet/>
      <dgm:spPr/>
      <dgm:t>
        <a:bodyPr/>
        <a:lstStyle/>
        <a:p>
          <a:endParaRPr lang="es-CO"/>
        </a:p>
      </dgm:t>
    </dgm:pt>
    <dgm:pt modelId="{E3A02B59-C6D2-465F-8700-639D2411DDD9}" type="sibTrans" cxnId="{558270F6-1E36-4987-9591-F0DA433D26D6}">
      <dgm:prSet/>
      <dgm:spPr/>
      <dgm:t>
        <a:bodyPr/>
        <a:lstStyle/>
        <a:p>
          <a:endParaRPr lang="es-CO"/>
        </a:p>
      </dgm:t>
    </dgm:pt>
    <dgm:pt modelId="{C34CD771-80A5-4933-920F-0BD08178E5F3}" type="pres">
      <dgm:prSet presAssocID="{E2159479-79B1-4D6B-B397-22406138E6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F150E109-AC54-4828-AD54-C35F159F4E9C}" type="pres">
      <dgm:prSet presAssocID="{1D93D0C0-9D54-4381-A7A7-8025A4298B49}" presName="composite" presStyleCnt="0"/>
      <dgm:spPr/>
    </dgm:pt>
    <dgm:pt modelId="{2D5610EC-6EE4-4724-B83F-600FC3BBCBB5}" type="pres">
      <dgm:prSet presAssocID="{1D93D0C0-9D54-4381-A7A7-8025A4298B49}" presName="LShape" presStyleLbl="alignNode1" presStyleIdx="0" presStyleCnt="3"/>
      <dgm:spPr/>
    </dgm:pt>
    <dgm:pt modelId="{D7896D94-8DD6-4653-A8F9-123CFBF508A6}" type="pres">
      <dgm:prSet presAssocID="{1D93D0C0-9D54-4381-A7A7-8025A4298B4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15D452-752D-4C6C-82E7-830FE676F547}" type="pres">
      <dgm:prSet presAssocID="{1D93D0C0-9D54-4381-A7A7-8025A4298B49}" presName="Triangle" presStyleLbl="alignNode1" presStyleIdx="1" presStyleCnt="3"/>
      <dgm:spPr/>
    </dgm:pt>
    <dgm:pt modelId="{8DC4D564-DFE7-43BA-B508-80AFA67A4116}" type="pres">
      <dgm:prSet presAssocID="{E76DCDF9-CC40-405A-AC11-0B3E7B157599}" presName="sibTrans" presStyleCnt="0"/>
      <dgm:spPr/>
    </dgm:pt>
    <dgm:pt modelId="{45A8A417-D01B-4011-8E61-53A45C48F4B4}" type="pres">
      <dgm:prSet presAssocID="{E76DCDF9-CC40-405A-AC11-0B3E7B157599}" presName="space" presStyleCnt="0"/>
      <dgm:spPr/>
    </dgm:pt>
    <dgm:pt modelId="{BEA8F63C-1639-479B-A51F-E8492024D02B}" type="pres">
      <dgm:prSet presAssocID="{2E842315-121A-4397-907A-556CC41B1669}" presName="composite" presStyleCnt="0"/>
      <dgm:spPr/>
    </dgm:pt>
    <dgm:pt modelId="{9A395679-F1A2-4D58-89B2-0EAA1B8665D1}" type="pres">
      <dgm:prSet presAssocID="{2E842315-121A-4397-907A-556CC41B1669}" presName="LShape" presStyleLbl="alignNode1" presStyleIdx="2" presStyleCnt="3"/>
      <dgm:spPr/>
    </dgm:pt>
    <dgm:pt modelId="{22676594-CAAB-457C-96CB-D830753FF93C}" type="pres">
      <dgm:prSet presAssocID="{2E842315-121A-4397-907A-556CC41B1669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102EEA3-0A37-45A6-9BB9-FB5CA257DCD1}" type="presOf" srcId="{1D93D0C0-9D54-4381-A7A7-8025A4298B49}" destId="{D7896D94-8DD6-4653-A8F9-123CFBF508A6}" srcOrd="0" destOrd="0" presId="urn:microsoft.com/office/officeart/2009/3/layout/StepUpProcess"/>
    <dgm:cxn modelId="{DF134180-1027-4754-9FA0-E2A8C16B5651}" srcId="{E2159479-79B1-4D6B-B397-22406138E6F3}" destId="{1D93D0C0-9D54-4381-A7A7-8025A4298B49}" srcOrd="0" destOrd="0" parTransId="{FA3FA8C1-B5A0-4474-9896-D59514B11EA9}" sibTransId="{E76DCDF9-CC40-405A-AC11-0B3E7B157599}"/>
    <dgm:cxn modelId="{B16DB652-AFAE-4369-AE77-FD487232B885}" type="presOf" srcId="{2E842315-121A-4397-907A-556CC41B1669}" destId="{22676594-CAAB-457C-96CB-D830753FF93C}" srcOrd="0" destOrd="0" presId="urn:microsoft.com/office/officeart/2009/3/layout/StepUpProcess"/>
    <dgm:cxn modelId="{558270F6-1E36-4987-9591-F0DA433D26D6}" srcId="{E2159479-79B1-4D6B-B397-22406138E6F3}" destId="{2E842315-121A-4397-907A-556CC41B1669}" srcOrd="1" destOrd="0" parTransId="{A3B06177-62A9-429D-8598-7A178790BAE9}" sibTransId="{E3A02B59-C6D2-465F-8700-639D2411DDD9}"/>
    <dgm:cxn modelId="{1C81542F-967A-4B11-AEC9-6F4084DF60A1}" type="presOf" srcId="{E2159479-79B1-4D6B-B397-22406138E6F3}" destId="{C34CD771-80A5-4933-920F-0BD08178E5F3}" srcOrd="0" destOrd="0" presId="urn:microsoft.com/office/officeart/2009/3/layout/StepUpProcess"/>
    <dgm:cxn modelId="{2302E72B-9805-45F1-B70F-AC076F04920A}" type="presParOf" srcId="{C34CD771-80A5-4933-920F-0BD08178E5F3}" destId="{F150E109-AC54-4828-AD54-C35F159F4E9C}" srcOrd="0" destOrd="0" presId="urn:microsoft.com/office/officeart/2009/3/layout/StepUpProcess"/>
    <dgm:cxn modelId="{8D8EE812-D21B-4F74-B63E-9A8DC81D057C}" type="presParOf" srcId="{F150E109-AC54-4828-AD54-C35F159F4E9C}" destId="{2D5610EC-6EE4-4724-B83F-600FC3BBCBB5}" srcOrd="0" destOrd="0" presId="urn:microsoft.com/office/officeart/2009/3/layout/StepUpProcess"/>
    <dgm:cxn modelId="{C9243CA5-1082-49BC-853E-4E461130252D}" type="presParOf" srcId="{F150E109-AC54-4828-AD54-C35F159F4E9C}" destId="{D7896D94-8DD6-4653-A8F9-123CFBF508A6}" srcOrd="1" destOrd="0" presId="urn:microsoft.com/office/officeart/2009/3/layout/StepUpProcess"/>
    <dgm:cxn modelId="{FC11180D-27C7-4095-B91C-BEA669FAE0DA}" type="presParOf" srcId="{F150E109-AC54-4828-AD54-C35F159F4E9C}" destId="{D315D452-752D-4C6C-82E7-830FE676F547}" srcOrd="2" destOrd="0" presId="urn:microsoft.com/office/officeart/2009/3/layout/StepUpProcess"/>
    <dgm:cxn modelId="{337EBBE6-2D9D-404A-A1CE-8BC58BDA480C}" type="presParOf" srcId="{C34CD771-80A5-4933-920F-0BD08178E5F3}" destId="{8DC4D564-DFE7-43BA-B508-80AFA67A4116}" srcOrd="1" destOrd="0" presId="urn:microsoft.com/office/officeart/2009/3/layout/StepUpProcess"/>
    <dgm:cxn modelId="{76E0BB9D-F68E-47CC-8CC1-6B32342CA867}" type="presParOf" srcId="{8DC4D564-DFE7-43BA-B508-80AFA67A4116}" destId="{45A8A417-D01B-4011-8E61-53A45C48F4B4}" srcOrd="0" destOrd="0" presId="urn:microsoft.com/office/officeart/2009/3/layout/StepUpProcess"/>
    <dgm:cxn modelId="{ABED1564-2BC8-4806-AADA-10857F50F175}" type="presParOf" srcId="{C34CD771-80A5-4933-920F-0BD08178E5F3}" destId="{BEA8F63C-1639-479B-A51F-E8492024D02B}" srcOrd="2" destOrd="0" presId="urn:microsoft.com/office/officeart/2009/3/layout/StepUpProcess"/>
    <dgm:cxn modelId="{0DB6AB88-7EA5-4C5D-B7DC-D4EC1A035D1E}" type="presParOf" srcId="{BEA8F63C-1639-479B-A51F-E8492024D02B}" destId="{9A395679-F1A2-4D58-89B2-0EAA1B8665D1}" srcOrd="0" destOrd="0" presId="urn:microsoft.com/office/officeart/2009/3/layout/StepUpProcess"/>
    <dgm:cxn modelId="{47F5AE14-DE7F-4FEC-9111-D9EC67EEDF69}" type="presParOf" srcId="{BEA8F63C-1639-479B-A51F-E8492024D02B}" destId="{22676594-CAAB-457C-96CB-D830753FF9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A440E-9328-4B09-8561-75C4A00BA0F1}" type="doc">
      <dgm:prSet loTypeId="urn:microsoft.com/office/officeart/2008/layout/PictureStrip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A76B11D-4DC7-410A-A626-C3DFBE07112B}">
      <dgm:prSet phldrT="[Texto]"/>
      <dgm:spPr/>
      <dgm:t>
        <a:bodyPr/>
        <a:lstStyle/>
        <a:p>
          <a:r>
            <a:rPr lang="es-CO" dirty="0" smtClean="0"/>
            <a:t>Ensayo Teórico</a:t>
          </a:r>
          <a:endParaRPr lang="es-CO" dirty="0"/>
        </a:p>
      </dgm:t>
    </dgm:pt>
    <dgm:pt modelId="{5F5541C2-7FBA-4374-997A-35C8D4CCC799}" type="parTrans" cxnId="{0F18E833-B155-49CB-A69C-1B7F6B4323F4}">
      <dgm:prSet/>
      <dgm:spPr/>
      <dgm:t>
        <a:bodyPr/>
        <a:lstStyle/>
        <a:p>
          <a:endParaRPr lang="es-CO"/>
        </a:p>
      </dgm:t>
    </dgm:pt>
    <dgm:pt modelId="{3446238C-4855-4016-B83E-71E56DC54723}" type="sibTrans" cxnId="{0F18E833-B155-49CB-A69C-1B7F6B4323F4}">
      <dgm:prSet/>
      <dgm:spPr/>
      <dgm:t>
        <a:bodyPr/>
        <a:lstStyle/>
        <a:p>
          <a:endParaRPr lang="es-CO"/>
        </a:p>
      </dgm:t>
    </dgm:pt>
    <dgm:pt modelId="{52832388-A01E-4A80-990E-2891CCC11F0C}">
      <dgm:prSet/>
      <dgm:spPr/>
      <dgm:t>
        <a:bodyPr/>
        <a:lstStyle/>
        <a:p>
          <a:r>
            <a:rPr lang="es-CO" dirty="0" smtClean="0"/>
            <a:t>Estudios de Caso</a:t>
          </a:r>
        </a:p>
      </dgm:t>
    </dgm:pt>
    <dgm:pt modelId="{01BD953C-FA2B-4D59-A69A-7C3B5EF41A65}" type="parTrans" cxnId="{E613A86E-FD41-4355-AA52-2BE36C9A669A}">
      <dgm:prSet/>
      <dgm:spPr/>
      <dgm:t>
        <a:bodyPr/>
        <a:lstStyle/>
        <a:p>
          <a:endParaRPr lang="es-CO"/>
        </a:p>
      </dgm:t>
    </dgm:pt>
    <dgm:pt modelId="{EFE1300F-5CB5-42AD-B498-002FDEDB1A27}" type="sibTrans" cxnId="{E613A86E-FD41-4355-AA52-2BE36C9A669A}">
      <dgm:prSet/>
      <dgm:spPr/>
      <dgm:t>
        <a:bodyPr/>
        <a:lstStyle/>
        <a:p>
          <a:endParaRPr lang="es-CO"/>
        </a:p>
      </dgm:t>
    </dgm:pt>
    <dgm:pt modelId="{434A61BD-EE00-484A-B933-C749592C2174}">
      <dgm:prSet/>
      <dgm:spPr/>
      <dgm:t>
        <a:bodyPr/>
        <a:lstStyle/>
        <a:p>
          <a:r>
            <a:rPr lang="es-CO" dirty="0" smtClean="0"/>
            <a:t>Diseños de Propuestas de </a:t>
          </a:r>
          <a:r>
            <a:rPr lang="es-CO" dirty="0" err="1" smtClean="0"/>
            <a:t>Presupuestación</a:t>
          </a:r>
          <a:r>
            <a:rPr lang="es-CO" dirty="0" smtClean="0"/>
            <a:t> de Capital</a:t>
          </a:r>
        </a:p>
      </dgm:t>
    </dgm:pt>
    <dgm:pt modelId="{6866A236-EB0E-4FD1-A582-18341B60D829}" type="parTrans" cxnId="{58CE56BD-A6D8-4B57-96B7-456B81BAFD84}">
      <dgm:prSet/>
      <dgm:spPr/>
      <dgm:t>
        <a:bodyPr/>
        <a:lstStyle/>
        <a:p>
          <a:endParaRPr lang="es-CO"/>
        </a:p>
      </dgm:t>
    </dgm:pt>
    <dgm:pt modelId="{39D09DC7-FFCF-4CA7-8B75-3110A21DD422}" type="sibTrans" cxnId="{58CE56BD-A6D8-4B57-96B7-456B81BAFD84}">
      <dgm:prSet/>
      <dgm:spPr/>
      <dgm:t>
        <a:bodyPr/>
        <a:lstStyle/>
        <a:p>
          <a:endParaRPr lang="es-CO"/>
        </a:p>
      </dgm:t>
    </dgm:pt>
    <dgm:pt modelId="{3AAB81E5-A4E8-4657-8C48-79084829172C}">
      <dgm:prSet/>
      <dgm:spPr/>
      <dgm:t>
        <a:bodyPr/>
        <a:lstStyle/>
        <a:p>
          <a:r>
            <a:rPr lang="es-CO" dirty="0" smtClean="0"/>
            <a:t>Juego de la Bolsa, Simulaciones</a:t>
          </a:r>
        </a:p>
      </dgm:t>
    </dgm:pt>
    <dgm:pt modelId="{C0A47C30-06A5-47B3-9483-5640A49DCC36}" type="parTrans" cxnId="{D3D970B6-F0C9-4E80-B763-AA1ABAA9C585}">
      <dgm:prSet/>
      <dgm:spPr/>
      <dgm:t>
        <a:bodyPr/>
        <a:lstStyle/>
        <a:p>
          <a:endParaRPr lang="es-CO"/>
        </a:p>
      </dgm:t>
    </dgm:pt>
    <dgm:pt modelId="{3519EEDB-5F21-4D55-A558-C567AA86CC29}" type="sibTrans" cxnId="{D3D970B6-F0C9-4E80-B763-AA1ABAA9C585}">
      <dgm:prSet/>
      <dgm:spPr/>
      <dgm:t>
        <a:bodyPr/>
        <a:lstStyle/>
        <a:p>
          <a:endParaRPr lang="es-CO"/>
        </a:p>
      </dgm:t>
    </dgm:pt>
    <dgm:pt modelId="{67152675-2871-4372-97F6-7880691F92AD}">
      <dgm:prSet phldrT="[Texto]"/>
      <dgm:spPr/>
      <dgm:t>
        <a:bodyPr/>
        <a:lstStyle/>
        <a:p>
          <a:endParaRPr lang="es-CO" dirty="0"/>
        </a:p>
      </dgm:t>
    </dgm:pt>
    <dgm:pt modelId="{7D2B341B-AD71-4D44-99BB-FE1A7A9C7F8C}" type="parTrans" cxnId="{7DB432C8-493C-46A5-B1A2-DA3D3BB1812E}">
      <dgm:prSet/>
      <dgm:spPr/>
      <dgm:t>
        <a:bodyPr/>
        <a:lstStyle/>
        <a:p>
          <a:endParaRPr lang="es-CO"/>
        </a:p>
      </dgm:t>
    </dgm:pt>
    <dgm:pt modelId="{3218B081-E59D-4A43-8B87-AB2362229E97}" type="sibTrans" cxnId="{7DB432C8-493C-46A5-B1A2-DA3D3BB1812E}">
      <dgm:prSet/>
      <dgm:spPr/>
      <dgm:t>
        <a:bodyPr/>
        <a:lstStyle/>
        <a:p>
          <a:endParaRPr lang="es-CO"/>
        </a:p>
      </dgm:t>
    </dgm:pt>
    <dgm:pt modelId="{64A79DAA-620B-484D-8BFC-4CF18A1A3A65}">
      <dgm:prSet/>
      <dgm:spPr/>
      <dgm:t>
        <a:bodyPr/>
        <a:lstStyle/>
        <a:p>
          <a:endParaRPr lang="es-CO" dirty="0" smtClean="0"/>
        </a:p>
      </dgm:t>
    </dgm:pt>
    <dgm:pt modelId="{F938E093-6E2F-4FCA-BC82-9A48B965A921}" type="parTrans" cxnId="{6CF9D393-A03A-4A95-8C02-DFC9D68ED86F}">
      <dgm:prSet/>
      <dgm:spPr/>
      <dgm:t>
        <a:bodyPr/>
        <a:lstStyle/>
        <a:p>
          <a:endParaRPr lang="es-CO"/>
        </a:p>
      </dgm:t>
    </dgm:pt>
    <dgm:pt modelId="{1A0A9FE6-F153-482A-9467-E87904E69AC7}" type="sibTrans" cxnId="{6CF9D393-A03A-4A95-8C02-DFC9D68ED86F}">
      <dgm:prSet/>
      <dgm:spPr/>
      <dgm:t>
        <a:bodyPr/>
        <a:lstStyle/>
        <a:p>
          <a:endParaRPr lang="es-CO"/>
        </a:p>
      </dgm:t>
    </dgm:pt>
    <dgm:pt modelId="{8AE3A818-D526-4426-BC5D-52F7A1567246}">
      <dgm:prSet/>
      <dgm:spPr/>
      <dgm:t>
        <a:bodyPr/>
        <a:lstStyle/>
        <a:p>
          <a:endParaRPr lang="es-CO" dirty="0" smtClean="0"/>
        </a:p>
      </dgm:t>
    </dgm:pt>
    <dgm:pt modelId="{291995AA-5A32-474C-9AC1-BF1FFB1D1E02}" type="parTrans" cxnId="{B84DD247-882B-4408-AC2E-DFCB0B5E6B19}">
      <dgm:prSet/>
      <dgm:spPr/>
      <dgm:t>
        <a:bodyPr/>
        <a:lstStyle/>
        <a:p>
          <a:endParaRPr lang="es-CO"/>
        </a:p>
      </dgm:t>
    </dgm:pt>
    <dgm:pt modelId="{A4E4350C-E64B-4A42-B21F-5C1D19B0F1F5}" type="sibTrans" cxnId="{B84DD247-882B-4408-AC2E-DFCB0B5E6B19}">
      <dgm:prSet/>
      <dgm:spPr/>
      <dgm:t>
        <a:bodyPr/>
        <a:lstStyle/>
        <a:p>
          <a:endParaRPr lang="es-CO"/>
        </a:p>
      </dgm:t>
    </dgm:pt>
    <dgm:pt modelId="{41472E2E-B275-40EA-86EE-CF25A800AA34}">
      <dgm:prSet/>
      <dgm:spPr/>
      <dgm:t>
        <a:bodyPr/>
        <a:lstStyle/>
        <a:p>
          <a:endParaRPr lang="es-CO" dirty="0" smtClean="0"/>
        </a:p>
      </dgm:t>
    </dgm:pt>
    <dgm:pt modelId="{845B7035-92AA-4256-9777-98FEBBC4309F}" type="parTrans" cxnId="{9FB9014D-CC01-4A16-883B-A999A21E20C0}">
      <dgm:prSet/>
      <dgm:spPr/>
      <dgm:t>
        <a:bodyPr/>
        <a:lstStyle/>
        <a:p>
          <a:endParaRPr lang="es-CO"/>
        </a:p>
      </dgm:t>
    </dgm:pt>
    <dgm:pt modelId="{B1091556-16F7-4349-B16A-5EEC95A50832}" type="sibTrans" cxnId="{9FB9014D-CC01-4A16-883B-A999A21E20C0}">
      <dgm:prSet/>
      <dgm:spPr/>
      <dgm:t>
        <a:bodyPr/>
        <a:lstStyle/>
        <a:p>
          <a:endParaRPr lang="es-CO"/>
        </a:p>
      </dgm:t>
    </dgm:pt>
    <dgm:pt modelId="{EC94B3E1-4B86-4BEA-8296-8CE1461231F9}" type="pres">
      <dgm:prSet presAssocID="{CEEA440E-9328-4B09-8561-75C4A00BA0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CE04558-3930-4524-9588-67E920BC6DC4}" type="pres">
      <dgm:prSet presAssocID="{67152675-2871-4372-97F6-7880691F92AD}" presName="composite" presStyleCnt="0"/>
      <dgm:spPr/>
    </dgm:pt>
    <dgm:pt modelId="{A58DF700-372A-4BF2-B22F-FF08BD9ED3F5}" type="pres">
      <dgm:prSet presAssocID="{67152675-2871-4372-97F6-7880691F92A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F4E5D8-CC63-43C5-AC9B-7719AC6EC245}" type="pres">
      <dgm:prSet presAssocID="{67152675-2871-4372-97F6-7880691F92AD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CO"/>
        </a:p>
      </dgm:t>
    </dgm:pt>
    <dgm:pt modelId="{0A9FA878-FE80-4577-93E8-67ADAEC464A3}" type="pres">
      <dgm:prSet presAssocID="{3218B081-E59D-4A43-8B87-AB2362229E97}" presName="sibTrans" presStyleCnt="0"/>
      <dgm:spPr/>
    </dgm:pt>
    <dgm:pt modelId="{8DD7318F-8ACE-4530-97F3-872C73B343F1}" type="pres">
      <dgm:prSet presAssocID="{64A79DAA-620B-484D-8BFC-4CF18A1A3A65}" presName="composite" presStyleCnt="0"/>
      <dgm:spPr/>
    </dgm:pt>
    <dgm:pt modelId="{4A63A0AB-9E06-4091-8627-1A33D1764E8B}" type="pres">
      <dgm:prSet presAssocID="{64A79DAA-620B-484D-8BFC-4CF18A1A3A65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4E16A1-2423-470B-8013-B9E935D519A6}" type="pres">
      <dgm:prSet presAssocID="{64A79DAA-620B-484D-8BFC-4CF18A1A3A65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es-CO"/>
        </a:p>
      </dgm:t>
    </dgm:pt>
    <dgm:pt modelId="{995B1860-CAAD-40FD-A528-FE42A1FEC5D1}" type="pres">
      <dgm:prSet presAssocID="{1A0A9FE6-F153-482A-9467-E87904E69AC7}" presName="sibTrans" presStyleCnt="0"/>
      <dgm:spPr/>
    </dgm:pt>
    <dgm:pt modelId="{86F97B7F-4A68-4F17-AB2D-426CA0388FD1}" type="pres">
      <dgm:prSet presAssocID="{8AE3A818-D526-4426-BC5D-52F7A1567246}" presName="composite" presStyleCnt="0"/>
      <dgm:spPr/>
    </dgm:pt>
    <dgm:pt modelId="{D6D7BEBE-2F66-4042-BA04-9B8BDCEB2FE5}" type="pres">
      <dgm:prSet presAssocID="{8AE3A818-D526-4426-BC5D-52F7A156724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BC6C2F-53DD-408E-B729-E558E799E165}" type="pres">
      <dgm:prSet presAssocID="{8AE3A818-D526-4426-BC5D-52F7A1567246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s-CO"/>
        </a:p>
      </dgm:t>
    </dgm:pt>
    <dgm:pt modelId="{9AEF38D5-53D8-4336-87C6-E99532232D09}" type="pres">
      <dgm:prSet presAssocID="{A4E4350C-E64B-4A42-B21F-5C1D19B0F1F5}" presName="sibTrans" presStyleCnt="0"/>
      <dgm:spPr/>
    </dgm:pt>
    <dgm:pt modelId="{75D67075-CBE0-4A21-9533-CA55A5D2416A}" type="pres">
      <dgm:prSet presAssocID="{41472E2E-B275-40EA-86EE-CF25A800AA34}" presName="composite" presStyleCnt="0"/>
      <dgm:spPr/>
    </dgm:pt>
    <dgm:pt modelId="{676059E7-D36E-4E98-A8BA-E3DEB136D9E3}" type="pres">
      <dgm:prSet presAssocID="{41472E2E-B275-40EA-86EE-CF25A800AA3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642298-1CA1-42CF-AB60-D4E6E93328EF}" type="pres">
      <dgm:prSet presAssocID="{41472E2E-B275-40EA-86EE-CF25A800AA34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CO"/>
        </a:p>
      </dgm:t>
    </dgm:pt>
  </dgm:ptLst>
  <dgm:cxnLst>
    <dgm:cxn modelId="{8906807F-F4E3-4D95-A023-EE0F07977A68}" type="presOf" srcId="{64A79DAA-620B-484D-8BFC-4CF18A1A3A65}" destId="{4A63A0AB-9E06-4091-8627-1A33D1764E8B}" srcOrd="0" destOrd="0" presId="urn:microsoft.com/office/officeart/2008/layout/PictureStrips"/>
    <dgm:cxn modelId="{EEAFE170-6AFB-4CBD-A925-F304467A6A12}" type="presOf" srcId="{0A76B11D-4DC7-410A-A626-C3DFBE07112B}" destId="{A58DF700-372A-4BF2-B22F-FF08BD9ED3F5}" srcOrd="0" destOrd="1" presId="urn:microsoft.com/office/officeart/2008/layout/PictureStrips"/>
    <dgm:cxn modelId="{5A69F190-942D-49B4-9EC6-FF5FB7F70EFD}" type="presOf" srcId="{41472E2E-B275-40EA-86EE-CF25A800AA34}" destId="{676059E7-D36E-4E98-A8BA-E3DEB136D9E3}" srcOrd="0" destOrd="0" presId="urn:microsoft.com/office/officeart/2008/layout/PictureStrips"/>
    <dgm:cxn modelId="{58CE56BD-A6D8-4B57-96B7-456B81BAFD84}" srcId="{8AE3A818-D526-4426-BC5D-52F7A1567246}" destId="{434A61BD-EE00-484A-B933-C749592C2174}" srcOrd="0" destOrd="0" parTransId="{6866A236-EB0E-4FD1-A582-18341B60D829}" sibTransId="{39D09DC7-FFCF-4CA7-8B75-3110A21DD422}"/>
    <dgm:cxn modelId="{9725CF15-A356-4963-8363-3FD68C4A0610}" type="presOf" srcId="{CEEA440E-9328-4B09-8561-75C4A00BA0F1}" destId="{EC94B3E1-4B86-4BEA-8296-8CE1461231F9}" srcOrd="0" destOrd="0" presId="urn:microsoft.com/office/officeart/2008/layout/PictureStrips"/>
    <dgm:cxn modelId="{BF427507-2003-4186-8786-0E7704810055}" type="presOf" srcId="{8AE3A818-D526-4426-BC5D-52F7A1567246}" destId="{D6D7BEBE-2F66-4042-BA04-9B8BDCEB2FE5}" srcOrd="0" destOrd="0" presId="urn:microsoft.com/office/officeart/2008/layout/PictureStrips"/>
    <dgm:cxn modelId="{A5F3F4F9-D96D-414C-B7C4-B05495AE0E13}" type="presOf" srcId="{434A61BD-EE00-484A-B933-C749592C2174}" destId="{D6D7BEBE-2F66-4042-BA04-9B8BDCEB2FE5}" srcOrd="0" destOrd="1" presId="urn:microsoft.com/office/officeart/2008/layout/PictureStrips"/>
    <dgm:cxn modelId="{E4624C34-74CC-4BAA-9DBA-B008F09746D8}" type="presOf" srcId="{3AAB81E5-A4E8-4657-8C48-79084829172C}" destId="{676059E7-D36E-4E98-A8BA-E3DEB136D9E3}" srcOrd="0" destOrd="1" presId="urn:microsoft.com/office/officeart/2008/layout/PictureStrips"/>
    <dgm:cxn modelId="{9FB9014D-CC01-4A16-883B-A999A21E20C0}" srcId="{CEEA440E-9328-4B09-8561-75C4A00BA0F1}" destId="{41472E2E-B275-40EA-86EE-CF25A800AA34}" srcOrd="3" destOrd="0" parTransId="{845B7035-92AA-4256-9777-98FEBBC4309F}" sibTransId="{B1091556-16F7-4349-B16A-5EEC95A50832}"/>
    <dgm:cxn modelId="{284660AA-4256-40B1-8B78-800F3CFD51A1}" type="presOf" srcId="{52832388-A01E-4A80-990E-2891CCC11F0C}" destId="{4A63A0AB-9E06-4091-8627-1A33D1764E8B}" srcOrd="0" destOrd="1" presId="urn:microsoft.com/office/officeart/2008/layout/PictureStrips"/>
    <dgm:cxn modelId="{6CF9D393-A03A-4A95-8C02-DFC9D68ED86F}" srcId="{CEEA440E-9328-4B09-8561-75C4A00BA0F1}" destId="{64A79DAA-620B-484D-8BFC-4CF18A1A3A65}" srcOrd="1" destOrd="0" parTransId="{F938E093-6E2F-4FCA-BC82-9A48B965A921}" sibTransId="{1A0A9FE6-F153-482A-9467-E87904E69AC7}"/>
    <dgm:cxn modelId="{F6D91ECA-FE3E-4C85-9A58-1B02F6703CBF}" type="presOf" srcId="{67152675-2871-4372-97F6-7880691F92AD}" destId="{A58DF700-372A-4BF2-B22F-FF08BD9ED3F5}" srcOrd="0" destOrd="0" presId="urn:microsoft.com/office/officeart/2008/layout/PictureStrips"/>
    <dgm:cxn modelId="{E613A86E-FD41-4355-AA52-2BE36C9A669A}" srcId="{64A79DAA-620B-484D-8BFC-4CF18A1A3A65}" destId="{52832388-A01E-4A80-990E-2891CCC11F0C}" srcOrd="0" destOrd="0" parTransId="{01BD953C-FA2B-4D59-A69A-7C3B5EF41A65}" sibTransId="{EFE1300F-5CB5-42AD-B498-002FDEDB1A27}"/>
    <dgm:cxn modelId="{B84DD247-882B-4408-AC2E-DFCB0B5E6B19}" srcId="{CEEA440E-9328-4B09-8561-75C4A00BA0F1}" destId="{8AE3A818-D526-4426-BC5D-52F7A1567246}" srcOrd="2" destOrd="0" parTransId="{291995AA-5A32-474C-9AC1-BF1FFB1D1E02}" sibTransId="{A4E4350C-E64B-4A42-B21F-5C1D19B0F1F5}"/>
    <dgm:cxn modelId="{7DB432C8-493C-46A5-B1A2-DA3D3BB1812E}" srcId="{CEEA440E-9328-4B09-8561-75C4A00BA0F1}" destId="{67152675-2871-4372-97F6-7880691F92AD}" srcOrd="0" destOrd="0" parTransId="{7D2B341B-AD71-4D44-99BB-FE1A7A9C7F8C}" sibTransId="{3218B081-E59D-4A43-8B87-AB2362229E97}"/>
    <dgm:cxn modelId="{0F18E833-B155-49CB-A69C-1B7F6B4323F4}" srcId="{67152675-2871-4372-97F6-7880691F92AD}" destId="{0A76B11D-4DC7-410A-A626-C3DFBE07112B}" srcOrd="0" destOrd="0" parTransId="{5F5541C2-7FBA-4374-997A-35C8D4CCC799}" sibTransId="{3446238C-4855-4016-B83E-71E56DC54723}"/>
    <dgm:cxn modelId="{D3D970B6-F0C9-4E80-B763-AA1ABAA9C585}" srcId="{41472E2E-B275-40EA-86EE-CF25A800AA34}" destId="{3AAB81E5-A4E8-4657-8C48-79084829172C}" srcOrd="0" destOrd="0" parTransId="{C0A47C30-06A5-47B3-9483-5640A49DCC36}" sibTransId="{3519EEDB-5F21-4D55-A558-C567AA86CC29}"/>
    <dgm:cxn modelId="{9C0A8A0E-27BB-471A-8EEA-5C1F0DCA70D1}" type="presParOf" srcId="{EC94B3E1-4B86-4BEA-8296-8CE1461231F9}" destId="{2CE04558-3930-4524-9588-67E920BC6DC4}" srcOrd="0" destOrd="0" presId="urn:microsoft.com/office/officeart/2008/layout/PictureStrips"/>
    <dgm:cxn modelId="{DE3D3FA7-AF47-47F8-8F98-472A85BFFB38}" type="presParOf" srcId="{2CE04558-3930-4524-9588-67E920BC6DC4}" destId="{A58DF700-372A-4BF2-B22F-FF08BD9ED3F5}" srcOrd="0" destOrd="0" presId="urn:microsoft.com/office/officeart/2008/layout/PictureStrips"/>
    <dgm:cxn modelId="{DA0EBCB3-67BB-47D5-BFF2-C12642A27AD5}" type="presParOf" srcId="{2CE04558-3930-4524-9588-67E920BC6DC4}" destId="{C3F4E5D8-CC63-43C5-AC9B-7719AC6EC245}" srcOrd="1" destOrd="0" presId="urn:microsoft.com/office/officeart/2008/layout/PictureStrips"/>
    <dgm:cxn modelId="{2435D4CF-5312-4D67-93F8-3515762762AA}" type="presParOf" srcId="{EC94B3E1-4B86-4BEA-8296-8CE1461231F9}" destId="{0A9FA878-FE80-4577-93E8-67ADAEC464A3}" srcOrd="1" destOrd="0" presId="urn:microsoft.com/office/officeart/2008/layout/PictureStrips"/>
    <dgm:cxn modelId="{DE7B6A17-7E77-4C7B-A441-668DB9E7ACB5}" type="presParOf" srcId="{EC94B3E1-4B86-4BEA-8296-8CE1461231F9}" destId="{8DD7318F-8ACE-4530-97F3-872C73B343F1}" srcOrd="2" destOrd="0" presId="urn:microsoft.com/office/officeart/2008/layout/PictureStrips"/>
    <dgm:cxn modelId="{DFD0FB69-BC68-4AF9-A6E6-C1989A75A8E6}" type="presParOf" srcId="{8DD7318F-8ACE-4530-97F3-872C73B343F1}" destId="{4A63A0AB-9E06-4091-8627-1A33D1764E8B}" srcOrd="0" destOrd="0" presId="urn:microsoft.com/office/officeart/2008/layout/PictureStrips"/>
    <dgm:cxn modelId="{EA8358B8-61C4-4F02-BF56-DDC2E20781C4}" type="presParOf" srcId="{8DD7318F-8ACE-4530-97F3-872C73B343F1}" destId="{D44E16A1-2423-470B-8013-B9E935D519A6}" srcOrd="1" destOrd="0" presId="urn:microsoft.com/office/officeart/2008/layout/PictureStrips"/>
    <dgm:cxn modelId="{2938DA6C-D2EB-4860-BDDD-9CEF796CB2DE}" type="presParOf" srcId="{EC94B3E1-4B86-4BEA-8296-8CE1461231F9}" destId="{995B1860-CAAD-40FD-A528-FE42A1FEC5D1}" srcOrd="3" destOrd="0" presId="urn:microsoft.com/office/officeart/2008/layout/PictureStrips"/>
    <dgm:cxn modelId="{19C3A6BC-F85B-42B5-BCEA-F5DEFECFC53C}" type="presParOf" srcId="{EC94B3E1-4B86-4BEA-8296-8CE1461231F9}" destId="{86F97B7F-4A68-4F17-AB2D-426CA0388FD1}" srcOrd="4" destOrd="0" presId="urn:microsoft.com/office/officeart/2008/layout/PictureStrips"/>
    <dgm:cxn modelId="{6FF45EB5-97BB-420A-99E2-A2A707A66B24}" type="presParOf" srcId="{86F97B7F-4A68-4F17-AB2D-426CA0388FD1}" destId="{D6D7BEBE-2F66-4042-BA04-9B8BDCEB2FE5}" srcOrd="0" destOrd="0" presId="urn:microsoft.com/office/officeart/2008/layout/PictureStrips"/>
    <dgm:cxn modelId="{0900A22A-D6FD-4416-AC10-66D891B7105F}" type="presParOf" srcId="{86F97B7F-4A68-4F17-AB2D-426CA0388FD1}" destId="{0ABC6C2F-53DD-408E-B729-E558E799E165}" srcOrd="1" destOrd="0" presId="urn:microsoft.com/office/officeart/2008/layout/PictureStrips"/>
    <dgm:cxn modelId="{B296C35D-BCB2-4B6B-B5D1-945DE5244988}" type="presParOf" srcId="{EC94B3E1-4B86-4BEA-8296-8CE1461231F9}" destId="{9AEF38D5-53D8-4336-87C6-E99532232D09}" srcOrd="5" destOrd="0" presId="urn:microsoft.com/office/officeart/2008/layout/PictureStrips"/>
    <dgm:cxn modelId="{516EC4C1-2894-410B-872F-8B72FC59D9CF}" type="presParOf" srcId="{EC94B3E1-4B86-4BEA-8296-8CE1461231F9}" destId="{75D67075-CBE0-4A21-9533-CA55A5D2416A}" srcOrd="6" destOrd="0" presId="urn:microsoft.com/office/officeart/2008/layout/PictureStrips"/>
    <dgm:cxn modelId="{9A84DBA3-5955-4131-8D56-6C4770988EFD}" type="presParOf" srcId="{75D67075-CBE0-4A21-9533-CA55A5D2416A}" destId="{676059E7-D36E-4E98-A8BA-E3DEB136D9E3}" srcOrd="0" destOrd="0" presId="urn:microsoft.com/office/officeart/2008/layout/PictureStrips"/>
    <dgm:cxn modelId="{D37C2554-9EA8-4196-967E-68A32253283F}" type="presParOf" srcId="{75D67075-CBE0-4A21-9533-CA55A5D2416A}" destId="{B5642298-1CA1-42CF-AB60-D4E6E93328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DE125-F910-4DFA-BBF2-A0A1555D9576}">
      <dsp:nvSpPr>
        <dsp:cNvPr id="0" name=""/>
        <dsp:cNvSpPr/>
      </dsp:nvSpPr>
      <dsp:spPr>
        <a:xfrm>
          <a:off x="147797" y="1572910"/>
          <a:ext cx="2209318" cy="72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Investigación</a:t>
          </a:r>
          <a:endParaRPr lang="es-CO" sz="2800" kern="1200" dirty="0"/>
        </a:p>
      </dsp:txBody>
      <dsp:txXfrm>
        <a:off x="147797" y="1572910"/>
        <a:ext cx="2209318" cy="728070"/>
      </dsp:txXfrm>
    </dsp:sp>
    <dsp:sp modelId="{B6E174C1-9DF8-42F6-BA99-EEA84B3F7312}">
      <dsp:nvSpPr>
        <dsp:cNvPr id="0" name=""/>
        <dsp:cNvSpPr/>
      </dsp:nvSpPr>
      <dsp:spPr>
        <a:xfrm>
          <a:off x="145286" y="1351476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264C5E-E7A1-4FEA-AE8C-347ACB25CB17}">
      <dsp:nvSpPr>
        <dsp:cNvPr id="0" name=""/>
        <dsp:cNvSpPr/>
      </dsp:nvSpPr>
      <dsp:spPr>
        <a:xfrm>
          <a:off x="268305" y="1105438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24A00B-EDC4-427C-8AE5-5267ABD0646A}">
      <dsp:nvSpPr>
        <dsp:cNvPr id="0" name=""/>
        <dsp:cNvSpPr/>
      </dsp:nvSpPr>
      <dsp:spPr>
        <a:xfrm>
          <a:off x="563550" y="1154645"/>
          <a:ext cx="276164" cy="2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3B552-9842-4506-9E6F-8FF9322983F4}">
      <dsp:nvSpPr>
        <dsp:cNvPr id="0" name=""/>
        <dsp:cNvSpPr/>
      </dsp:nvSpPr>
      <dsp:spPr>
        <a:xfrm>
          <a:off x="809588" y="884004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FACAE0-4B97-42AE-9FD6-EC54C2ADEDB9}">
      <dsp:nvSpPr>
        <dsp:cNvPr id="0" name=""/>
        <dsp:cNvSpPr/>
      </dsp:nvSpPr>
      <dsp:spPr>
        <a:xfrm>
          <a:off x="1129437" y="785589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CF3DF2-9965-4280-972F-8E2D3F125DC6}">
      <dsp:nvSpPr>
        <dsp:cNvPr id="0" name=""/>
        <dsp:cNvSpPr/>
      </dsp:nvSpPr>
      <dsp:spPr>
        <a:xfrm>
          <a:off x="1523098" y="957815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1B4A23-0BCB-4D2D-93ED-894F95A39A8B}">
      <dsp:nvSpPr>
        <dsp:cNvPr id="0" name=""/>
        <dsp:cNvSpPr/>
      </dsp:nvSpPr>
      <dsp:spPr>
        <a:xfrm>
          <a:off x="1769135" y="1080834"/>
          <a:ext cx="276164" cy="2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5E81FF-BFC8-4868-A1EA-4F9008137BE1}">
      <dsp:nvSpPr>
        <dsp:cNvPr id="0" name=""/>
        <dsp:cNvSpPr/>
      </dsp:nvSpPr>
      <dsp:spPr>
        <a:xfrm>
          <a:off x="2113588" y="1351476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A57C56-03B7-406A-A822-B6B908C23740}">
      <dsp:nvSpPr>
        <dsp:cNvPr id="0" name=""/>
        <dsp:cNvSpPr/>
      </dsp:nvSpPr>
      <dsp:spPr>
        <a:xfrm>
          <a:off x="2261211" y="1622117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66F43C-9E38-4F5F-923C-64FC019A6B38}">
      <dsp:nvSpPr>
        <dsp:cNvPr id="0" name=""/>
        <dsp:cNvSpPr/>
      </dsp:nvSpPr>
      <dsp:spPr>
        <a:xfrm>
          <a:off x="981814" y="1105438"/>
          <a:ext cx="451906" cy="451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2596CE-F1C9-4694-B06E-030520A6591B}">
      <dsp:nvSpPr>
        <dsp:cNvPr id="0" name=""/>
        <dsp:cNvSpPr/>
      </dsp:nvSpPr>
      <dsp:spPr>
        <a:xfrm>
          <a:off x="22267" y="2040381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565F01-9230-4681-8C2C-CFCC41B23588}">
      <dsp:nvSpPr>
        <dsp:cNvPr id="0" name=""/>
        <dsp:cNvSpPr/>
      </dsp:nvSpPr>
      <dsp:spPr>
        <a:xfrm>
          <a:off x="169890" y="2261815"/>
          <a:ext cx="276164" cy="2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88BD4-84AF-4565-A6B1-4F493F14CC04}">
      <dsp:nvSpPr>
        <dsp:cNvPr id="0" name=""/>
        <dsp:cNvSpPr/>
      </dsp:nvSpPr>
      <dsp:spPr>
        <a:xfrm>
          <a:off x="538947" y="2458645"/>
          <a:ext cx="401694" cy="401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B92E9F-B389-40CA-AF0C-D34289C80DAE}">
      <dsp:nvSpPr>
        <dsp:cNvPr id="0" name=""/>
        <dsp:cNvSpPr/>
      </dsp:nvSpPr>
      <dsp:spPr>
        <a:xfrm>
          <a:off x="1055626" y="2778494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A321BD-FE19-4D3E-A699-ECF36BF9AFA6}">
      <dsp:nvSpPr>
        <dsp:cNvPr id="0" name=""/>
        <dsp:cNvSpPr/>
      </dsp:nvSpPr>
      <dsp:spPr>
        <a:xfrm>
          <a:off x="1154041" y="2458645"/>
          <a:ext cx="276164" cy="2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CCC890-46C1-44B6-905F-F9006993EEB7}">
      <dsp:nvSpPr>
        <dsp:cNvPr id="0" name=""/>
        <dsp:cNvSpPr/>
      </dsp:nvSpPr>
      <dsp:spPr>
        <a:xfrm>
          <a:off x="1400079" y="2803098"/>
          <a:ext cx="175741" cy="175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1230AC-9869-4A40-B1BF-53321EEDF2BB}">
      <dsp:nvSpPr>
        <dsp:cNvPr id="0" name=""/>
        <dsp:cNvSpPr/>
      </dsp:nvSpPr>
      <dsp:spPr>
        <a:xfrm>
          <a:off x="1621513" y="2409438"/>
          <a:ext cx="401694" cy="401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70E2C1-4955-48F6-8994-5876648DFFDF}">
      <dsp:nvSpPr>
        <dsp:cNvPr id="0" name=""/>
        <dsp:cNvSpPr/>
      </dsp:nvSpPr>
      <dsp:spPr>
        <a:xfrm>
          <a:off x="2162796" y="2311023"/>
          <a:ext cx="276164" cy="276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DD4B01-5AAC-4A95-8257-A94967C73768}">
      <dsp:nvSpPr>
        <dsp:cNvPr id="0" name=""/>
        <dsp:cNvSpPr/>
      </dsp:nvSpPr>
      <dsp:spPr>
        <a:xfrm>
          <a:off x="2438960" y="1154236"/>
          <a:ext cx="811056" cy="154839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CA586B-8303-4AAF-AB3E-FB6E0377B959}">
      <dsp:nvSpPr>
        <dsp:cNvPr id="0" name=""/>
        <dsp:cNvSpPr/>
      </dsp:nvSpPr>
      <dsp:spPr>
        <a:xfrm>
          <a:off x="3250017" y="1154988"/>
          <a:ext cx="2211972" cy="154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Investigación Formativa</a:t>
          </a:r>
          <a:endParaRPr lang="es-CO" sz="2800" kern="1200" dirty="0"/>
        </a:p>
      </dsp:txBody>
      <dsp:txXfrm>
        <a:off x="3250017" y="1154988"/>
        <a:ext cx="2211972" cy="1548381"/>
      </dsp:txXfrm>
    </dsp:sp>
    <dsp:sp modelId="{B1E371C6-0235-4C26-A151-703D7DC17DE3}">
      <dsp:nvSpPr>
        <dsp:cNvPr id="0" name=""/>
        <dsp:cNvSpPr/>
      </dsp:nvSpPr>
      <dsp:spPr>
        <a:xfrm>
          <a:off x="5461990" y="1154236"/>
          <a:ext cx="811056" cy="154839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1223AB-D74A-44FF-B7BB-D53E5B93B708}">
      <dsp:nvSpPr>
        <dsp:cNvPr id="0" name=""/>
        <dsp:cNvSpPr/>
      </dsp:nvSpPr>
      <dsp:spPr>
        <a:xfrm>
          <a:off x="6320296" y="1044390"/>
          <a:ext cx="2117474" cy="188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Estrategias de Investigación</a:t>
          </a:r>
          <a:endParaRPr lang="es-CO" sz="2000" kern="1200" dirty="0"/>
        </a:p>
      </dsp:txBody>
      <dsp:txXfrm>
        <a:off x="6630393" y="1319735"/>
        <a:ext cx="1497280" cy="1329486"/>
      </dsp:txXfrm>
    </dsp:sp>
    <dsp:sp modelId="{3FDE949F-1784-42BC-A32B-938ACDFE2CA4}">
      <dsp:nvSpPr>
        <dsp:cNvPr id="0" name=""/>
        <dsp:cNvSpPr/>
      </dsp:nvSpPr>
      <dsp:spPr>
        <a:xfrm>
          <a:off x="6273047" y="3108160"/>
          <a:ext cx="2211972" cy="136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Papel del docente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Papel del estudiante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Inv. Formativa curricular del programa de Contaduría Pública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Inv. Formativa Univ. Javeriana.</a:t>
          </a:r>
          <a:endParaRPr lang="es-CO" sz="1800" kern="1200" dirty="0"/>
        </a:p>
      </dsp:txBody>
      <dsp:txXfrm>
        <a:off x="6273047" y="3108160"/>
        <a:ext cx="2211972" cy="13640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B8A3-113F-4843-8EC1-9A694E297448}">
      <dsp:nvSpPr>
        <dsp:cNvPr id="0" name=""/>
        <dsp:cNvSpPr/>
      </dsp:nvSpPr>
      <dsp:spPr>
        <a:xfrm>
          <a:off x="4732862" y="3133603"/>
          <a:ext cx="628735" cy="59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367" y="0"/>
              </a:lnTo>
              <a:lnTo>
                <a:pt x="314367" y="599023"/>
              </a:lnTo>
              <a:lnTo>
                <a:pt x="628735" y="599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025520" y="3411404"/>
        <a:ext cx="43420" cy="43420"/>
      </dsp:txXfrm>
    </dsp:sp>
    <dsp:sp modelId="{66A61E12-9B50-4AA1-9837-0244FD523EED}">
      <dsp:nvSpPr>
        <dsp:cNvPr id="0" name=""/>
        <dsp:cNvSpPr/>
      </dsp:nvSpPr>
      <dsp:spPr>
        <a:xfrm>
          <a:off x="4732862" y="2534580"/>
          <a:ext cx="628735" cy="599023"/>
        </a:xfrm>
        <a:custGeom>
          <a:avLst/>
          <a:gdLst/>
          <a:ahLst/>
          <a:cxnLst/>
          <a:rect l="0" t="0" r="0" b="0"/>
          <a:pathLst>
            <a:path>
              <a:moveTo>
                <a:pt x="0" y="599023"/>
              </a:moveTo>
              <a:lnTo>
                <a:pt x="314367" y="599023"/>
              </a:lnTo>
              <a:lnTo>
                <a:pt x="314367" y="0"/>
              </a:lnTo>
              <a:lnTo>
                <a:pt x="62873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025520" y="2812381"/>
        <a:ext cx="43420" cy="43420"/>
      </dsp:txXfrm>
    </dsp:sp>
    <dsp:sp modelId="{FDECC4E9-803B-47D3-9CBF-408EDC34C1EB}">
      <dsp:nvSpPr>
        <dsp:cNvPr id="0" name=""/>
        <dsp:cNvSpPr/>
      </dsp:nvSpPr>
      <dsp:spPr>
        <a:xfrm>
          <a:off x="960452" y="2534580"/>
          <a:ext cx="628735" cy="59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367" y="0"/>
              </a:lnTo>
              <a:lnTo>
                <a:pt x="314367" y="599023"/>
              </a:lnTo>
              <a:lnTo>
                <a:pt x="628735" y="599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253109" y="2812381"/>
        <a:ext cx="43420" cy="43420"/>
      </dsp:txXfrm>
    </dsp:sp>
    <dsp:sp modelId="{DCC3BF00-264D-4CD2-B459-6B0273793A37}">
      <dsp:nvSpPr>
        <dsp:cNvPr id="0" name=""/>
        <dsp:cNvSpPr/>
      </dsp:nvSpPr>
      <dsp:spPr>
        <a:xfrm>
          <a:off x="960452" y="1935556"/>
          <a:ext cx="628735" cy="599023"/>
        </a:xfrm>
        <a:custGeom>
          <a:avLst/>
          <a:gdLst/>
          <a:ahLst/>
          <a:cxnLst/>
          <a:rect l="0" t="0" r="0" b="0"/>
          <a:pathLst>
            <a:path>
              <a:moveTo>
                <a:pt x="0" y="599023"/>
              </a:moveTo>
              <a:lnTo>
                <a:pt x="314367" y="599023"/>
              </a:lnTo>
              <a:lnTo>
                <a:pt x="314367" y="0"/>
              </a:lnTo>
              <a:lnTo>
                <a:pt x="6287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253109" y="2213357"/>
        <a:ext cx="43420" cy="43420"/>
      </dsp:txXfrm>
    </dsp:sp>
    <dsp:sp modelId="{6B6D155F-7037-4D67-AEE9-ECB8134D8554}">
      <dsp:nvSpPr>
        <dsp:cNvPr id="0" name=""/>
        <dsp:cNvSpPr/>
      </dsp:nvSpPr>
      <dsp:spPr>
        <a:xfrm rot="16200000">
          <a:off x="-1765318" y="2055361"/>
          <a:ext cx="4493104" cy="958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Sociedad del conocimiento</a:t>
          </a:r>
          <a:endParaRPr lang="es-CO" sz="2800" kern="1200" dirty="0"/>
        </a:p>
      </dsp:txBody>
      <dsp:txXfrm>
        <a:off x="-1765318" y="2055361"/>
        <a:ext cx="4493104" cy="958437"/>
      </dsp:txXfrm>
    </dsp:sp>
    <dsp:sp modelId="{237D3E95-9DE3-4150-BF48-6BBDDB89E2AC}">
      <dsp:nvSpPr>
        <dsp:cNvPr id="0" name=""/>
        <dsp:cNvSpPr/>
      </dsp:nvSpPr>
      <dsp:spPr>
        <a:xfrm>
          <a:off x="1589187" y="1456337"/>
          <a:ext cx="3143675" cy="958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En la sociedad del conocimiento la calidad de la educación superior está íntimamente asociada con la práctica de la investigación.</a:t>
          </a:r>
          <a:endParaRPr lang="es-CO" sz="1600" kern="1200" dirty="0"/>
        </a:p>
      </dsp:txBody>
      <dsp:txXfrm>
        <a:off x="1589187" y="1456337"/>
        <a:ext cx="3143675" cy="958437"/>
      </dsp:txXfrm>
    </dsp:sp>
    <dsp:sp modelId="{1EDA2341-2DE4-4983-862A-94A039A23D52}">
      <dsp:nvSpPr>
        <dsp:cNvPr id="0" name=""/>
        <dsp:cNvSpPr/>
      </dsp:nvSpPr>
      <dsp:spPr>
        <a:xfrm>
          <a:off x="1589187" y="2654384"/>
          <a:ext cx="3143675" cy="958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Práctica que se manifiesta de dos maneras:</a:t>
          </a:r>
          <a:endParaRPr lang="es-CO" sz="1600" kern="1200" dirty="0"/>
        </a:p>
      </dsp:txBody>
      <dsp:txXfrm>
        <a:off x="1589187" y="2654384"/>
        <a:ext cx="3143675" cy="958437"/>
      </dsp:txXfrm>
    </dsp:sp>
    <dsp:sp modelId="{EDB7FA7F-2E5A-48A8-9851-596A6A492D69}">
      <dsp:nvSpPr>
        <dsp:cNvPr id="0" name=""/>
        <dsp:cNvSpPr/>
      </dsp:nvSpPr>
      <dsp:spPr>
        <a:xfrm>
          <a:off x="5361597" y="2055361"/>
          <a:ext cx="3143675" cy="958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enseñar a investigar y</a:t>
          </a:r>
          <a:endParaRPr lang="es-CO" sz="1600" kern="1200" dirty="0"/>
        </a:p>
      </dsp:txBody>
      <dsp:txXfrm>
        <a:off x="5361597" y="2055361"/>
        <a:ext cx="3143675" cy="958437"/>
      </dsp:txXfrm>
    </dsp:sp>
    <dsp:sp modelId="{B9B96AA3-3734-49CB-BDD0-9DDD4CD4AEC5}">
      <dsp:nvSpPr>
        <dsp:cNvPr id="0" name=""/>
        <dsp:cNvSpPr/>
      </dsp:nvSpPr>
      <dsp:spPr>
        <a:xfrm>
          <a:off x="5361597" y="3253408"/>
          <a:ext cx="3143675" cy="958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hacer investigación.</a:t>
          </a:r>
          <a:endParaRPr lang="es-CO" sz="1600" kern="1200" dirty="0"/>
        </a:p>
      </dsp:txBody>
      <dsp:txXfrm>
        <a:off x="5361597" y="3253408"/>
        <a:ext cx="3143675" cy="9584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D479E-4A4A-47AB-A291-1D48ECD48976}">
      <dsp:nvSpPr>
        <dsp:cNvPr id="0" name=""/>
        <dsp:cNvSpPr/>
      </dsp:nvSpPr>
      <dsp:spPr>
        <a:xfrm>
          <a:off x="4667701" y="3779825"/>
          <a:ext cx="590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4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948179" y="3810783"/>
        <a:ext cx="29524" cy="29524"/>
      </dsp:txXfrm>
    </dsp:sp>
    <dsp:sp modelId="{C90422E5-7E82-411D-85AE-5DBA6D264C3C}">
      <dsp:nvSpPr>
        <dsp:cNvPr id="0" name=""/>
        <dsp:cNvSpPr/>
      </dsp:nvSpPr>
      <dsp:spPr>
        <a:xfrm>
          <a:off x="1124819" y="2700392"/>
          <a:ext cx="590480" cy="112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240" y="0"/>
              </a:lnTo>
              <a:lnTo>
                <a:pt x="295240" y="1125153"/>
              </a:lnTo>
              <a:lnTo>
                <a:pt x="590480" y="1125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388292" y="3231201"/>
        <a:ext cx="63534" cy="63534"/>
      </dsp:txXfrm>
    </dsp:sp>
    <dsp:sp modelId="{8E546383-CDD0-4BD2-BA5A-94B4ACC0829B}">
      <dsp:nvSpPr>
        <dsp:cNvPr id="0" name=""/>
        <dsp:cNvSpPr/>
      </dsp:nvSpPr>
      <dsp:spPr>
        <a:xfrm>
          <a:off x="4667701" y="1575238"/>
          <a:ext cx="590480" cy="112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240" y="0"/>
              </a:lnTo>
              <a:lnTo>
                <a:pt x="295240" y="1125153"/>
              </a:lnTo>
              <a:lnTo>
                <a:pt x="590480" y="11251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931174" y="2106048"/>
        <a:ext cx="63534" cy="63534"/>
      </dsp:txXfrm>
    </dsp:sp>
    <dsp:sp modelId="{5A47F973-07AB-4ADD-83D0-117A2472B263}">
      <dsp:nvSpPr>
        <dsp:cNvPr id="0" name=""/>
        <dsp:cNvSpPr/>
      </dsp:nvSpPr>
      <dsp:spPr>
        <a:xfrm>
          <a:off x="4667701" y="1529518"/>
          <a:ext cx="590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4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948179" y="1560476"/>
        <a:ext cx="29524" cy="29524"/>
      </dsp:txXfrm>
    </dsp:sp>
    <dsp:sp modelId="{E184D253-5CD5-4D31-9122-ECC16C9E32C1}">
      <dsp:nvSpPr>
        <dsp:cNvPr id="0" name=""/>
        <dsp:cNvSpPr/>
      </dsp:nvSpPr>
      <dsp:spPr>
        <a:xfrm>
          <a:off x="4667701" y="450085"/>
          <a:ext cx="590480" cy="1125153"/>
        </a:xfrm>
        <a:custGeom>
          <a:avLst/>
          <a:gdLst/>
          <a:ahLst/>
          <a:cxnLst/>
          <a:rect l="0" t="0" r="0" b="0"/>
          <a:pathLst>
            <a:path>
              <a:moveTo>
                <a:pt x="0" y="1125153"/>
              </a:moveTo>
              <a:lnTo>
                <a:pt x="295240" y="1125153"/>
              </a:lnTo>
              <a:lnTo>
                <a:pt x="295240" y="0"/>
              </a:lnTo>
              <a:lnTo>
                <a:pt x="59048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931174" y="980895"/>
        <a:ext cx="63534" cy="63534"/>
      </dsp:txXfrm>
    </dsp:sp>
    <dsp:sp modelId="{41423BFD-3171-4856-B922-FC6818DA3616}">
      <dsp:nvSpPr>
        <dsp:cNvPr id="0" name=""/>
        <dsp:cNvSpPr/>
      </dsp:nvSpPr>
      <dsp:spPr>
        <a:xfrm>
          <a:off x="1124819" y="1575238"/>
          <a:ext cx="590480" cy="1125153"/>
        </a:xfrm>
        <a:custGeom>
          <a:avLst/>
          <a:gdLst/>
          <a:ahLst/>
          <a:cxnLst/>
          <a:rect l="0" t="0" r="0" b="0"/>
          <a:pathLst>
            <a:path>
              <a:moveTo>
                <a:pt x="0" y="1125153"/>
              </a:moveTo>
              <a:lnTo>
                <a:pt x="295240" y="1125153"/>
              </a:lnTo>
              <a:lnTo>
                <a:pt x="295240" y="0"/>
              </a:lnTo>
              <a:lnTo>
                <a:pt x="5904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388292" y="2106048"/>
        <a:ext cx="63534" cy="63534"/>
      </dsp:txXfrm>
    </dsp:sp>
    <dsp:sp modelId="{FCADA71A-40C8-4024-B844-DEDAF22C62BC}">
      <dsp:nvSpPr>
        <dsp:cNvPr id="0" name=""/>
        <dsp:cNvSpPr/>
      </dsp:nvSpPr>
      <dsp:spPr>
        <a:xfrm rot="16200000">
          <a:off x="-1693985" y="2250330"/>
          <a:ext cx="4737486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Investigación</a:t>
          </a:r>
          <a:endParaRPr lang="es-CO" sz="4000" kern="1200" dirty="0"/>
        </a:p>
      </dsp:txBody>
      <dsp:txXfrm>
        <a:off x="-1693985" y="2250330"/>
        <a:ext cx="4737486" cy="900122"/>
      </dsp:txXfrm>
    </dsp:sp>
    <dsp:sp modelId="{53A5B7B2-3072-4CD5-A177-869C1944200D}">
      <dsp:nvSpPr>
        <dsp:cNvPr id="0" name=""/>
        <dsp:cNvSpPr/>
      </dsp:nvSpPr>
      <dsp:spPr>
        <a:xfrm>
          <a:off x="1715299" y="1125177"/>
          <a:ext cx="2952401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Enseñar a investigar</a:t>
          </a:r>
          <a:endParaRPr lang="es-CO" sz="1500" kern="1200" dirty="0"/>
        </a:p>
      </dsp:txBody>
      <dsp:txXfrm>
        <a:off x="1715299" y="1125177"/>
        <a:ext cx="2952401" cy="900122"/>
      </dsp:txXfrm>
    </dsp:sp>
    <dsp:sp modelId="{7929E7F8-770B-4F03-A5A8-7CDAB675FF5F}">
      <dsp:nvSpPr>
        <dsp:cNvPr id="0" name=""/>
        <dsp:cNvSpPr/>
      </dsp:nvSpPr>
      <dsp:spPr>
        <a:xfrm>
          <a:off x="5258181" y="24"/>
          <a:ext cx="2952401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ejercicio de la docencia investigativa, utilizar la investigación en la docencia, </a:t>
          </a:r>
          <a:endParaRPr lang="es-CO" sz="1500" kern="1200" dirty="0"/>
        </a:p>
      </dsp:txBody>
      <dsp:txXfrm>
        <a:off x="5258181" y="24"/>
        <a:ext cx="2952401" cy="900122"/>
      </dsp:txXfrm>
    </dsp:sp>
    <dsp:sp modelId="{CD303710-1D8F-4B7A-82A9-4DA0DB161C75}">
      <dsp:nvSpPr>
        <dsp:cNvPr id="0" name=""/>
        <dsp:cNvSpPr/>
      </dsp:nvSpPr>
      <dsp:spPr>
        <a:xfrm>
          <a:off x="5258181" y="1125177"/>
          <a:ext cx="2952401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Dar pertinencia científica a la investigación</a:t>
          </a:r>
          <a:endParaRPr lang="es-CO" sz="1500" kern="1200" dirty="0"/>
        </a:p>
      </dsp:txBody>
      <dsp:txXfrm>
        <a:off x="5258181" y="1125177"/>
        <a:ext cx="2952401" cy="900122"/>
      </dsp:txXfrm>
    </dsp:sp>
    <dsp:sp modelId="{7386A5BB-B07E-4BC4-A4DF-744CDA75AE57}">
      <dsp:nvSpPr>
        <dsp:cNvPr id="0" name=""/>
        <dsp:cNvSpPr/>
      </dsp:nvSpPr>
      <dsp:spPr>
        <a:xfrm>
          <a:off x="5258181" y="2250330"/>
          <a:ext cx="2952401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 familiarizar a los estudiantes con la lógica de la investigación e iniciarlos en su práctica</a:t>
          </a:r>
          <a:r>
            <a:rPr lang="es-CO" sz="1500" kern="1200" smtClean="0"/>
            <a:t>, </a:t>
          </a:r>
          <a:endParaRPr lang="es-CO" sz="1500" kern="1200" dirty="0"/>
        </a:p>
      </dsp:txBody>
      <dsp:txXfrm>
        <a:off x="5258181" y="2250330"/>
        <a:ext cx="2952401" cy="900122"/>
      </dsp:txXfrm>
    </dsp:sp>
    <dsp:sp modelId="{39C1F740-440B-4610-B828-4F84B4CA3AB8}">
      <dsp:nvSpPr>
        <dsp:cNvPr id="0" name=""/>
        <dsp:cNvSpPr/>
      </dsp:nvSpPr>
      <dsp:spPr>
        <a:xfrm>
          <a:off x="1715299" y="3375483"/>
          <a:ext cx="2952401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Hacer Investigación</a:t>
          </a:r>
          <a:endParaRPr lang="es-CO" sz="1500" kern="1200" dirty="0"/>
        </a:p>
      </dsp:txBody>
      <dsp:txXfrm>
        <a:off x="1715299" y="3375483"/>
        <a:ext cx="2952401" cy="900122"/>
      </dsp:txXfrm>
    </dsp:sp>
    <dsp:sp modelId="{AFB66826-457F-43C4-965C-67ECF442217A}">
      <dsp:nvSpPr>
        <dsp:cNvPr id="0" name=""/>
        <dsp:cNvSpPr/>
      </dsp:nvSpPr>
      <dsp:spPr>
        <a:xfrm>
          <a:off x="5258181" y="3375483"/>
          <a:ext cx="2952401" cy="900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producción o generación sistemática de conocimiento y a su aplicación para resolver problemas del contexto</a:t>
          </a:r>
          <a:endParaRPr lang="es-CO" sz="1500" kern="1200" dirty="0"/>
        </a:p>
      </dsp:txBody>
      <dsp:txXfrm>
        <a:off x="5258181" y="3375483"/>
        <a:ext cx="2952401" cy="900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ED8D6-335C-4D5C-ABD1-36D1D101F8E2}">
      <dsp:nvSpPr>
        <dsp:cNvPr id="0" name=""/>
        <dsp:cNvSpPr/>
      </dsp:nvSpPr>
      <dsp:spPr>
        <a:xfrm>
          <a:off x="1526757" y="2570584"/>
          <a:ext cx="1687449" cy="61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724" y="0"/>
              </a:lnTo>
              <a:lnTo>
                <a:pt x="843724" y="610513"/>
              </a:lnTo>
              <a:lnTo>
                <a:pt x="1687449" y="610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2325619" y="2830978"/>
        <a:ext cx="89724" cy="89724"/>
      </dsp:txXfrm>
    </dsp:sp>
    <dsp:sp modelId="{5770A318-B61C-46D7-8FB3-897D3A5FFF0D}">
      <dsp:nvSpPr>
        <dsp:cNvPr id="0" name=""/>
        <dsp:cNvSpPr/>
      </dsp:nvSpPr>
      <dsp:spPr>
        <a:xfrm>
          <a:off x="1526757" y="1960070"/>
          <a:ext cx="1687449" cy="610513"/>
        </a:xfrm>
        <a:custGeom>
          <a:avLst/>
          <a:gdLst/>
          <a:ahLst/>
          <a:cxnLst/>
          <a:rect l="0" t="0" r="0" b="0"/>
          <a:pathLst>
            <a:path>
              <a:moveTo>
                <a:pt x="0" y="610513"/>
              </a:moveTo>
              <a:lnTo>
                <a:pt x="843724" y="610513"/>
              </a:lnTo>
              <a:lnTo>
                <a:pt x="843724" y="0"/>
              </a:lnTo>
              <a:lnTo>
                <a:pt x="1687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2325619" y="2220464"/>
        <a:ext cx="89724" cy="89724"/>
      </dsp:txXfrm>
    </dsp:sp>
    <dsp:sp modelId="{6E85D878-287E-46D3-B2FA-1B880D8329D8}">
      <dsp:nvSpPr>
        <dsp:cNvPr id="0" name=""/>
        <dsp:cNvSpPr/>
      </dsp:nvSpPr>
      <dsp:spPr>
        <a:xfrm rot="16200000">
          <a:off x="-1532237" y="2082173"/>
          <a:ext cx="5141168" cy="976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Didáctica - Relación docencia-investigación.</a:t>
          </a:r>
          <a:endParaRPr lang="es-CO" sz="2800" kern="1200" dirty="0"/>
        </a:p>
      </dsp:txBody>
      <dsp:txXfrm>
        <a:off x="-1532237" y="2082173"/>
        <a:ext cx="5141168" cy="976821"/>
      </dsp:txXfrm>
    </dsp:sp>
    <dsp:sp modelId="{2B24D548-E4EE-4600-BD54-26AF73C751A6}">
      <dsp:nvSpPr>
        <dsp:cNvPr id="0" name=""/>
        <dsp:cNvSpPr/>
      </dsp:nvSpPr>
      <dsp:spPr>
        <a:xfrm>
          <a:off x="3214207" y="1471659"/>
          <a:ext cx="3203975" cy="976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Enseñanza expositiva o por recepción, más centrada en el docente y en el contenido.</a:t>
          </a:r>
          <a:endParaRPr lang="es-CO" sz="1800" kern="1200" dirty="0"/>
        </a:p>
      </dsp:txBody>
      <dsp:txXfrm>
        <a:off x="3214207" y="1471659"/>
        <a:ext cx="3203975" cy="976821"/>
      </dsp:txXfrm>
    </dsp:sp>
    <dsp:sp modelId="{0A0B87A8-01F3-43A5-A2FF-E3C71A6779FD}">
      <dsp:nvSpPr>
        <dsp:cNvPr id="0" name=""/>
        <dsp:cNvSpPr/>
      </dsp:nvSpPr>
      <dsp:spPr>
        <a:xfrm>
          <a:off x="3214207" y="2692686"/>
          <a:ext cx="3203975" cy="976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Enseñanza por descubrimiento y construcción del conocimiento, más centrada en el estudiante</a:t>
          </a:r>
          <a:endParaRPr lang="es-CO" sz="1800" kern="1200" dirty="0"/>
        </a:p>
      </dsp:txBody>
      <dsp:txXfrm>
        <a:off x="3214207" y="2692686"/>
        <a:ext cx="3203975" cy="9768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18B24-C05D-4D65-A79E-BE2579FD1237}">
      <dsp:nvSpPr>
        <dsp:cNvPr id="0" name=""/>
        <dsp:cNvSpPr/>
      </dsp:nvSpPr>
      <dsp:spPr>
        <a:xfrm>
          <a:off x="3140863" y="2370599"/>
          <a:ext cx="1268659" cy="2414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329" y="0"/>
              </a:lnTo>
              <a:lnTo>
                <a:pt x="634329" y="2414885"/>
              </a:lnTo>
              <a:lnTo>
                <a:pt x="1268659" y="2414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3706997" y="3509845"/>
        <a:ext cx="136392" cy="136392"/>
      </dsp:txXfrm>
    </dsp:sp>
    <dsp:sp modelId="{7A5D0570-38A4-4CF0-9A43-BEED39D0F13C}">
      <dsp:nvSpPr>
        <dsp:cNvPr id="0" name=""/>
        <dsp:cNvSpPr/>
      </dsp:nvSpPr>
      <dsp:spPr>
        <a:xfrm>
          <a:off x="3140863" y="2370599"/>
          <a:ext cx="1268659" cy="1528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329" y="0"/>
              </a:lnTo>
              <a:lnTo>
                <a:pt x="634329" y="1528925"/>
              </a:lnTo>
              <a:lnTo>
                <a:pt x="1268659" y="1528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3725525" y="3085393"/>
        <a:ext cx="99336" cy="99336"/>
      </dsp:txXfrm>
    </dsp:sp>
    <dsp:sp modelId="{0F9FCDCF-97EB-4F35-A99D-A18DABFB831F}">
      <dsp:nvSpPr>
        <dsp:cNvPr id="0" name=""/>
        <dsp:cNvSpPr/>
      </dsp:nvSpPr>
      <dsp:spPr>
        <a:xfrm>
          <a:off x="3140863" y="2370599"/>
          <a:ext cx="1268659" cy="64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329" y="0"/>
              </a:lnTo>
              <a:lnTo>
                <a:pt x="634329" y="642964"/>
              </a:lnTo>
              <a:lnTo>
                <a:pt x="1268659" y="642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739636" y="2656524"/>
        <a:ext cx="71114" cy="71114"/>
      </dsp:txXfrm>
    </dsp:sp>
    <dsp:sp modelId="{4FEA18D9-46A5-4E50-BB1D-6B9DC26F1B09}">
      <dsp:nvSpPr>
        <dsp:cNvPr id="0" name=""/>
        <dsp:cNvSpPr/>
      </dsp:nvSpPr>
      <dsp:spPr>
        <a:xfrm>
          <a:off x="3140863" y="2127603"/>
          <a:ext cx="1268659" cy="242995"/>
        </a:xfrm>
        <a:custGeom>
          <a:avLst/>
          <a:gdLst/>
          <a:ahLst/>
          <a:cxnLst/>
          <a:rect l="0" t="0" r="0" b="0"/>
          <a:pathLst>
            <a:path>
              <a:moveTo>
                <a:pt x="0" y="242995"/>
              </a:moveTo>
              <a:lnTo>
                <a:pt x="634329" y="242995"/>
              </a:lnTo>
              <a:lnTo>
                <a:pt x="634329" y="0"/>
              </a:lnTo>
              <a:lnTo>
                <a:pt x="12686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742900" y="2216808"/>
        <a:ext cx="64586" cy="64586"/>
      </dsp:txXfrm>
    </dsp:sp>
    <dsp:sp modelId="{6BA1782C-6819-4A89-A3B3-987541F62C4B}">
      <dsp:nvSpPr>
        <dsp:cNvPr id="0" name=""/>
        <dsp:cNvSpPr/>
      </dsp:nvSpPr>
      <dsp:spPr>
        <a:xfrm>
          <a:off x="3140863" y="1241643"/>
          <a:ext cx="1268659" cy="1128955"/>
        </a:xfrm>
        <a:custGeom>
          <a:avLst/>
          <a:gdLst/>
          <a:ahLst/>
          <a:cxnLst/>
          <a:rect l="0" t="0" r="0" b="0"/>
          <a:pathLst>
            <a:path>
              <a:moveTo>
                <a:pt x="0" y="1128955"/>
              </a:moveTo>
              <a:lnTo>
                <a:pt x="634329" y="1128955"/>
              </a:lnTo>
              <a:lnTo>
                <a:pt x="634329" y="0"/>
              </a:lnTo>
              <a:lnTo>
                <a:pt x="12686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3732737" y="1763665"/>
        <a:ext cx="84912" cy="84912"/>
      </dsp:txXfrm>
    </dsp:sp>
    <dsp:sp modelId="{D49AFAA4-7873-4574-B2E3-80164B5AADB3}">
      <dsp:nvSpPr>
        <dsp:cNvPr id="0" name=""/>
        <dsp:cNvSpPr/>
      </dsp:nvSpPr>
      <dsp:spPr>
        <a:xfrm>
          <a:off x="3140863" y="355683"/>
          <a:ext cx="1268659" cy="2014916"/>
        </a:xfrm>
        <a:custGeom>
          <a:avLst/>
          <a:gdLst/>
          <a:ahLst/>
          <a:cxnLst/>
          <a:rect l="0" t="0" r="0" b="0"/>
          <a:pathLst>
            <a:path>
              <a:moveTo>
                <a:pt x="0" y="2014916"/>
              </a:moveTo>
              <a:lnTo>
                <a:pt x="634329" y="2014916"/>
              </a:lnTo>
              <a:lnTo>
                <a:pt x="634329" y="0"/>
              </a:lnTo>
              <a:lnTo>
                <a:pt x="12686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3715667" y="1303615"/>
        <a:ext cx="119052" cy="119052"/>
      </dsp:txXfrm>
    </dsp:sp>
    <dsp:sp modelId="{BAE6272F-15C7-45C8-84C6-81174CB71505}">
      <dsp:nvSpPr>
        <dsp:cNvPr id="0" name=""/>
        <dsp:cNvSpPr/>
      </dsp:nvSpPr>
      <dsp:spPr>
        <a:xfrm>
          <a:off x="1039937" y="1284816"/>
          <a:ext cx="2030285" cy="2171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Enseñanza expositiva o por recepción, más centrada en el docente y en el contenido.</a:t>
          </a:r>
          <a:endParaRPr lang="es-CO" sz="2300" kern="1200" dirty="0"/>
        </a:p>
      </dsp:txBody>
      <dsp:txXfrm>
        <a:off x="1039937" y="1284816"/>
        <a:ext cx="2030285" cy="2171566"/>
      </dsp:txXfrm>
    </dsp:sp>
    <dsp:sp modelId="{F2BFA583-3582-49A2-BC61-B4C95C5336C8}">
      <dsp:nvSpPr>
        <dsp:cNvPr id="0" name=""/>
        <dsp:cNvSpPr/>
      </dsp:nvSpPr>
      <dsp:spPr>
        <a:xfrm>
          <a:off x="4409523" y="1299"/>
          <a:ext cx="2324759" cy="708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Motivación, </a:t>
          </a:r>
          <a:endParaRPr lang="es-CO" sz="2300" kern="1200" dirty="0"/>
        </a:p>
      </dsp:txBody>
      <dsp:txXfrm>
        <a:off x="4409523" y="1299"/>
        <a:ext cx="2324759" cy="708768"/>
      </dsp:txXfrm>
    </dsp:sp>
    <dsp:sp modelId="{35CBAC32-1E18-42D5-B407-44F0C1332210}">
      <dsp:nvSpPr>
        <dsp:cNvPr id="0" name=""/>
        <dsp:cNvSpPr/>
      </dsp:nvSpPr>
      <dsp:spPr>
        <a:xfrm>
          <a:off x="4409523" y="887259"/>
          <a:ext cx="2324759" cy="708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Presentación,</a:t>
          </a:r>
          <a:endParaRPr lang="es-CO" sz="2300" kern="1200" dirty="0"/>
        </a:p>
      </dsp:txBody>
      <dsp:txXfrm>
        <a:off x="4409523" y="887259"/>
        <a:ext cx="2324759" cy="708768"/>
      </dsp:txXfrm>
    </dsp:sp>
    <dsp:sp modelId="{3E66F509-8C14-4497-95C5-7980C117443B}">
      <dsp:nvSpPr>
        <dsp:cNvPr id="0" name=""/>
        <dsp:cNvSpPr/>
      </dsp:nvSpPr>
      <dsp:spPr>
        <a:xfrm>
          <a:off x="4409523" y="1773219"/>
          <a:ext cx="2324759" cy="708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Discusión y ejercitación,</a:t>
          </a:r>
          <a:endParaRPr lang="es-CO" sz="2300" kern="1200" dirty="0"/>
        </a:p>
      </dsp:txBody>
      <dsp:txXfrm>
        <a:off x="4409523" y="1773219"/>
        <a:ext cx="2324759" cy="708768"/>
      </dsp:txXfrm>
    </dsp:sp>
    <dsp:sp modelId="{A5232DED-B1DD-480A-B410-22D4DA1FCFBC}">
      <dsp:nvSpPr>
        <dsp:cNvPr id="0" name=""/>
        <dsp:cNvSpPr/>
      </dsp:nvSpPr>
      <dsp:spPr>
        <a:xfrm>
          <a:off x="4409523" y="2659180"/>
          <a:ext cx="2324759" cy="708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Recapitulación,</a:t>
          </a:r>
          <a:endParaRPr lang="es-CO" sz="2300" kern="1200" dirty="0"/>
        </a:p>
      </dsp:txBody>
      <dsp:txXfrm>
        <a:off x="4409523" y="2659180"/>
        <a:ext cx="2324759" cy="708768"/>
      </dsp:txXfrm>
    </dsp:sp>
    <dsp:sp modelId="{5EB89A46-6729-4438-932A-AF8AE3EB2BE1}">
      <dsp:nvSpPr>
        <dsp:cNvPr id="0" name=""/>
        <dsp:cNvSpPr/>
      </dsp:nvSpPr>
      <dsp:spPr>
        <a:xfrm>
          <a:off x="4409523" y="3545140"/>
          <a:ext cx="2324759" cy="708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Evaluación y</a:t>
          </a:r>
          <a:endParaRPr lang="es-CO" sz="2300" kern="1200" dirty="0"/>
        </a:p>
      </dsp:txBody>
      <dsp:txXfrm>
        <a:off x="4409523" y="3545140"/>
        <a:ext cx="2324759" cy="708768"/>
      </dsp:txXfrm>
    </dsp:sp>
    <dsp:sp modelId="{032FA3C6-126E-4C0E-B55F-C1089F1D5902}">
      <dsp:nvSpPr>
        <dsp:cNvPr id="0" name=""/>
        <dsp:cNvSpPr/>
      </dsp:nvSpPr>
      <dsp:spPr>
        <a:xfrm>
          <a:off x="4409523" y="4431100"/>
          <a:ext cx="2324759" cy="7087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Conclusiones</a:t>
          </a:r>
          <a:endParaRPr lang="es-CO" sz="2300" kern="1200" dirty="0"/>
        </a:p>
      </dsp:txBody>
      <dsp:txXfrm>
        <a:off x="4409523" y="4431100"/>
        <a:ext cx="2324759" cy="7087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B8B06-2E9F-40D8-927B-5EE39443AB7F}">
      <dsp:nvSpPr>
        <dsp:cNvPr id="0" name=""/>
        <dsp:cNvSpPr/>
      </dsp:nvSpPr>
      <dsp:spPr>
        <a:xfrm>
          <a:off x="4363625" y="2711298"/>
          <a:ext cx="1227023" cy="216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511" y="0"/>
              </a:lnTo>
              <a:lnTo>
                <a:pt x="613511" y="2160771"/>
              </a:lnTo>
              <a:lnTo>
                <a:pt x="1227023" y="21607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50" kern="1200"/>
        </a:p>
      </dsp:txBody>
      <dsp:txXfrm>
        <a:off x="4915015" y="3729562"/>
        <a:ext cx="124242" cy="124242"/>
      </dsp:txXfrm>
    </dsp:sp>
    <dsp:sp modelId="{0941AF82-EFEB-4467-88E8-715AF5C2D98F}">
      <dsp:nvSpPr>
        <dsp:cNvPr id="0" name=""/>
        <dsp:cNvSpPr/>
      </dsp:nvSpPr>
      <dsp:spPr>
        <a:xfrm>
          <a:off x="4363625" y="2711298"/>
          <a:ext cx="1227023" cy="150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511" y="0"/>
              </a:lnTo>
              <a:lnTo>
                <a:pt x="613511" y="1503204"/>
              </a:lnTo>
              <a:lnTo>
                <a:pt x="1227023" y="1503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4928626" y="3414389"/>
        <a:ext cx="97020" cy="97020"/>
      </dsp:txXfrm>
    </dsp:sp>
    <dsp:sp modelId="{0A584621-D173-40D9-B7B5-8F19B242C28C}">
      <dsp:nvSpPr>
        <dsp:cNvPr id="0" name=""/>
        <dsp:cNvSpPr/>
      </dsp:nvSpPr>
      <dsp:spPr>
        <a:xfrm>
          <a:off x="4363625" y="2711298"/>
          <a:ext cx="1227023" cy="84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511" y="0"/>
              </a:lnTo>
              <a:lnTo>
                <a:pt x="613511" y="845636"/>
              </a:lnTo>
              <a:lnTo>
                <a:pt x="1227023" y="8456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4939882" y="3096861"/>
        <a:ext cx="74509" cy="74509"/>
      </dsp:txXfrm>
    </dsp:sp>
    <dsp:sp modelId="{849E1FD6-D399-4556-89CF-3FE9054B284F}">
      <dsp:nvSpPr>
        <dsp:cNvPr id="0" name=""/>
        <dsp:cNvSpPr/>
      </dsp:nvSpPr>
      <dsp:spPr>
        <a:xfrm>
          <a:off x="4363625" y="2711298"/>
          <a:ext cx="1227023" cy="18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511" y="0"/>
              </a:lnTo>
              <a:lnTo>
                <a:pt x="613511" y="188069"/>
              </a:lnTo>
              <a:lnTo>
                <a:pt x="1227023" y="188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4946103" y="2774299"/>
        <a:ext cx="62067" cy="62067"/>
      </dsp:txXfrm>
    </dsp:sp>
    <dsp:sp modelId="{27DC72EA-9011-4BA3-B24B-99107607BE0F}">
      <dsp:nvSpPr>
        <dsp:cNvPr id="0" name=""/>
        <dsp:cNvSpPr/>
      </dsp:nvSpPr>
      <dsp:spPr>
        <a:xfrm>
          <a:off x="4363625" y="2241800"/>
          <a:ext cx="1227023" cy="469497"/>
        </a:xfrm>
        <a:custGeom>
          <a:avLst/>
          <a:gdLst/>
          <a:ahLst/>
          <a:cxnLst/>
          <a:rect l="0" t="0" r="0" b="0"/>
          <a:pathLst>
            <a:path>
              <a:moveTo>
                <a:pt x="0" y="469497"/>
              </a:moveTo>
              <a:lnTo>
                <a:pt x="613511" y="469497"/>
              </a:lnTo>
              <a:lnTo>
                <a:pt x="613511" y="0"/>
              </a:lnTo>
              <a:lnTo>
                <a:pt x="122702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4944292" y="2443704"/>
        <a:ext cx="65688" cy="65688"/>
      </dsp:txXfrm>
    </dsp:sp>
    <dsp:sp modelId="{F7E79649-E67A-457E-B5ED-6D60A36519F2}">
      <dsp:nvSpPr>
        <dsp:cNvPr id="0" name=""/>
        <dsp:cNvSpPr/>
      </dsp:nvSpPr>
      <dsp:spPr>
        <a:xfrm>
          <a:off x="4363625" y="1584233"/>
          <a:ext cx="1227023" cy="1127065"/>
        </a:xfrm>
        <a:custGeom>
          <a:avLst/>
          <a:gdLst/>
          <a:ahLst/>
          <a:cxnLst/>
          <a:rect l="0" t="0" r="0" b="0"/>
          <a:pathLst>
            <a:path>
              <a:moveTo>
                <a:pt x="0" y="1127065"/>
              </a:moveTo>
              <a:lnTo>
                <a:pt x="613511" y="1127065"/>
              </a:lnTo>
              <a:lnTo>
                <a:pt x="613511" y="0"/>
              </a:lnTo>
              <a:lnTo>
                <a:pt x="122702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4935485" y="2106113"/>
        <a:ext cx="83304" cy="83304"/>
      </dsp:txXfrm>
    </dsp:sp>
    <dsp:sp modelId="{54DE37C6-13AE-4FD0-A4E2-74685F6E0311}">
      <dsp:nvSpPr>
        <dsp:cNvPr id="0" name=""/>
        <dsp:cNvSpPr/>
      </dsp:nvSpPr>
      <dsp:spPr>
        <a:xfrm>
          <a:off x="4363625" y="926665"/>
          <a:ext cx="1227023" cy="1784632"/>
        </a:xfrm>
        <a:custGeom>
          <a:avLst/>
          <a:gdLst/>
          <a:ahLst/>
          <a:cxnLst/>
          <a:rect l="0" t="0" r="0" b="0"/>
          <a:pathLst>
            <a:path>
              <a:moveTo>
                <a:pt x="0" y="1784632"/>
              </a:moveTo>
              <a:lnTo>
                <a:pt x="613511" y="1784632"/>
              </a:lnTo>
              <a:lnTo>
                <a:pt x="613511" y="0"/>
              </a:lnTo>
              <a:lnTo>
                <a:pt x="122702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4922993" y="1764838"/>
        <a:ext cx="108287" cy="108287"/>
      </dsp:txXfrm>
    </dsp:sp>
    <dsp:sp modelId="{AA8FB8E2-EC47-4C99-A0F2-C4B082A6D1D7}">
      <dsp:nvSpPr>
        <dsp:cNvPr id="0" name=""/>
        <dsp:cNvSpPr/>
      </dsp:nvSpPr>
      <dsp:spPr>
        <a:xfrm>
          <a:off x="4363625" y="269098"/>
          <a:ext cx="1227023" cy="2442199"/>
        </a:xfrm>
        <a:custGeom>
          <a:avLst/>
          <a:gdLst/>
          <a:ahLst/>
          <a:cxnLst/>
          <a:rect l="0" t="0" r="0" b="0"/>
          <a:pathLst>
            <a:path>
              <a:moveTo>
                <a:pt x="0" y="2442199"/>
              </a:moveTo>
              <a:lnTo>
                <a:pt x="613511" y="2442199"/>
              </a:lnTo>
              <a:lnTo>
                <a:pt x="613511" y="0"/>
              </a:lnTo>
              <a:lnTo>
                <a:pt x="122702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50" kern="1200"/>
        </a:p>
      </dsp:txBody>
      <dsp:txXfrm>
        <a:off x="4908809" y="1421870"/>
        <a:ext cx="136655" cy="136655"/>
      </dsp:txXfrm>
    </dsp:sp>
    <dsp:sp modelId="{A3D3E26E-EF18-4737-8AD0-1FA3D8D1D7E3}">
      <dsp:nvSpPr>
        <dsp:cNvPr id="0" name=""/>
        <dsp:cNvSpPr/>
      </dsp:nvSpPr>
      <dsp:spPr>
        <a:xfrm>
          <a:off x="1957693" y="2608487"/>
          <a:ext cx="680475" cy="102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237" y="0"/>
              </a:lnTo>
              <a:lnTo>
                <a:pt x="340237" y="102810"/>
              </a:lnTo>
              <a:lnTo>
                <a:pt x="680475" y="102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2280726" y="2642687"/>
        <a:ext cx="34409" cy="34409"/>
      </dsp:txXfrm>
    </dsp:sp>
    <dsp:sp modelId="{0FEA1AF8-F878-4D31-ACEC-6AE1D7F809A2}">
      <dsp:nvSpPr>
        <dsp:cNvPr id="0" name=""/>
        <dsp:cNvSpPr/>
      </dsp:nvSpPr>
      <dsp:spPr>
        <a:xfrm>
          <a:off x="0" y="1616573"/>
          <a:ext cx="1931558" cy="1983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Enseñanza por descubrimiento y construcción del conocimiento, más centrada en el estudiante</a:t>
          </a:r>
          <a:endParaRPr lang="es-CO" sz="1800" b="1" kern="1200" dirty="0"/>
        </a:p>
      </dsp:txBody>
      <dsp:txXfrm>
        <a:off x="0" y="1616573"/>
        <a:ext cx="1931558" cy="1983827"/>
      </dsp:txXfrm>
    </dsp:sp>
    <dsp:sp modelId="{75E30484-8285-4649-99F1-282FACF8E7FB}">
      <dsp:nvSpPr>
        <dsp:cNvPr id="0" name=""/>
        <dsp:cNvSpPr/>
      </dsp:nvSpPr>
      <dsp:spPr>
        <a:xfrm>
          <a:off x="2638168" y="1966211"/>
          <a:ext cx="1725456" cy="149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plantea situaciones problemáticas, dejando que su estructuración sea parte del trabajo del estudiante.</a:t>
          </a:r>
          <a:endParaRPr lang="es-CO" sz="1400" kern="1200" dirty="0"/>
        </a:p>
      </dsp:txBody>
      <dsp:txXfrm>
        <a:off x="2638168" y="1966211"/>
        <a:ext cx="1725456" cy="1490173"/>
      </dsp:txXfrm>
    </dsp:sp>
    <dsp:sp modelId="{8158DBEC-8E95-4A45-ABD9-DAF1DB0963DD}">
      <dsp:nvSpPr>
        <dsp:cNvPr id="0" name=""/>
        <dsp:cNvSpPr/>
      </dsp:nvSpPr>
      <dsp:spPr>
        <a:xfrm>
          <a:off x="5590649" y="6071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Busca,</a:t>
          </a:r>
          <a:endParaRPr lang="es-CO" sz="1100" kern="1200" dirty="0"/>
        </a:p>
      </dsp:txBody>
      <dsp:txXfrm>
        <a:off x="5590649" y="6071"/>
        <a:ext cx="1725456" cy="526053"/>
      </dsp:txXfrm>
    </dsp:sp>
    <dsp:sp modelId="{5F0F7A96-575B-43FE-A45A-BEE296B7B7CA}">
      <dsp:nvSpPr>
        <dsp:cNvPr id="0" name=""/>
        <dsp:cNvSpPr/>
      </dsp:nvSpPr>
      <dsp:spPr>
        <a:xfrm>
          <a:off x="5590649" y="663638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Indaga,</a:t>
          </a:r>
          <a:endParaRPr lang="es-CO" sz="1100" kern="1200" dirty="0"/>
        </a:p>
      </dsp:txBody>
      <dsp:txXfrm>
        <a:off x="5590649" y="663638"/>
        <a:ext cx="1725456" cy="526053"/>
      </dsp:txXfrm>
    </dsp:sp>
    <dsp:sp modelId="{5181FA2C-F589-4976-801B-3606705EAA71}">
      <dsp:nvSpPr>
        <dsp:cNvPr id="0" name=""/>
        <dsp:cNvSpPr/>
      </dsp:nvSpPr>
      <dsp:spPr>
        <a:xfrm>
          <a:off x="5590649" y="1321206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Revisa situaciones similares,</a:t>
          </a:r>
          <a:endParaRPr lang="es-CO" sz="1100" kern="1200" dirty="0"/>
        </a:p>
      </dsp:txBody>
      <dsp:txXfrm>
        <a:off x="5590649" y="1321206"/>
        <a:ext cx="1725456" cy="526053"/>
      </dsp:txXfrm>
    </dsp:sp>
    <dsp:sp modelId="{1215A017-6E64-43C3-89DC-1F00B6EAC5AD}">
      <dsp:nvSpPr>
        <dsp:cNvPr id="0" name=""/>
        <dsp:cNvSpPr/>
      </dsp:nvSpPr>
      <dsp:spPr>
        <a:xfrm>
          <a:off x="5590649" y="1978773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Examina literatura relacionada,</a:t>
          </a:r>
          <a:endParaRPr lang="es-CO" sz="1100" kern="1200" dirty="0"/>
        </a:p>
      </dsp:txBody>
      <dsp:txXfrm>
        <a:off x="5590649" y="1978773"/>
        <a:ext cx="1725456" cy="526053"/>
      </dsp:txXfrm>
    </dsp:sp>
    <dsp:sp modelId="{93B5B1E5-A303-418B-AD22-DDB793789BCC}">
      <dsp:nvSpPr>
        <dsp:cNvPr id="0" name=""/>
        <dsp:cNvSpPr/>
      </dsp:nvSpPr>
      <dsp:spPr>
        <a:xfrm>
          <a:off x="5590649" y="2636340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recoge datos,</a:t>
          </a:r>
          <a:endParaRPr lang="es-CO" sz="1100" kern="1200" dirty="0"/>
        </a:p>
      </dsp:txBody>
      <dsp:txXfrm>
        <a:off x="5590649" y="2636340"/>
        <a:ext cx="1725456" cy="526053"/>
      </dsp:txXfrm>
    </dsp:sp>
    <dsp:sp modelId="{81D20FE3-B092-478E-A4E5-6CF3C12F950C}">
      <dsp:nvSpPr>
        <dsp:cNvPr id="0" name=""/>
        <dsp:cNvSpPr/>
      </dsp:nvSpPr>
      <dsp:spPr>
        <a:xfrm>
          <a:off x="5590649" y="3293908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Los organiza, </a:t>
          </a:r>
          <a:endParaRPr lang="es-CO" sz="1100" kern="1200" dirty="0"/>
        </a:p>
      </dsp:txBody>
      <dsp:txXfrm>
        <a:off x="5590649" y="3293908"/>
        <a:ext cx="1725456" cy="526053"/>
      </dsp:txXfrm>
    </dsp:sp>
    <dsp:sp modelId="{BE5EEE3E-CCF8-4371-9E71-C044D4D886F7}">
      <dsp:nvSpPr>
        <dsp:cNvPr id="0" name=""/>
        <dsp:cNvSpPr/>
      </dsp:nvSpPr>
      <dsp:spPr>
        <a:xfrm>
          <a:off x="5590649" y="3951475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smtClean="0"/>
            <a:t>Los </a:t>
          </a:r>
          <a:r>
            <a:rPr lang="es-CO" sz="1100" kern="1200" dirty="0" smtClean="0"/>
            <a:t>interpreta y</a:t>
          </a:r>
          <a:endParaRPr lang="es-CO" sz="1100" kern="1200" dirty="0"/>
        </a:p>
      </dsp:txBody>
      <dsp:txXfrm>
        <a:off x="5590649" y="3951475"/>
        <a:ext cx="1725456" cy="526053"/>
      </dsp:txXfrm>
    </dsp:sp>
    <dsp:sp modelId="{D27C014C-7CE6-492A-8B13-A5D339560135}">
      <dsp:nvSpPr>
        <dsp:cNvPr id="0" name=""/>
        <dsp:cNvSpPr/>
      </dsp:nvSpPr>
      <dsp:spPr>
        <a:xfrm>
          <a:off x="5590649" y="4609042"/>
          <a:ext cx="1725456" cy="526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Enuncia soluciones</a:t>
          </a:r>
          <a:endParaRPr lang="es-CO" sz="1100" kern="1200" dirty="0"/>
        </a:p>
      </dsp:txBody>
      <dsp:txXfrm>
        <a:off x="5590649" y="4609042"/>
        <a:ext cx="1725456" cy="5260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9B8D9-06D9-4639-A615-40C11DE969BD}">
      <dsp:nvSpPr>
        <dsp:cNvPr id="0" name=""/>
        <dsp:cNvSpPr/>
      </dsp:nvSpPr>
      <dsp:spPr>
        <a:xfrm>
          <a:off x="1342" y="375690"/>
          <a:ext cx="943645" cy="94364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4C53-2A06-4865-8CA4-9E39AA8E07AC}">
      <dsp:nvSpPr>
        <dsp:cNvPr id="0" name=""/>
        <dsp:cNvSpPr/>
      </dsp:nvSpPr>
      <dsp:spPr>
        <a:xfrm>
          <a:off x="95707" y="470054"/>
          <a:ext cx="754916" cy="754916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B06766-F19B-4F9C-B9BF-5C2F8E147A17}">
      <dsp:nvSpPr>
        <dsp:cNvPr id="0" name=""/>
        <dsp:cNvSpPr/>
      </dsp:nvSpPr>
      <dsp:spPr>
        <a:xfrm rot="16200000">
          <a:off x="-1083849" y="2498892"/>
          <a:ext cx="2736572" cy="5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FF0000"/>
              </a:solidFill>
            </a:rPr>
            <a:t>Investigación Exploratoria 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-1083849" y="2498892"/>
        <a:ext cx="2736572" cy="566187"/>
      </dsp:txXfrm>
    </dsp:sp>
    <dsp:sp modelId="{4CC23516-99C2-4759-9F29-6252D9B0D8F6}">
      <dsp:nvSpPr>
        <dsp:cNvPr id="0" name=""/>
        <dsp:cNvSpPr/>
      </dsp:nvSpPr>
      <dsp:spPr>
        <a:xfrm>
          <a:off x="661894" y="375690"/>
          <a:ext cx="1887291" cy="3774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es llevar a cabo un sondeo en artículos, 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documentos,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investigaciones terminadas, 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para plantear problemas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Sopesar explicaciones tentativas de los mismos</a:t>
          </a:r>
          <a:endParaRPr lang="es-CO" sz="1400" kern="1200" dirty="0"/>
        </a:p>
      </dsp:txBody>
      <dsp:txXfrm>
        <a:off x="661894" y="375690"/>
        <a:ext cx="1887291" cy="3774582"/>
      </dsp:txXfrm>
    </dsp:sp>
    <dsp:sp modelId="{F024BAF2-C738-40B9-9B29-3CD9C579E6A4}">
      <dsp:nvSpPr>
        <dsp:cNvPr id="0" name=""/>
        <dsp:cNvSpPr/>
      </dsp:nvSpPr>
      <dsp:spPr>
        <a:xfrm>
          <a:off x="2840878" y="375690"/>
          <a:ext cx="943645" cy="94364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088D3-C7EB-4F3D-A042-D5B6F49C1A10}">
      <dsp:nvSpPr>
        <dsp:cNvPr id="0" name=""/>
        <dsp:cNvSpPr/>
      </dsp:nvSpPr>
      <dsp:spPr>
        <a:xfrm>
          <a:off x="2935242" y="470054"/>
          <a:ext cx="754916" cy="754916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6A8F57-CF77-4D32-9239-569A58E26178}">
      <dsp:nvSpPr>
        <dsp:cNvPr id="0" name=""/>
        <dsp:cNvSpPr/>
      </dsp:nvSpPr>
      <dsp:spPr>
        <a:xfrm rot="16200000">
          <a:off x="1755685" y="2498892"/>
          <a:ext cx="2736572" cy="5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FF0000"/>
              </a:solidFill>
            </a:rPr>
            <a:t>Formación en y para la investigación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1755685" y="2498892"/>
        <a:ext cx="2736572" cy="566187"/>
      </dsp:txXfrm>
    </dsp:sp>
    <dsp:sp modelId="{9DD050C7-0B39-4952-98FA-0A55A5F992EA}">
      <dsp:nvSpPr>
        <dsp:cNvPr id="0" name=""/>
        <dsp:cNvSpPr/>
      </dsp:nvSpPr>
      <dsp:spPr>
        <a:xfrm>
          <a:off x="3501430" y="375690"/>
          <a:ext cx="1887291" cy="3774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 “formar” en y para la investigación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 través de actividades que no hacen parte necesariamente de un proyecto concreto de investigación. 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La intención es familiarizar con la investigación,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Búsqueda, fases y funcionamiento.</a:t>
          </a:r>
          <a:endParaRPr lang="es-CO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Seminario Alemán, 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Estudio de casos,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Método de proyectos, y otros; 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Tesis de grado</a:t>
          </a:r>
          <a:endParaRPr lang="es-CO" sz="1100" kern="1200" dirty="0"/>
        </a:p>
      </dsp:txBody>
      <dsp:txXfrm>
        <a:off x="3501430" y="375690"/>
        <a:ext cx="1887291" cy="3774582"/>
      </dsp:txXfrm>
    </dsp:sp>
    <dsp:sp modelId="{88CA42EE-4BD4-49C0-80CE-AD647F06F4FD}">
      <dsp:nvSpPr>
        <dsp:cNvPr id="0" name=""/>
        <dsp:cNvSpPr/>
      </dsp:nvSpPr>
      <dsp:spPr>
        <a:xfrm>
          <a:off x="5680414" y="375690"/>
          <a:ext cx="943645" cy="94364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BCE0D-C998-4F69-92B7-C34F245D839E}">
      <dsp:nvSpPr>
        <dsp:cNvPr id="0" name=""/>
        <dsp:cNvSpPr/>
      </dsp:nvSpPr>
      <dsp:spPr>
        <a:xfrm>
          <a:off x="5774778" y="470054"/>
          <a:ext cx="754916" cy="754916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4CC423-F260-414A-B924-1FF98441DCD7}">
      <dsp:nvSpPr>
        <dsp:cNvPr id="0" name=""/>
        <dsp:cNvSpPr/>
      </dsp:nvSpPr>
      <dsp:spPr>
        <a:xfrm rot="16200000">
          <a:off x="4595221" y="2498892"/>
          <a:ext cx="2736572" cy="5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FF0000"/>
              </a:solidFill>
            </a:rPr>
            <a:t>Investigación para la transformación en la acción o práctica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4595221" y="2498892"/>
        <a:ext cx="2736572" cy="566187"/>
      </dsp:txXfrm>
    </dsp:sp>
    <dsp:sp modelId="{3231F042-C3E5-43F1-B449-ACBC42B49B06}">
      <dsp:nvSpPr>
        <dsp:cNvPr id="0" name=""/>
        <dsp:cNvSpPr/>
      </dsp:nvSpPr>
      <dsp:spPr>
        <a:xfrm>
          <a:off x="6340966" y="375690"/>
          <a:ext cx="1887291" cy="3774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realizada para aplicar sus hallazgos sobre la marcha, 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para afinar y mejorar los programas mientras están siendo desarrollados,</a:t>
          </a: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para servir a los interesados como medio de reflexión y aprendizaje sobre sus programas y sus usuarios</a:t>
          </a:r>
          <a:endParaRPr lang="es-CO" sz="1400" kern="1200" dirty="0"/>
        </a:p>
      </dsp:txBody>
      <dsp:txXfrm>
        <a:off x="6340966" y="375690"/>
        <a:ext cx="1887291" cy="37745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99292-9D9C-4522-8CB8-12A9804363CB}">
      <dsp:nvSpPr>
        <dsp:cNvPr id="0" name=""/>
        <dsp:cNvSpPr/>
      </dsp:nvSpPr>
      <dsp:spPr>
        <a:xfrm>
          <a:off x="4767252" y="3843120"/>
          <a:ext cx="633402" cy="603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701" y="0"/>
              </a:lnTo>
              <a:lnTo>
                <a:pt x="316701" y="603470"/>
              </a:lnTo>
              <a:lnTo>
                <a:pt x="633402" y="603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062081" y="4122984"/>
        <a:ext cx="43742" cy="43742"/>
      </dsp:txXfrm>
    </dsp:sp>
    <dsp:sp modelId="{00C03103-7FEF-47F4-AA63-E11374E79E8D}">
      <dsp:nvSpPr>
        <dsp:cNvPr id="0" name=""/>
        <dsp:cNvSpPr/>
      </dsp:nvSpPr>
      <dsp:spPr>
        <a:xfrm>
          <a:off x="4767252" y="3239650"/>
          <a:ext cx="633402" cy="603470"/>
        </a:xfrm>
        <a:custGeom>
          <a:avLst/>
          <a:gdLst/>
          <a:ahLst/>
          <a:cxnLst/>
          <a:rect l="0" t="0" r="0" b="0"/>
          <a:pathLst>
            <a:path>
              <a:moveTo>
                <a:pt x="0" y="603470"/>
              </a:moveTo>
              <a:lnTo>
                <a:pt x="316701" y="603470"/>
              </a:lnTo>
              <a:lnTo>
                <a:pt x="316701" y="0"/>
              </a:lnTo>
              <a:lnTo>
                <a:pt x="63340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062081" y="3519513"/>
        <a:ext cx="43742" cy="43742"/>
      </dsp:txXfrm>
    </dsp:sp>
    <dsp:sp modelId="{2EA447EE-CB09-4C7C-B446-5861FD141DB3}">
      <dsp:nvSpPr>
        <dsp:cNvPr id="0" name=""/>
        <dsp:cNvSpPr/>
      </dsp:nvSpPr>
      <dsp:spPr>
        <a:xfrm>
          <a:off x="966837" y="2636180"/>
          <a:ext cx="633402" cy="120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701" y="0"/>
              </a:lnTo>
              <a:lnTo>
                <a:pt x="316701" y="1206940"/>
              </a:lnTo>
              <a:lnTo>
                <a:pt x="633402" y="1206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249462" y="3205574"/>
        <a:ext cx="68152" cy="68152"/>
      </dsp:txXfrm>
    </dsp:sp>
    <dsp:sp modelId="{025152DC-9A82-49EE-8171-07606BFFC593}">
      <dsp:nvSpPr>
        <dsp:cNvPr id="0" name=""/>
        <dsp:cNvSpPr/>
      </dsp:nvSpPr>
      <dsp:spPr>
        <a:xfrm>
          <a:off x="966837" y="2590460"/>
          <a:ext cx="633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340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267704" y="2620344"/>
        <a:ext cx="31670" cy="31670"/>
      </dsp:txXfrm>
    </dsp:sp>
    <dsp:sp modelId="{70816B4D-13CB-4EF5-8B2E-E378567583D0}">
      <dsp:nvSpPr>
        <dsp:cNvPr id="0" name=""/>
        <dsp:cNvSpPr/>
      </dsp:nvSpPr>
      <dsp:spPr>
        <a:xfrm>
          <a:off x="966837" y="1429239"/>
          <a:ext cx="633402" cy="1206940"/>
        </a:xfrm>
        <a:custGeom>
          <a:avLst/>
          <a:gdLst/>
          <a:ahLst/>
          <a:cxnLst/>
          <a:rect l="0" t="0" r="0" b="0"/>
          <a:pathLst>
            <a:path>
              <a:moveTo>
                <a:pt x="0" y="1206940"/>
              </a:moveTo>
              <a:lnTo>
                <a:pt x="316701" y="1206940"/>
              </a:lnTo>
              <a:lnTo>
                <a:pt x="316701" y="0"/>
              </a:lnTo>
              <a:lnTo>
                <a:pt x="6334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249462" y="1998633"/>
        <a:ext cx="68152" cy="68152"/>
      </dsp:txXfrm>
    </dsp:sp>
    <dsp:sp modelId="{4B1BD161-4037-4B4D-A963-B75AE162CC75}">
      <dsp:nvSpPr>
        <dsp:cNvPr id="0" name=""/>
        <dsp:cNvSpPr/>
      </dsp:nvSpPr>
      <dsp:spPr>
        <a:xfrm rot="16200000">
          <a:off x="-2056865" y="2153403"/>
          <a:ext cx="5081854" cy="965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Conclusiones del Estudio</a:t>
          </a:r>
          <a:endParaRPr lang="es-CO" sz="2800" kern="1200" dirty="0"/>
        </a:p>
      </dsp:txBody>
      <dsp:txXfrm>
        <a:off x="-2056865" y="2153403"/>
        <a:ext cx="5081854" cy="965552"/>
      </dsp:txXfrm>
    </dsp:sp>
    <dsp:sp modelId="{D98E0079-BCFE-4CE5-BEF5-20C02871ADC3}">
      <dsp:nvSpPr>
        <dsp:cNvPr id="0" name=""/>
        <dsp:cNvSpPr/>
      </dsp:nvSpPr>
      <dsp:spPr>
        <a:xfrm>
          <a:off x="1600240" y="946463"/>
          <a:ext cx="3167011" cy="965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Iniciativas normativas </a:t>
          </a:r>
          <a:endParaRPr lang="es-CO" sz="1600" kern="1200" dirty="0"/>
        </a:p>
      </dsp:txBody>
      <dsp:txXfrm>
        <a:off x="1600240" y="946463"/>
        <a:ext cx="3167011" cy="965552"/>
      </dsp:txXfrm>
    </dsp:sp>
    <dsp:sp modelId="{05B244A7-90BB-4A9B-A1EE-A63ED8322B1A}">
      <dsp:nvSpPr>
        <dsp:cNvPr id="0" name=""/>
        <dsp:cNvSpPr/>
      </dsp:nvSpPr>
      <dsp:spPr>
        <a:xfrm>
          <a:off x="1600240" y="2153403"/>
          <a:ext cx="3167011" cy="965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Preocupación por incentivar el espíritu investigativo del estudiante (y de los docentes)</a:t>
          </a:r>
        </a:p>
      </dsp:txBody>
      <dsp:txXfrm>
        <a:off x="1600240" y="2153403"/>
        <a:ext cx="3167011" cy="965552"/>
      </dsp:txXfrm>
    </dsp:sp>
    <dsp:sp modelId="{34BB2D31-DE84-440A-98D2-5ACD7C604574}">
      <dsp:nvSpPr>
        <dsp:cNvPr id="0" name=""/>
        <dsp:cNvSpPr/>
      </dsp:nvSpPr>
      <dsp:spPr>
        <a:xfrm>
          <a:off x="1600240" y="3360344"/>
          <a:ext cx="3167011" cy="965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Estrategias </a:t>
          </a:r>
        </a:p>
      </dsp:txBody>
      <dsp:txXfrm>
        <a:off x="1600240" y="3360344"/>
        <a:ext cx="3167011" cy="965552"/>
      </dsp:txXfrm>
    </dsp:sp>
    <dsp:sp modelId="{AF529ACD-4E99-46E7-B800-E4F421AB4680}">
      <dsp:nvSpPr>
        <dsp:cNvPr id="0" name=""/>
        <dsp:cNvSpPr/>
      </dsp:nvSpPr>
      <dsp:spPr>
        <a:xfrm>
          <a:off x="5400654" y="2756874"/>
          <a:ext cx="3167011" cy="965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Plantear asignaturas para estudiar exclusivamente temas de investigación</a:t>
          </a:r>
        </a:p>
      </dsp:txBody>
      <dsp:txXfrm>
        <a:off x="5400654" y="2756874"/>
        <a:ext cx="3167011" cy="965552"/>
      </dsp:txXfrm>
    </dsp:sp>
    <dsp:sp modelId="{18865BB4-4C85-4C37-9F12-6EFEAF33D3B2}">
      <dsp:nvSpPr>
        <dsp:cNvPr id="0" name=""/>
        <dsp:cNvSpPr/>
      </dsp:nvSpPr>
      <dsp:spPr>
        <a:xfrm>
          <a:off x="5400654" y="3963814"/>
          <a:ext cx="3167011" cy="965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Utilizar distintas actividades dentro de las asignaturas convencionales, para que los estudiantes aprendan a investigar. </a:t>
          </a:r>
          <a:endParaRPr lang="en-US" sz="1600" kern="1200" dirty="0"/>
        </a:p>
      </dsp:txBody>
      <dsp:txXfrm>
        <a:off x="5400654" y="3963814"/>
        <a:ext cx="3167011" cy="9655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4FFEE-FB1D-4266-B80B-254D6FD92603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400212-3F86-44D5-8175-61BDD915DDB9}">
      <dsp:nvSpPr>
        <dsp:cNvPr id="0" name=""/>
        <dsp:cNvSpPr/>
      </dsp:nvSpPr>
      <dsp:spPr>
        <a:xfrm>
          <a:off x="0" y="0"/>
          <a:ext cx="1670585" cy="446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En 42 programas conciben como investigación formativa incluir dentro de los planes de estudio</a:t>
          </a:r>
          <a:endParaRPr lang="en-US" sz="2200" kern="1200" dirty="0"/>
        </a:p>
      </dsp:txBody>
      <dsp:txXfrm>
        <a:off x="0" y="0"/>
        <a:ext cx="1670585" cy="4464496"/>
      </dsp:txXfrm>
    </dsp:sp>
    <dsp:sp modelId="{A079BD36-94B4-420B-A96F-1BB71E6A9EA9}">
      <dsp:nvSpPr>
        <dsp:cNvPr id="0" name=""/>
        <dsp:cNvSpPr/>
      </dsp:nvSpPr>
      <dsp:spPr>
        <a:xfrm>
          <a:off x="1795879" y="35151"/>
          <a:ext cx="6557048" cy="7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Metodología Investigación</a:t>
          </a:r>
          <a:endParaRPr lang="en-US" sz="2800" kern="1200" dirty="0"/>
        </a:p>
      </dsp:txBody>
      <dsp:txXfrm>
        <a:off x="1795879" y="35151"/>
        <a:ext cx="6557048" cy="703027"/>
      </dsp:txXfrm>
    </dsp:sp>
    <dsp:sp modelId="{0816958E-8346-43C7-9B3B-C78C62514820}">
      <dsp:nvSpPr>
        <dsp:cNvPr id="0" name=""/>
        <dsp:cNvSpPr/>
      </dsp:nvSpPr>
      <dsp:spPr>
        <a:xfrm>
          <a:off x="1670585" y="738178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AD0DB0-4BC4-479E-A4D9-371422A4FE43}">
      <dsp:nvSpPr>
        <dsp:cNvPr id="0" name=""/>
        <dsp:cNvSpPr/>
      </dsp:nvSpPr>
      <dsp:spPr>
        <a:xfrm>
          <a:off x="1795879" y="773330"/>
          <a:ext cx="6557048" cy="7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Epistemología</a:t>
          </a:r>
          <a:endParaRPr lang="en-US" sz="2800" kern="1200" dirty="0"/>
        </a:p>
      </dsp:txBody>
      <dsp:txXfrm>
        <a:off x="1795879" y="773330"/>
        <a:ext cx="6557048" cy="703027"/>
      </dsp:txXfrm>
    </dsp:sp>
    <dsp:sp modelId="{F83871DA-932E-4E48-87A9-4143CA81845C}">
      <dsp:nvSpPr>
        <dsp:cNvPr id="0" name=""/>
        <dsp:cNvSpPr/>
      </dsp:nvSpPr>
      <dsp:spPr>
        <a:xfrm>
          <a:off x="1670585" y="1476357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4375E1-FF43-4538-BCBF-D489610F0443}">
      <dsp:nvSpPr>
        <dsp:cNvPr id="0" name=""/>
        <dsp:cNvSpPr/>
      </dsp:nvSpPr>
      <dsp:spPr>
        <a:xfrm>
          <a:off x="1795879" y="1511508"/>
          <a:ext cx="6557048" cy="7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Técnicas de investigación</a:t>
          </a:r>
          <a:endParaRPr lang="en-US" sz="2800" kern="1200" dirty="0"/>
        </a:p>
      </dsp:txBody>
      <dsp:txXfrm>
        <a:off x="1795879" y="1511508"/>
        <a:ext cx="6557048" cy="703027"/>
      </dsp:txXfrm>
    </dsp:sp>
    <dsp:sp modelId="{9DA264DA-C9E4-4F04-B435-C3B8B087D6F8}">
      <dsp:nvSpPr>
        <dsp:cNvPr id="0" name=""/>
        <dsp:cNvSpPr/>
      </dsp:nvSpPr>
      <dsp:spPr>
        <a:xfrm>
          <a:off x="1670585" y="2214536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51A9DA-B5A5-4294-A6D1-386671DF9DAC}">
      <dsp:nvSpPr>
        <dsp:cNvPr id="0" name=""/>
        <dsp:cNvSpPr/>
      </dsp:nvSpPr>
      <dsp:spPr>
        <a:xfrm>
          <a:off x="1795879" y="2249687"/>
          <a:ext cx="6557048" cy="7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Pensamiento investigativo</a:t>
          </a:r>
          <a:endParaRPr lang="en-US" sz="2800" kern="1200" dirty="0"/>
        </a:p>
      </dsp:txBody>
      <dsp:txXfrm>
        <a:off x="1795879" y="2249687"/>
        <a:ext cx="6557048" cy="703027"/>
      </dsp:txXfrm>
    </dsp:sp>
    <dsp:sp modelId="{4522D225-E422-4B9F-A364-100BC181C06C}">
      <dsp:nvSpPr>
        <dsp:cNvPr id="0" name=""/>
        <dsp:cNvSpPr/>
      </dsp:nvSpPr>
      <dsp:spPr>
        <a:xfrm>
          <a:off x="1670585" y="2952714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79810-D4D0-4BA4-8CE4-F5B39E79329D}">
      <dsp:nvSpPr>
        <dsp:cNvPr id="0" name=""/>
        <dsp:cNvSpPr/>
      </dsp:nvSpPr>
      <dsp:spPr>
        <a:xfrm>
          <a:off x="1795879" y="2987866"/>
          <a:ext cx="6557048" cy="7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Entre otras</a:t>
          </a:r>
          <a:endParaRPr lang="en-US" sz="2800" kern="1200" dirty="0"/>
        </a:p>
      </dsp:txBody>
      <dsp:txXfrm>
        <a:off x="1795879" y="2987866"/>
        <a:ext cx="6557048" cy="703027"/>
      </dsp:txXfrm>
    </dsp:sp>
    <dsp:sp modelId="{7533373C-751A-42D0-9E9F-EAD7E6380EA0}">
      <dsp:nvSpPr>
        <dsp:cNvPr id="0" name=""/>
        <dsp:cNvSpPr/>
      </dsp:nvSpPr>
      <dsp:spPr>
        <a:xfrm>
          <a:off x="1670585" y="3690893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8CB2F6-A021-420F-81A7-37F2DBD5F385}">
      <dsp:nvSpPr>
        <dsp:cNvPr id="0" name=""/>
        <dsp:cNvSpPr/>
      </dsp:nvSpPr>
      <dsp:spPr>
        <a:xfrm>
          <a:off x="1795879" y="3726044"/>
          <a:ext cx="6557048" cy="7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Al menos una incluye temas metodológicos</a:t>
          </a:r>
          <a:endParaRPr lang="en-US" sz="2800" kern="1200" dirty="0"/>
        </a:p>
      </dsp:txBody>
      <dsp:txXfrm>
        <a:off x="1795879" y="3726044"/>
        <a:ext cx="6557048" cy="703027"/>
      </dsp:txXfrm>
    </dsp:sp>
    <dsp:sp modelId="{4D2332D7-5FFD-4659-BEC7-2DEE5D2FB2A6}">
      <dsp:nvSpPr>
        <dsp:cNvPr id="0" name=""/>
        <dsp:cNvSpPr/>
      </dsp:nvSpPr>
      <dsp:spPr>
        <a:xfrm>
          <a:off x="1670585" y="4429072"/>
          <a:ext cx="6682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101BA-01E3-4409-AB42-6C10DB6EF940}">
      <dsp:nvSpPr>
        <dsp:cNvPr id="0" name=""/>
        <dsp:cNvSpPr/>
      </dsp:nvSpPr>
      <dsp:spPr>
        <a:xfrm>
          <a:off x="1755140" y="2358135"/>
          <a:ext cx="2514232" cy="2195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116" y="0"/>
              </a:lnTo>
              <a:lnTo>
                <a:pt x="1257116" y="2195804"/>
              </a:lnTo>
              <a:lnTo>
                <a:pt x="2514232" y="2195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2928804" y="3372585"/>
        <a:ext cx="166905" cy="166905"/>
      </dsp:txXfrm>
    </dsp:sp>
    <dsp:sp modelId="{48E5A5DE-A25D-4788-BA3E-D2507E088639}">
      <dsp:nvSpPr>
        <dsp:cNvPr id="0" name=""/>
        <dsp:cNvSpPr/>
      </dsp:nvSpPr>
      <dsp:spPr>
        <a:xfrm>
          <a:off x="1755140" y="2358135"/>
          <a:ext cx="2514232" cy="1160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116" y="0"/>
              </a:lnTo>
              <a:lnTo>
                <a:pt x="1257116" y="1160972"/>
              </a:lnTo>
              <a:lnTo>
                <a:pt x="2514232" y="1160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2943023" y="2869388"/>
        <a:ext cx="138466" cy="138466"/>
      </dsp:txXfrm>
    </dsp:sp>
    <dsp:sp modelId="{007BA14C-079B-459F-A99E-D4B40C412D48}">
      <dsp:nvSpPr>
        <dsp:cNvPr id="0" name=""/>
        <dsp:cNvSpPr/>
      </dsp:nvSpPr>
      <dsp:spPr>
        <a:xfrm>
          <a:off x="1755140" y="2358135"/>
          <a:ext cx="2514232" cy="12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116" y="0"/>
              </a:lnTo>
              <a:lnTo>
                <a:pt x="1257116" y="126140"/>
              </a:lnTo>
              <a:lnTo>
                <a:pt x="2514232" y="126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2949321" y="2358270"/>
        <a:ext cx="125869" cy="125869"/>
      </dsp:txXfrm>
    </dsp:sp>
    <dsp:sp modelId="{94C447E0-675A-49D6-B2D8-4D5460B10771}">
      <dsp:nvSpPr>
        <dsp:cNvPr id="0" name=""/>
        <dsp:cNvSpPr/>
      </dsp:nvSpPr>
      <dsp:spPr>
        <a:xfrm>
          <a:off x="1755140" y="1449444"/>
          <a:ext cx="2514232" cy="908691"/>
        </a:xfrm>
        <a:custGeom>
          <a:avLst/>
          <a:gdLst/>
          <a:ahLst/>
          <a:cxnLst/>
          <a:rect l="0" t="0" r="0" b="0"/>
          <a:pathLst>
            <a:path>
              <a:moveTo>
                <a:pt x="0" y="908691"/>
              </a:moveTo>
              <a:lnTo>
                <a:pt x="1257116" y="908691"/>
              </a:lnTo>
              <a:lnTo>
                <a:pt x="1257116" y="0"/>
              </a:lnTo>
              <a:lnTo>
                <a:pt x="25142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2945421" y="1836954"/>
        <a:ext cx="133670" cy="133670"/>
      </dsp:txXfrm>
    </dsp:sp>
    <dsp:sp modelId="{4A267C0B-F20F-4587-8F80-720E245A9112}">
      <dsp:nvSpPr>
        <dsp:cNvPr id="0" name=""/>
        <dsp:cNvSpPr/>
      </dsp:nvSpPr>
      <dsp:spPr>
        <a:xfrm>
          <a:off x="1755140" y="414612"/>
          <a:ext cx="2514232" cy="1943523"/>
        </a:xfrm>
        <a:custGeom>
          <a:avLst/>
          <a:gdLst/>
          <a:ahLst/>
          <a:cxnLst/>
          <a:rect l="0" t="0" r="0" b="0"/>
          <a:pathLst>
            <a:path>
              <a:moveTo>
                <a:pt x="0" y="1943523"/>
              </a:moveTo>
              <a:lnTo>
                <a:pt x="1257116" y="1943523"/>
              </a:lnTo>
              <a:lnTo>
                <a:pt x="1257116" y="0"/>
              </a:lnTo>
              <a:lnTo>
                <a:pt x="25142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2932810" y="1306927"/>
        <a:ext cx="158891" cy="158891"/>
      </dsp:txXfrm>
    </dsp:sp>
    <dsp:sp modelId="{2658C7B3-DCD4-432D-A0E1-D275E8264BD3}">
      <dsp:nvSpPr>
        <dsp:cNvPr id="0" name=""/>
        <dsp:cNvSpPr/>
      </dsp:nvSpPr>
      <dsp:spPr>
        <a:xfrm>
          <a:off x="0" y="1944202"/>
          <a:ext cx="2682415" cy="827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0" u="none" kern="1200" dirty="0" smtClean="0"/>
            <a:t>Objetivos de las asignaturas</a:t>
          </a:r>
          <a:endParaRPr lang="es-CO" sz="2800" b="0" u="none" kern="1200" dirty="0"/>
        </a:p>
      </dsp:txBody>
      <dsp:txXfrm>
        <a:off x="0" y="1944202"/>
        <a:ext cx="2682415" cy="827865"/>
      </dsp:txXfrm>
    </dsp:sp>
    <dsp:sp modelId="{7F9DC610-46C0-4505-9174-4CC503DA3980}">
      <dsp:nvSpPr>
        <dsp:cNvPr id="0" name=""/>
        <dsp:cNvSpPr/>
      </dsp:nvSpPr>
      <dsp:spPr>
        <a:xfrm>
          <a:off x="4269373" y="679"/>
          <a:ext cx="3291470" cy="827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Aproximarse al tema de formulación de proyectos</a:t>
          </a:r>
          <a:endParaRPr lang="es-CO" sz="2100" kern="1200" dirty="0"/>
        </a:p>
      </dsp:txBody>
      <dsp:txXfrm>
        <a:off x="4269373" y="679"/>
        <a:ext cx="3291470" cy="827865"/>
      </dsp:txXfrm>
    </dsp:sp>
    <dsp:sp modelId="{BE2C8674-D104-4CFA-9E20-39F29E50BEF5}">
      <dsp:nvSpPr>
        <dsp:cNvPr id="0" name=""/>
        <dsp:cNvSpPr/>
      </dsp:nvSpPr>
      <dsp:spPr>
        <a:xfrm>
          <a:off x="4269373" y="1035511"/>
          <a:ext cx="3291470" cy="827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Incentivar el sentido crítico dentro de los estudiantes</a:t>
          </a:r>
        </a:p>
      </dsp:txBody>
      <dsp:txXfrm>
        <a:off x="4269373" y="1035511"/>
        <a:ext cx="3291470" cy="827865"/>
      </dsp:txXfrm>
    </dsp:sp>
    <dsp:sp modelId="{29F3EED6-2B87-4CC8-8B8E-79EB27E4F463}">
      <dsp:nvSpPr>
        <dsp:cNvPr id="0" name=""/>
        <dsp:cNvSpPr/>
      </dsp:nvSpPr>
      <dsp:spPr>
        <a:xfrm>
          <a:off x="4269373" y="2070343"/>
          <a:ext cx="3291470" cy="827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Fortalecer el estudio de teorías contables</a:t>
          </a:r>
        </a:p>
      </dsp:txBody>
      <dsp:txXfrm>
        <a:off x="4269373" y="2070343"/>
        <a:ext cx="3291470" cy="827865"/>
      </dsp:txXfrm>
    </dsp:sp>
    <dsp:sp modelId="{8275B922-CE02-4707-847E-062E5D551123}">
      <dsp:nvSpPr>
        <dsp:cNvPr id="0" name=""/>
        <dsp:cNvSpPr/>
      </dsp:nvSpPr>
      <dsp:spPr>
        <a:xfrm>
          <a:off x="4269373" y="3105175"/>
          <a:ext cx="3291470" cy="827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Generar resultados como publicaciones</a:t>
          </a:r>
        </a:p>
      </dsp:txBody>
      <dsp:txXfrm>
        <a:off x="4269373" y="3105175"/>
        <a:ext cx="3291470" cy="827865"/>
      </dsp:txXfrm>
    </dsp:sp>
    <dsp:sp modelId="{22ECA82D-1892-420B-ABB1-18C35CA9D747}">
      <dsp:nvSpPr>
        <dsp:cNvPr id="0" name=""/>
        <dsp:cNvSpPr/>
      </dsp:nvSpPr>
      <dsp:spPr>
        <a:xfrm>
          <a:off x="4269373" y="4140007"/>
          <a:ext cx="3291470" cy="827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5% del total  de asignaturas </a:t>
          </a:r>
          <a:endParaRPr lang="en-US" sz="2000" kern="1200" dirty="0"/>
        </a:p>
      </dsp:txBody>
      <dsp:txXfrm>
        <a:off x="4269373" y="4140007"/>
        <a:ext cx="3291470" cy="8278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E4C48-4EB1-4766-AA17-BB9025C090A3}">
      <dsp:nvSpPr>
        <dsp:cNvPr id="0" name=""/>
        <dsp:cNvSpPr/>
      </dsp:nvSpPr>
      <dsp:spPr>
        <a:xfrm>
          <a:off x="713999" y="199194"/>
          <a:ext cx="3379020" cy="105594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6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Congresos, eventos o concursos</a:t>
          </a:r>
        </a:p>
      </dsp:txBody>
      <dsp:txXfrm>
        <a:off x="713999" y="199194"/>
        <a:ext cx="3379020" cy="1055943"/>
      </dsp:txXfrm>
    </dsp:sp>
    <dsp:sp modelId="{5C152A55-A10E-4ACD-A4F5-ACD23496509C}">
      <dsp:nvSpPr>
        <dsp:cNvPr id="0" name=""/>
        <dsp:cNvSpPr/>
      </dsp:nvSpPr>
      <dsp:spPr>
        <a:xfrm>
          <a:off x="573207" y="46669"/>
          <a:ext cx="739160" cy="11087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E18315-EAF3-4842-A68A-7139A45AF851}">
      <dsp:nvSpPr>
        <dsp:cNvPr id="0" name=""/>
        <dsp:cNvSpPr/>
      </dsp:nvSpPr>
      <dsp:spPr>
        <a:xfrm>
          <a:off x="4400700" y="199194"/>
          <a:ext cx="3379020" cy="105594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6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Publicaciones</a:t>
          </a:r>
        </a:p>
      </dsp:txBody>
      <dsp:txXfrm>
        <a:off x="4400700" y="199194"/>
        <a:ext cx="3379020" cy="1055943"/>
      </dsp:txXfrm>
    </dsp:sp>
    <dsp:sp modelId="{977D40D7-F369-4485-BB73-B3219088B42F}">
      <dsp:nvSpPr>
        <dsp:cNvPr id="0" name=""/>
        <dsp:cNvSpPr/>
      </dsp:nvSpPr>
      <dsp:spPr>
        <a:xfrm>
          <a:off x="4259907" y="46669"/>
          <a:ext cx="739160" cy="11087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91CCC0-0568-4691-9EED-F17D73FC2AE4}">
      <dsp:nvSpPr>
        <dsp:cNvPr id="0" name=""/>
        <dsp:cNvSpPr/>
      </dsp:nvSpPr>
      <dsp:spPr>
        <a:xfrm>
          <a:off x="713999" y="1528510"/>
          <a:ext cx="3379020" cy="105594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6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Semilleros de investigación</a:t>
          </a:r>
        </a:p>
      </dsp:txBody>
      <dsp:txXfrm>
        <a:off x="713999" y="1528510"/>
        <a:ext cx="3379020" cy="1055943"/>
      </dsp:txXfrm>
    </dsp:sp>
    <dsp:sp modelId="{55C972ED-9917-4F4C-B8A8-774D10C14E86}">
      <dsp:nvSpPr>
        <dsp:cNvPr id="0" name=""/>
        <dsp:cNvSpPr/>
      </dsp:nvSpPr>
      <dsp:spPr>
        <a:xfrm>
          <a:off x="573207" y="1375985"/>
          <a:ext cx="739160" cy="11087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3A5A30-D038-4DCA-AB25-30541A5F94CC}">
      <dsp:nvSpPr>
        <dsp:cNvPr id="0" name=""/>
        <dsp:cNvSpPr/>
      </dsp:nvSpPr>
      <dsp:spPr>
        <a:xfrm>
          <a:off x="4400700" y="1528510"/>
          <a:ext cx="3379020" cy="105594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6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Escritos y desarrollos investigativos como opción de grado</a:t>
          </a:r>
        </a:p>
      </dsp:txBody>
      <dsp:txXfrm>
        <a:off x="4400700" y="1528510"/>
        <a:ext cx="3379020" cy="1055943"/>
      </dsp:txXfrm>
    </dsp:sp>
    <dsp:sp modelId="{C5AD4C5B-FF16-4744-B537-96F45B9033AD}">
      <dsp:nvSpPr>
        <dsp:cNvPr id="0" name=""/>
        <dsp:cNvSpPr/>
      </dsp:nvSpPr>
      <dsp:spPr>
        <a:xfrm>
          <a:off x="4259907" y="1375985"/>
          <a:ext cx="739160" cy="110874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D39D4D-AD9D-46F8-8BE9-5696811E0DC5}">
      <dsp:nvSpPr>
        <dsp:cNvPr id="0" name=""/>
        <dsp:cNvSpPr/>
      </dsp:nvSpPr>
      <dsp:spPr>
        <a:xfrm>
          <a:off x="2557350" y="2857826"/>
          <a:ext cx="3379020" cy="105594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226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Existencia de grupos de estudio y participación de los estudiantes. </a:t>
          </a:r>
          <a:endParaRPr lang="en-US" sz="2100" kern="1200" dirty="0"/>
        </a:p>
      </dsp:txBody>
      <dsp:txXfrm>
        <a:off x="2557350" y="2857826"/>
        <a:ext cx="3379020" cy="1055943"/>
      </dsp:txXfrm>
    </dsp:sp>
    <dsp:sp modelId="{A396FE76-5BAB-4379-8675-7A0DA51E1088}">
      <dsp:nvSpPr>
        <dsp:cNvPr id="0" name=""/>
        <dsp:cNvSpPr/>
      </dsp:nvSpPr>
      <dsp:spPr>
        <a:xfrm>
          <a:off x="2416557" y="2705301"/>
          <a:ext cx="739160" cy="11087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E034E-5FE2-4FB0-98DC-7EE75F8E69F5}">
      <dsp:nvSpPr>
        <dsp:cNvPr id="0" name=""/>
        <dsp:cNvSpPr/>
      </dsp:nvSpPr>
      <dsp:spPr>
        <a:xfrm>
          <a:off x="0" y="3085705"/>
          <a:ext cx="8856984" cy="2024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i="1" kern="1200" dirty="0" smtClean="0"/>
            <a:t>“Proceso de estudio riguroso y  sistemático para acceder a un nuevo conocimiento con pretensión de verdad, o para perfeccionar uno ya existente” </a:t>
          </a:r>
          <a:r>
            <a:rPr lang="es-CO" sz="2900" kern="1200" dirty="0" smtClean="0"/>
            <a:t>(Parra, 2004).</a:t>
          </a:r>
          <a:endParaRPr lang="es-CO" sz="2900" kern="1200" dirty="0"/>
        </a:p>
      </dsp:txBody>
      <dsp:txXfrm>
        <a:off x="0" y="3085705"/>
        <a:ext cx="8856984" cy="2024556"/>
      </dsp:txXfrm>
    </dsp:sp>
    <dsp:sp modelId="{0C97218F-6AE9-483A-8344-0DE5303492F8}">
      <dsp:nvSpPr>
        <dsp:cNvPr id="0" name=""/>
        <dsp:cNvSpPr/>
      </dsp:nvSpPr>
      <dsp:spPr>
        <a:xfrm rot="10800000">
          <a:off x="0" y="2305"/>
          <a:ext cx="8856984" cy="311376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¿Y cómo definimos la Investigación?</a:t>
          </a:r>
          <a:endParaRPr lang="es-CO" sz="2900" kern="1200" dirty="0"/>
        </a:p>
      </dsp:txBody>
      <dsp:txXfrm rot="10800000">
        <a:off x="0" y="2305"/>
        <a:ext cx="8856984" cy="20232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9B679-81A2-406C-B0DB-04F14F05E7DE}">
      <dsp:nvSpPr>
        <dsp:cNvPr id="0" name=""/>
        <dsp:cNvSpPr/>
      </dsp:nvSpPr>
      <dsp:spPr>
        <a:xfrm>
          <a:off x="148857" y="2604264"/>
          <a:ext cx="2228993" cy="73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u="none" kern="1200" dirty="0" smtClean="0"/>
            <a:t>Motivación Investigativa</a:t>
          </a:r>
          <a:endParaRPr lang="en-US" sz="2800" b="1" u="none" kern="1200" dirty="0"/>
        </a:p>
      </dsp:txBody>
      <dsp:txXfrm>
        <a:off x="148857" y="2604264"/>
        <a:ext cx="2228993" cy="734554"/>
      </dsp:txXfrm>
    </dsp:sp>
    <dsp:sp modelId="{CCD3CDB5-CD15-4908-9E1E-BEA4FD6F9B7C}">
      <dsp:nvSpPr>
        <dsp:cNvPr id="0" name=""/>
        <dsp:cNvSpPr/>
      </dsp:nvSpPr>
      <dsp:spPr>
        <a:xfrm>
          <a:off x="146325" y="2380859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B08E0F-7502-4E12-A069-12513BFF2DD7}">
      <dsp:nvSpPr>
        <dsp:cNvPr id="0" name=""/>
        <dsp:cNvSpPr/>
      </dsp:nvSpPr>
      <dsp:spPr>
        <a:xfrm>
          <a:off x="270439" y="2132630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6447FF-FB65-4562-8C16-E583B498D5AB}">
      <dsp:nvSpPr>
        <dsp:cNvPr id="0" name=""/>
        <dsp:cNvSpPr/>
      </dsp:nvSpPr>
      <dsp:spPr>
        <a:xfrm>
          <a:off x="568313" y="2182275"/>
          <a:ext cx="278624" cy="278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A09D6D-7E42-4C34-B1B4-2E7C7ED23E10}">
      <dsp:nvSpPr>
        <dsp:cNvPr id="0" name=""/>
        <dsp:cNvSpPr/>
      </dsp:nvSpPr>
      <dsp:spPr>
        <a:xfrm>
          <a:off x="816542" y="1909224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25194D-600E-4FF2-A7F3-913AC26B42A6}">
      <dsp:nvSpPr>
        <dsp:cNvPr id="0" name=""/>
        <dsp:cNvSpPr/>
      </dsp:nvSpPr>
      <dsp:spPr>
        <a:xfrm>
          <a:off x="1139240" y="1809932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07DD50-815E-40E2-BA15-56E92DB59D31}">
      <dsp:nvSpPr>
        <dsp:cNvPr id="0" name=""/>
        <dsp:cNvSpPr/>
      </dsp:nvSpPr>
      <dsp:spPr>
        <a:xfrm>
          <a:off x="1536406" y="1983692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3E925A-C83C-4CE4-B63A-F59DBB9D691E}">
      <dsp:nvSpPr>
        <dsp:cNvPr id="0" name=""/>
        <dsp:cNvSpPr/>
      </dsp:nvSpPr>
      <dsp:spPr>
        <a:xfrm>
          <a:off x="1784635" y="2107807"/>
          <a:ext cx="278624" cy="278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626088-37DD-4397-A306-2A18BBF303EE}">
      <dsp:nvSpPr>
        <dsp:cNvPr id="0" name=""/>
        <dsp:cNvSpPr/>
      </dsp:nvSpPr>
      <dsp:spPr>
        <a:xfrm>
          <a:off x="2132155" y="2380859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FDEBB9-88DF-4A0D-8A0D-C66681EFBAD5}">
      <dsp:nvSpPr>
        <dsp:cNvPr id="0" name=""/>
        <dsp:cNvSpPr/>
      </dsp:nvSpPr>
      <dsp:spPr>
        <a:xfrm>
          <a:off x="2281092" y="2653910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74A422-0873-4E9C-A1EB-FC4B442268E8}">
      <dsp:nvSpPr>
        <dsp:cNvPr id="0" name=""/>
        <dsp:cNvSpPr/>
      </dsp:nvSpPr>
      <dsp:spPr>
        <a:xfrm>
          <a:off x="990302" y="2132630"/>
          <a:ext cx="455930" cy="45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4CC0D9-353D-4889-9D39-C8588AF1C555}">
      <dsp:nvSpPr>
        <dsp:cNvPr id="0" name=""/>
        <dsp:cNvSpPr/>
      </dsp:nvSpPr>
      <dsp:spPr>
        <a:xfrm>
          <a:off x="22210" y="3075899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A0617-D3CC-4008-BACB-E0C0F3D74061}">
      <dsp:nvSpPr>
        <dsp:cNvPr id="0" name=""/>
        <dsp:cNvSpPr/>
      </dsp:nvSpPr>
      <dsp:spPr>
        <a:xfrm>
          <a:off x="171147" y="3299305"/>
          <a:ext cx="278624" cy="278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9EEDF-0124-4582-A772-89420B831590}">
      <dsp:nvSpPr>
        <dsp:cNvPr id="0" name=""/>
        <dsp:cNvSpPr/>
      </dsp:nvSpPr>
      <dsp:spPr>
        <a:xfrm>
          <a:off x="543491" y="3497888"/>
          <a:ext cx="405271" cy="40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CC2705-7D87-4188-B406-370609130D2C}">
      <dsp:nvSpPr>
        <dsp:cNvPr id="0" name=""/>
        <dsp:cNvSpPr/>
      </dsp:nvSpPr>
      <dsp:spPr>
        <a:xfrm>
          <a:off x="1064771" y="3820586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0D3A4F-4DF8-4B33-A543-5DE235E78B58}">
      <dsp:nvSpPr>
        <dsp:cNvPr id="0" name=""/>
        <dsp:cNvSpPr/>
      </dsp:nvSpPr>
      <dsp:spPr>
        <a:xfrm>
          <a:off x="1164063" y="3497888"/>
          <a:ext cx="278624" cy="278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10F348-2FC7-4819-9326-2061ED47A439}">
      <dsp:nvSpPr>
        <dsp:cNvPr id="0" name=""/>
        <dsp:cNvSpPr/>
      </dsp:nvSpPr>
      <dsp:spPr>
        <a:xfrm>
          <a:off x="1412291" y="3845408"/>
          <a:ext cx="177306" cy="17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FA15E4-FBFB-42D9-8557-4193D2910237}">
      <dsp:nvSpPr>
        <dsp:cNvPr id="0" name=""/>
        <dsp:cNvSpPr/>
      </dsp:nvSpPr>
      <dsp:spPr>
        <a:xfrm>
          <a:off x="1635697" y="3448242"/>
          <a:ext cx="405271" cy="40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143688-CB44-49BE-8D8E-B0CF2E99894C}">
      <dsp:nvSpPr>
        <dsp:cNvPr id="0" name=""/>
        <dsp:cNvSpPr/>
      </dsp:nvSpPr>
      <dsp:spPr>
        <a:xfrm>
          <a:off x="2181801" y="3348951"/>
          <a:ext cx="278624" cy="278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0EF2E6-AD7C-48D8-87C5-B9071764DF60}">
      <dsp:nvSpPr>
        <dsp:cNvPr id="0" name=""/>
        <dsp:cNvSpPr/>
      </dsp:nvSpPr>
      <dsp:spPr>
        <a:xfrm>
          <a:off x="2460425" y="2181863"/>
          <a:ext cx="818279" cy="156218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1997F-F617-4D88-85FE-116FFCBE5DA6}">
      <dsp:nvSpPr>
        <dsp:cNvPr id="0" name=""/>
        <dsp:cNvSpPr/>
      </dsp:nvSpPr>
      <dsp:spPr>
        <a:xfrm>
          <a:off x="3278704" y="2182621"/>
          <a:ext cx="2231671" cy="156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u="none" kern="1200" dirty="0" smtClean="0"/>
            <a:t>Investigación formativa</a:t>
          </a:r>
          <a:endParaRPr lang="en-US" sz="2800" b="1" u="none" kern="1200" dirty="0"/>
        </a:p>
      </dsp:txBody>
      <dsp:txXfrm>
        <a:off x="3278704" y="2182621"/>
        <a:ext cx="2231671" cy="1562169"/>
      </dsp:txXfrm>
    </dsp:sp>
    <dsp:sp modelId="{BDC7B338-5B13-4EB3-9EE8-6B71B746D719}">
      <dsp:nvSpPr>
        <dsp:cNvPr id="0" name=""/>
        <dsp:cNvSpPr/>
      </dsp:nvSpPr>
      <dsp:spPr>
        <a:xfrm>
          <a:off x="5510376" y="2181863"/>
          <a:ext cx="818279" cy="156218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F7673C-B993-4976-AC23-72E565DCA4D9}">
      <dsp:nvSpPr>
        <dsp:cNvPr id="0" name=""/>
        <dsp:cNvSpPr/>
      </dsp:nvSpPr>
      <dsp:spPr>
        <a:xfrm>
          <a:off x="6328655" y="2052760"/>
          <a:ext cx="2434109" cy="1896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u="none" kern="1200" dirty="0" smtClean="0"/>
            <a:t>Investigación formal</a:t>
          </a:r>
          <a:endParaRPr lang="en-US" sz="2400" b="1" u="none" kern="1200" dirty="0"/>
        </a:p>
      </dsp:txBody>
      <dsp:txXfrm>
        <a:off x="6685122" y="2330558"/>
        <a:ext cx="1721175" cy="13413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0FBE5-70DD-45A5-93DD-C733B66A8F80}">
      <dsp:nvSpPr>
        <dsp:cNvPr id="0" name=""/>
        <dsp:cNvSpPr/>
      </dsp:nvSpPr>
      <dsp:spPr>
        <a:xfrm>
          <a:off x="1265006" y="335564"/>
          <a:ext cx="5925808" cy="1851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29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Consiste en formar personas para la investigación </a:t>
          </a:r>
          <a:endParaRPr lang="en-US" sz="2800" kern="1200" dirty="0"/>
        </a:p>
      </dsp:txBody>
      <dsp:txXfrm>
        <a:off x="1265006" y="335564"/>
        <a:ext cx="5925808" cy="1851815"/>
      </dsp:txXfrm>
    </dsp:sp>
    <dsp:sp modelId="{07A7D654-1FFD-4F93-B459-2620D456A9A8}">
      <dsp:nvSpPr>
        <dsp:cNvPr id="0" name=""/>
        <dsp:cNvSpPr/>
      </dsp:nvSpPr>
      <dsp:spPr>
        <a:xfrm>
          <a:off x="1018097" y="68080"/>
          <a:ext cx="1296270" cy="1944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AE8085-8A29-4489-AD0D-D20DFC4CB1DB}">
      <dsp:nvSpPr>
        <dsp:cNvPr id="0" name=""/>
        <dsp:cNvSpPr/>
      </dsp:nvSpPr>
      <dsp:spPr>
        <a:xfrm>
          <a:off x="1265006" y="2666793"/>
          <a:ext cx="5925808" cy="185181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296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Antes de formar proyectos de investigación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Patiño (2009)</a:t>
          </a:r>
          <a:endParaRPr lang="en-US" sz="2200" kern="1200" dirty="0"/>
        </a:p>
      </dsp:txBody>
      <dsp:txXfrm>
        <a:off x="1265006" y="2666793"/>
        <a:ext cx="5925808" cy="1851815"/>
      </dsp:txXfrm>
    </dsp:sp>
    <dsp:sp modelId="{3854EEAB-1559-48B5-8FF8-56892B4B09D1}">
      <dsp:nvSpPr>
        <dsp:cNvPr id="0" name=""/>
        <dsp:cNvSpPr/>
      </dsp:nvSpPr>
      <dsp:spPr>
        <a:xfrm>
          <a:off x="1018097" y="2399309"/>
          <a:ext cx="1296270" cy="19444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EBE32-773D-4340-ABA6-4B4A615BC89E}">
      <dsp:nvSpPr>
        <dsp:cNvPr id="0" name=""/>
        <dsp:cNvSpPr/>
      </dsp:nvSpPr>
      <dsp:spPr>
        <a:xfrm rot="5400000">
          <a:off x="819807" y="445663"/>
          <a:ext cx="2463198" cy="409870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BF8826-3FC5-4636-AAB8-E195315691E1}">
      <dsp:nvSpPr>
        <dsp:cNvPr id="0" name=""/>
        <dsp:cNvSpPr/>
      </dsp:nvSpPr>
      <dsp:spPr>
        <a:xfrm>
          <a:off x="408638" y="1670293"/>
          <a:ext cx="3700334" cy="3243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“La labor del profesor universitario es realmente un </a:t>
          </a:r>
          <a:r>
            <a:rPr lang="es-CO" sz="2400" i="1" kern="1200" dirty="0" smtClean="0"/>
            <a:t>proceso de investigación</a:t>
          </a:r>
          <a:r>
            <a:rPr lang="es-CO" sz="2400" kern="1200" dirty="0" smtClean="0"/>
            <a:t>, pues se orienta a </a:t>
          </a:r>
          <a:r>
            <a:rPr lang="es-CO" sz="2400" i="1" kern="1200" dirty="0" smtClean="0"/>
            <a:t>adquirir conocimientos nuevos para él…” </a:t>
          </a:r>
          <a:endParaRPr lang="es-CO" sz="2400" kern="1200" dirty="0"/>
        </a:p>
      </dsp:txBody>
      <dsp:txXfrm>
        <a:off x="408638" y="1670293"/>
        <a:ext cx="3700334" cy="3243560"/>
      </dsp:txXfrm>
    </dsp:sp>
    <dsp:sp modelId="{2D62BDEF-E69B-4CCD-8D53-A874B1EE8156}">
      <dsp:nvSpPr>
        <dsp:cNvPr id="0" name=""/>
        <dsp:cNvSpPr/>
      </dsp:nvSpPr>
      <dsp:spPr>
        <a:xfrm>
          <a:off x="3410797" y="143912"/>
          <a:ext cx="698176" cy="69817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FCC71-46FA-481A-A9EC-47CE0A025DD3}">
      <dsp:nvSpPr>
        <dsp:cNvPr id="0" name=""/>
        <dsp:cNvSpPr/>
      </dsp:nvSpPr>
      <dsp:spPr>
        <a:xfrm rot="5400000">
          <a:off x="5349740" y="-675272"/>
          <a:ext cx="2463198" cy="409870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796874-D239-4035-BE20-F6B9EEDBF549}">
      <dsp:nvSpPr>
        <dsp:cNvPr id="0" name=""/>
        <dsp:cNvSpPr/>
      </dsp:nvSpPr>
      <dsp:spPr>
        <a:xfrm>
          <a:off x="4938571" y="549357"/>
          <a:ext cx="3700334" cy="3243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i="1" kern="1200" dirty="0" smtClean="0"/>
            <a:t>“La docencia es concebida como un camino de perfeccionamiento personal, en el servicio a la ciencia, a la cultura y a la sociedad; es decir, comprender el quehacer educativo como una verdadera profesión”</a:t>
          </a:r>
        </a:p>
      </dsp:txBody>
      <dsp:txXfrm>
        <a:off x="4938571" y="549357"/>
        <a:ext cx="3700334" cy="32435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FD722-1E16-413D-AB1C-BFA40C593904}">
      <dsp:nvSpPr>
        <dsp:cNvPr id="0" name=""/>
        <dsp:cNvSpPr/>
      </dsp:nvSpPr>
      <dsp:spPr>
        <a:xfrm>
          <a:off x="2437398" y="2435046"/>
          <a:ext cx="1327286" cy="2052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643" y="0"/>
              </a:lnTo>
              <a:lnTo>
                <a:pt x="663643" y="2052894"/>
              </a:lnTo>
              <a:lnTo>
                <a:pt x="1327286" y="2052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3039926" y="3400378"/>
        <a:ext cx="122229" cy="122229"/>
      </dsp:txXfrm>
    </dsp:sp>
    <dsp:sp modelId="{1CEF714E-6395-416D-9C6D-26368317E331}">
      <dsp:nvSpPr>
        <dsp:cNvPr id="0" name=""/>
        <dsp:cNvSpPr/>
      </dsp:nvSpPr>
      <dsp:spPr>
        <a:xfrm>
          <a:off x="2437398" y="2435046"/>
          <a:ext cx="1327286" cy="1033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643" y="0"/>
              </a:lnTo>
              <a:lnTo>
                <a:pt x="663643" y="1033060"/>
              </a:lnTo>
              <a:lnTo>
                <a:pt x="1327286" y="1033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3058993" y="2909528"/>
        <a:ext cx="84096" cy="84096"/>
      </dsp:txXfrm>
    </dsp:sp>
    <dsp:sp modelId="{A349FF0F-3B86-4705-A203-050FBB9E3823}">
      <dsp:nvSpPr>
        <dsp:cNvPr id="0" name=""/>
        <dsp:cNvSpPr/>
      </dsp:nvSpPr>
      <dsp:spPr>
        <a:xfrm>
          <a:off x="2437398" y="2389326"/>
          <a:ext cx="13272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3643" y="45720"/>
              </a:lnTo>
              <a:lnTo>
                <a:pt x="663643" y="58945"/>
              </a:lnTo>
              <a:lnTo>
                <a:pt x="1327286" y="58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067858" y="2401862"/>
        <a:ext cx="66367" cy="66367"/>
      </dsp:txXfrm>
    </dsp:sp>
    <dsp:sp modelId="{2589D3DC-F23C-43A0-BBE2-5CBA2FC4F3F3}">
      <dsp:nvSpPr>
        <dsp:cNvPr id="0" name=""/>
        <dsp:cNvSpPr/>
      </dsp:nvSpPr>
      <dsp:spPr>
        <a:xfrm>
          <a:off x="2437398" y="1428437"/>
          <a:ext cx="1327286" cy="1006608"/>
        </a:xfrm>
        <a:custGeom>
          <a:avLst/>
          <a:gdLst/>
          <a:ahLst/>
          <a:cxnLst/>
          <a:rect l="0" t="0" r="0" b="0"/>
          <a:pathLst>
            <a:path>
              <a:moveTo>
                <a:pt x="0" y="1006608"/>
              </a:moveTo>
              <a:lnTo>
                <a:pt x="663643" y="1006608"/>
              </a:lnTo>
              <a:lnTo>
                <a:pt x="663643" y="0"/>
              </a:lnTo>
              <a:lnTo>
                <a:pt x="13272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059396" y="1890096"/>
        <a:ext cx="83290" cy="83290"/>
      </dsp:txXfrm>
    </dsp:sp>
    <dsp:sp modelId="{CBFD76E9-89A8-44AA-9657-AB5AAA8E71B9}">
      <dsp:nvSpPr>
        <dsp:cNvPr id="0" name=""/>
        <dsp:cNvSpPr/>
      </dsp:nvSpPr>
      <dsp:spPr>
        <a:xfrm>
          <a:off x="2437398" y="408603"/>
          <a:ext cx="1327286" cy="2026443"/>
        </a:xfrm>
        <a:custGeom>
          <a:avLst/>
          <a:gdLst/>
          <a:ahLst/>
          <a:cxnLst/>
          <a:rect l="0" t="0" r="0" b="0"/>
          <a:pathLst>
            <a:path>
              <a:moveTo>
                <a:pt x="0" y="2026443"/>
              </a:moveTo>
              <a:lnTo>
                <a:pt x="663643" y="2026443"/>
              </a:lnTo>
              <a:lnTo>
                <a:pt x="663643" y="0"/>
              </a:lnTo>
              <a:lnTo>
                <a:pt x="13272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3040481" y="1361264"/>
        <a:ext cx="121121" cy="121121"/>
      </dsp:txXfrm>
    </dsp:sp>
    <dsp:sp modelId="{56B01518-C447-479A-88BA-0FE2C391354F}">
      <dsp:nvSpPr>
        <dsp:cNvPr id="0" name=""/>
        <dsp:cNvSpPr/>
      </dsp:nvSpPr>
      <dsp:spPr>
        <a:xfrm>
          <a:off x="0" y="1197681"/>
          <a:ext cx="2400067" cy="247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La investigación formativa una responsabilidad de los docentes</a:t>
          </a:r>
          <a:endParaRPr lang="es-CO" sz="2400" kern="1200" dirty="0"/>
        </a:p>
      </dsp:txBody>
      <dsp:txXfrm>
        <a:off x="0" y="1197681"/>
        <a:ext cx="2400067" cy="2474730"/>
      </dsp:txXfrm>
    </dsp:sp>
    <dsp:sp modelId="{ADB4D9EF-79D8-4547-8F5E-D373D20451FB}">
      <dsp:nvSpPr>
        <dsp:cNvPr id="0" name=""/>
        <dsp:cNvSpPr/>
      </dsp:nvSpPr>
      <dsp:spPr>
        <a:xfrm>
          <a:off x="3764684" y="669"/>
          <a:ext cx="3977513" cy="81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No se orienta a la generación de conocimiento nuevo – ya elaborado</a:t>
          </a:r>
          <a:endParaRPr lang="es-CO" sz="1600" kern="1200" dirty="0"/>
        </a:p>
      </dsp:txBody>
      <dsp:txXfrm>
        <a:off x="3764684" y="669"/>
        <a:ext cx="3977513" cy="815867"/>
      </dsp:txXfrm>
    </dsp:sp>
    <dsp:sp modelId="{011A2940-4C56-4573-9241-87DEAD2CE5FD}">
      <dsp:nvSpPr>
        <dsp:cNvPr id="0" name=""/>
        <dsp:cNvSpPr/>
      </dsp:nvSpPr>
      <dsp:spPr>
        <a:xfrm>
          <a:off x="3764684" y="1020503"/>
          <a:ext cx="3977513" cy="81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Intención curricular</a:t>
          </a:r>
          <a:endParaRPr lang="es-CO" sz="1600" kern="1200" dirty="0" smtClean="0"/>
        </a:p>
      </dsp:txBody>
      <dsp:txXfrm>
        <a:off x="3764684" y="1020503"/>
        <a:ext cx="3977513" cy="815867"/>
      </dsp:txXfrm>
    </dsp:sp>
    <dsp:sp modelId="{1D4870B9-A203-4BCD-AB4A-AFBCF9468626}">
      <dsp:nvSpPr>
        <dsp:cNvPr id="0" name=""/>
        <dsp:cNvSpPr/>
      </dsp:nvSpPr>
      <dsp:spPr>
        <a:xfrm>
          <a:off x="3764684" y="2040338"/>
          <a:ext cx="3977513" cy="81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Se enmarca en un programa académico formativo no necesariamente en una línea de investigación</a:t>
          </a:r>
        </a:p>
      </dsp:txBody>
      <dsp:txXfrm>
        <a:off x="3764684" y="2040338"/>
        <a:ext cx="3977513" cy="815867"/>
      </dsp:txXfrm>
    </dsp:sp>
    <dsp:sp modelId="{8C3651D2-A23C-43F6-A142-EBE7902EAE97}">
      <dsp:nvSpPr>
        <dsp:cNvPr id="0" name=""/>
        <dsp:cNvSpPr/>
      </dsp:nvSpPr>
      <dsp:spPr>
        <a:xfrm>
          <a:off x="3764684" y="3060172"/>
          <a:ext cx="3977513" cy="81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/>
            <a:t>Es parte de la función docente</a:t>
          </a:r>
          <a:endParaRPr lang="es-CO" sz="1500" kern="1200" dirty="0" smtClean="0"/>
        </a:p>
      </dsp:txBody>
      <dsp:txXfrm>
        <a:off x="3764684" y="3060172"/>
        <a:ext cx="3977513" cy="815867"/>
      </dsp:txXfrm>
    </dsp:sp>
    <dsp:sp modelId="{69221AD9-BEE0-4707-8AB7-7E7692CE3793}">
      <dsp:nvSpPr>
        <dsp:cNvPr id="0" name=""/>
        <dsp:cNvSpPr/>
      </dsp:nvSpPr>
      <dsp:spPr>
        <a:xfrm>
          <a:off x="3764684" y="4080007"/>
          <a:ext cx="3977513" cy="815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/>
            <a:t>Los agentes investigadores no son profesionales de investigación, sino sujetos en formación.</a:t>
          </a:r>
          <a:endParaRPr lang="es-CO" sz="1500" kern="1200" dirty="0" smtClean="0"/>
        </a:p>
      </dsp:txBody>
      <dsp:txXfrm>
        <a:off x="3764684" y="4080007"/>
        <a:ext cx="3977513" cy="8158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186F-C35A-4305-B68D-AA116E1ECB20}">
      <dsp:nvSpPr>
        <dsp:cNvPr id="0" name=""/>
        <dsp:cNvSpPr/>
      </dsp:nvSpPr>
      <dsp:spPr>
        <a:xfrm rot="5400000">
          <a:off x="-122091" y="124672"/>
          <a:ext cx="813940" cy="5697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1.</a:t>
          </a:r>
          <a:endParaRPr lang="es-CO" sz="1600" kern="1200" dirty="0"/>
        </a:p>
      </dsp:txBody>
      <dsp:txXfrm rot="-5400000">
        <a:off x="0" y="287460"/>
        <a:ext cx="569758" cy="244182"/>
      </dsp:txXfrm>
    </dsp:sp>
    <dsp:sp modelId="{DC8A2817-EEC9-4CBE-88E8-5677EE890D2C}">
      <dsp:nvSpPr>
        <dsp:cNvPr id="0" name=""/>
        <dsp:cNvSpPr/>
      </dsp:nvSpPr>
      <dsp:spPr>
        <a:xfrm rot="5400000">
          <a:off x="4088800" y="-3516461"/>
          <a:ext cx="529061" cy="756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 Estimula el aprendizaje autónomo</a:t>
          </a:r>
          <a:endParaRPr lang="es-CO" sz="1600" kern="1200" dirty="0"/>
        </a:p>
      </dsp:txBody>
      <dsp:txXfrm rot="-5400000">
        <a:off x="569759" y="28407"/>
        <a:ext cx="7541318" cy="477407"/>
      </dsp:txXfrm>
    </dsp:sp>
    <dsp:sp modelId="{2F734646-B14F-4966-9FC9-95C3137B6DB0}">
      <dsp:nvSpPr>
        <dsp:cNvPr id="0" name=""/>
        <dsp:cNvSpPr/>
      </dsp:nvSpPr>
      <dsp:spPr>
        <a:xfrm rot="5400000">
          <a:off x="-122091" y="839349"/>
          <a:ext cx="813940" cy="5697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2. </a:t>
          </a:r>
          <a:endParaRPr lang="es-CO" sz="1600" kern="1200" dirty="0"/>
        </a:p>
      </dsp:txBody>
      <dsp:txXfrm rot="-5400000">
        <a:off x="0" y="1002137"/>
        <a:ext cx="569758" cy="244182"/>
      </dsp:txXfrm>
    </dsp:sp>
    <dsp:sp modelId="{ED696B6F-B8C5-49EB-97F7-E50A1397D3D6}">
      <dsp:nvSpPr>
        <dsp:cNvPr id="0" name=""/>
        <dsp:cNvSpPr/>
      </dsp:nvSpPr>
      <dsp:spPr>
        <a:xfrm rot="5400000">
          <a:off x="4088800" y="-2801784"/>
          <a:ext cx="529061" cy="756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Estructura mental ordenada</a:t>
          </a:r>
          <a:endParaRPr lang="es-CO" sz="1600" kern="1200" dirty="0"/>
        </a:p>
      </dsp:txBody>
      <dsp:txXfrm rot="-5400000">
        <a:off x="569759" y="743084"/>
        <a:ext cx="7541318" cy="477407"/>
      </dsp:txXfrm>
    </dsp:sp>
    <dsp:sp modelId="{3F5D97A0-BC38-400E-B1B4-657D20D761FB}">
      <dsp:nvSpPr>
        <dsp:cNvPr id="0" name=""/>
        <dsp:cNvSpPr/>
      </dsp:nvSpPr>
      <dsp:spPr>
        <a:xfrm rot="5400000">
          <a:off x="-122091" y="1554026"/>
          <a:ext cx="813940" cy="5697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3. </a:t>
          </a:r>
          <a:endParaRPr lang="es-CO" sz="1600" kern="1200" dirty="0"/>
        </a:p>
      </dsp:txBody>
      <dsp:txXfrm rot="-5400000">
        <a:off x="0" y="1716814"/>
        <a:ext cx="569758" cy="244182"/>
      </dsp:txXfrm>
    </dsp:sp>
    <dsp:sp modelId="{9F0ADCFA-E364-459F-A0E9-B1DE60FACFC7}">
      <dsp:nvSpPr>
        <dsp:cNvPr id="0" name=""/>
        <dsp:cNvSpPr/>
      </dsp:nvSpPr>
      <dsp:spPr>
        <a:xfrm rot="5400000">
          <a:off x="4088800" y="-2087107"/>
          <a:ext cx="529061" cy="756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Desarrollo pensamiento holístico, discursivo y crítico</a:t>
          </a:r>
          <a:endParaRPr lang="es-CO" sz="1600" kern="1200" dirty="0"/>
        </a:p>
      </dsp:txBody>
      <dsp:txXfrm rot="-5400000">
        <a:off x="569759" y="1457761"/>
        <a:ext cx="7541318" cy="477407"/>
      </dsp:txXfrm>
    </dsp:sp>
    <dsp:sp modelId="{2CF26790-B1E9-4698-820D-00238883B2B4}">
      <dsp:nvSpPr>
        <dsp:cNvPr id="0" name=""/>
        <dsp:cNvSpPr/>
      </dsp:nvSpPr>
      <dsp:spPr>
        <a:xfrm rot="5400000">
          <a:off x="-122091" y="2268703"/>
          <a:ext cx="813940" cy="5697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4. </a:t>
          </a:r>
          <a:endParaRPr lang="es-CO" sz="1600" kern="1200" dirty="0"/>
        </a:p>
      </dsp:txBody>
      <dsp:txXfrm rot="-5400000">
        <a:off x="0" y="2431491"/>
        <a:ext cx="569758" cy="244182"/>
      </dsp:txXfrm>
    </dsp:sp>
    <dsp:sp modelId="{8DC14F40-6584-4FDD-8BD5-4AA266A532BC}">
      <dsp:nvSpPr>
        <dsp:cNvPr id="0" name=""/>
        <dsp:cNvSpPr/>
      </dsp:nvSpPr>
      <dsp:spPr>
        <a:xfrm rot="5400000">
          <a:off x="4088800" y="-1372429"/>
          <a:ext cx="529061" cy="756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Competencias en rastreo, clasificación, análisis e interpretación de la información – información selectiva</a:t>
          </a:r>
          <a:endParaRPr lang="es-CO" sz="1600" kern="1200" dirty="0"/>
        </a:p>
      </dsp:txBody>
      <dsp:txXfrm rot="-5400000">
        <a:off x="569759" y="2172439"/>
        <a:ext cx="7541318" cy="477407"/>
      </dsp:txXfrm>
    </dsp:sp>
    <dsp:sp modelId="{D16DAC06-2743-4D28-AE9D-D8D7465181F0}">
      <dsp:nvSpPr>
        <dsp:cNvPr id="0" name=""/>
        <dsp:cNvSpPr/>
      </dsp:nvSpPr>
      <dsp:spPr>
        <a:xfrm rot="5400000">
          <a:off x="-122091" y="2983380"/>
          <a:ext cx="813940" cy="5697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5. </a:t>
          </a:r>
          <a:endParaRPr lang="es-CO" sz="1600" kern="1200" dirty="0"/>
        </a:p>
      </dsp:txBody>
      <dsp:txXfrm rot="-5400000">
        <a:off x="0" y="3146168"/>
        <a:ext cx="569758" cy="244182"/>
      </dsp:txXfrm>
    </dsp:sp>
    <dsp:sp modelId="{01CE3F32-559A-4DDF-B06A-D6BD7AAC03D7}">
      <dsp:nvSpPr>
        <dsp:cNvPr id="0" name=""/>
        <dsp:cNvSpPr/>
      </dsp:nvSpPr>
      <dsp:spPr>
        <a:xfrm rot="5400000">
          <a:off x="4088800" y="-657752"/>
          <a:ext cx="529061" cy="756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/>
            <a:t>Rigurosidad </a:t>
          </a:r>
          <a:r>
            <a:rPr lang="es-CO" sz="1600" kern="1200" dirty="0" smtClean="0"/>
            <a:t>y disciplina</a:t>
          </a:r>
          <a:endParaRPr lang="es-CO" sz="1600" kern="1200" dirty="0"/>
        </a:p>
      </dsp:txBody>
      <dsp:txXfrm rot="-5400000">
        <a:off x="569759" y="2887116"/>
        <a:ext cx="7541318" cy="477407"/>
      </dsp:txXfrm>
    </dsp:sp>
    <dsp:sp modelId="{50EF32C5-C5FE-43E4-99E1-F97C48A55F92}">
      <dsp:nvSpPr>
        <dsp:cNvPr id="0" name=""/>
        <dsp:cNvSpPr/>
      </dsp:nvSpPr>
      <dsp:spPr>
        <a:xfrm rot="5400000">
          <a:off x="-122091" y="3698057"/>
          <a:ext cx="813940" cy="5697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6. </a:t>
          </a:r>
          <a:endParaRPr lang="es-CO" sz="1600" kern="1200" dirty="0"/>
        </a:p>
      </dsp:txBody>
      <dsp:txXfrm rot="-5400000">
        <a:off x="0" y="3860845"/>
        <a:ext cx="569758" cy="244182"/>
      </dsp:txXfrm>
    </dsp:sp>
    <dsp:sp modelId="{28DE9293-8D9E-4AE0-84D9-D6D0D9CF1A7F}">
      <dsp:nvSpPr>
        <dsp:cNvPr id="0" name=""/>
        <dsp:cNvSpPr/>
      </dsp:nvSpPr>
      <dsp:spPr>
        <a:xfrm rot="5400000">
          <a:off x="4088800" y="56924"/>
          <a:ext cx="529061" cy="7567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Pensamiento propositivo, analítico y relacional</a:t>
          </a:r>
          <a:endParaRPr lang="es-CO" sz="1600" kern="1200" dirty="0"/>
        </a:p>
      </dsp:txBody>
      <dsp:txXfrm rot="-5400000">
        <a:off x="569759" y="3601793"/>
        <a:ext cx="7541318" cy="4774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1719-2734-4CA3-9328-6665228FE09E}">
      <dsp:nvSpPr>
        <dsp:cNvPr id="0" name=""/>
        <dsp:cNvSpPr/>
      </dsp:nvSpPr>
      <dsp:spPr>
        <a:xfrm>
          <a:off x="0" y="0"/>
          <a:ext cx="6916368" cy="2138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 inv. Formativa debería ser parte una estrategia pedagógica para todos los docentes de todas las áreas</a:t>
          </a:r>
          <a:endParaRPr lang="es-CO" sz="2000" kern="1200" dirty="0"/>
        </a:p>
      </dsp:txBody>
      <dsp:txXfrm>
        <a:off x="62639" y="62639"/>
        <a:ext cx="4705918" cy="2013359"/>
      </dsp:txXfrm>
    </dsp:sp>
    <dsp:sp modelId="{0D255BAF-3E4D-42A7-8B95-366CD4FF7883}">
      <dsp:nvSpPr>
        <dsp:cNvPr id="0" name=""/>
        <dsp:cNvSpPr/>
      </dsp:nvSpPr>
      <dsp:spPr>
        <a:xfrm>
          <a:off x="1220535" y="2613890"/>
          <a:ext cx="6916368" cy="2138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Ir más allá de la función puramente docente y curricular, asociar los procesos de manera que los estudiantes logren concebir acciones conjuntas de aprovechamiento de sus logros de aula  (grupos de estudio, etc.)</a:t>
          </a:r>
          <a:endParaRPr lang="es-CO" sz="2000" kern="1200" dirty="0" smtClean="0"/>
        </a:p>
      </dsp:txBody>
      <dsp:txXfrm>
        <a:off x="1283174" y="2676529"/>
        <a:ext cx="4180440" cy="2013359"/>
      </dsp:txXfrm>
    </dsp:sp>
    <dsp:sp modelId="{6568FEC9-0278-4AB5-91DC-9F8539A780D3}">
      <dsp:nvSpPr>
        <dsp:cNvPr id="0" name=""/>
        <dsp:cNvSpPr/>
      </dsp:nvSpPr>
      <dsp:spPr>
        <a:xfrm>
          <a:off x="5526253" y="1681206"/>
          <a:ext cx="1390114" cy="13901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000" kern="1200"/>
        </a:p>
      </dsp:txBody>
      <dsp:txXfrm>
        <a:off x="5839029" y="1681206"/>
        <a:ext cx="764562" cy="104606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B63C5-D2CE-478E-8246-D32D6888348C}">
      <dsp:nvSpPr>
        <dsp:cNvPr id="0" name=""/>
        <dsp:cNvSpPr/>
      </dsp:nvSpPr>
      <dsp:spPr>
        <a:xfrm>
          <a:off x="0" y="0"/>
          <a:ext cx="6265416" cy="82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Ensayos teóricos</a:t>
          </a:r>
          <a:endParaRPr lang="es-CO" sz="2100" kern="1200" dirty="0"/>
        </a:p>
      </dsp:txBody>
      <dsp:txXfrm>
        <a:off x="24296" y="24296"/>
        <a:ext cx="5273231" cy="780940"/>
      </dsp:txXfrm>
    </dsp:sp>
    <dsp:sp modelId="{3DF503DB-984E-470C-8D8F-1A66AF9591B3}">
      <dsp:nvSpPr>
        <dsp:cNvPr id="0" name=""/>
        <dsp:cNvSpPr/>
      </dsp:nvSpPr>
      <dsp:spPr>
        <a:xfrm>
          <a:off x="467871" y="944744"/>
          <a:ext cx="6265416" cy="82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Club de revistas</a:t>
          </a:r>
          <a:endParaRPr lang="es-CO" sz="2100" kern="1200" dirty="0" smtClean="0"/>
        </a:p>
      </dsp:txBody>
      <dsp:txXfrm>
        <a:off x="492167" y="969040"/>
        <a:ext cx="5209756" cy="780940"/>
      </dsp:txXfrm>
    </dsp:sp>
    <dsp:sp modelId="{0A2F7E2D-7537-4570-8A2F-C009141FD030}">
      <dsp:nvSpPr>
        <dsp:cNvPr id="0" name=""/>
        <dsp:cNvSpPr/>
      </dsp:nvSpPr>
      <dsp:spPr>
        <a:xfrm>
          <a:off x="935743" y="1889489"/>
          <a:ext cx="6265416" cy="82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Seminarios (preseminarios investigativos)</a:t>
          </a:r>
          <a:endParaRPr lang="es-CO" sz="2100" kern="1200" dirty="0" smtClean="0"/>
        </a:p>
      </dsp:txBody>
      <dsp:txXfrm>
        <a:off x="960039" y="1913785"/>
        <a:ext cx="5209756" cy="780940"/>
      </dsp:txXfrm>
    </dsp:sp>
    <dsp:sp modelId="{65FFE942-7693-443F-90AE-34D5FDD11CC7}">
      <dsp:nvSpPr>
        <dsp:cNvPr id="0" name=""/>
        <dsp:cNvSpPr/>
      </dsp:nvSpPr>
      <dsp:spPr>
        <a:xfrm>
          <a:off x="1403615" y="2834234"/>
          <a:ext cx="6265416" cy="82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El método ABP</a:t>
          </a:r>
          <a:endParaRPr lang="es-CO" sz="2100" kern="1200" dirty="0" smtClean="0"/>
        </a:p>
      </dsp:txBody>
      <dsp:txXfrm>
        <a:off x="1427911" y="2858530"/>
        <a:ext cx="5209756" cy="780940"/>
      </dsp:txXfrm>
    </dsp:sp>
    <dsp:sp modelId="{31898BBF-CD39-41CF-9510-0E216C08DAAF}">
      <dsp:nvSpPr>
        <dsp:cNvPr id="0" name=""/>
        <dsp:cNvSpPr/>
      </dsp:nvSpPr>
      <dsp:spPr>
        <a:xfrm>
          <a:off x="1871487" y="3778979"/>
          <a:ext cx="6265416" cy="829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smtClean="0"/>
            <a:t>Ejercicios de diseño de anteproyectos de investigación</a:t>
          </a:r>
          <a:endParaRPr lang="es-CO" sz="2100" kern="1200" dirty="0" smtClean="0"/>
        </a:p>
      </dsp:txBody>
      <dsp:txXfrm>
        <a:off x="1895783" y="3803275"/>
        <a:ext cx="5209756" cy="780940"/>
      </dsp:txXfrm>
    </dsp:sp>
    <dsp:sp modelId="{15F93DDA-D491-46C9-B671-020C36B606E5}">
      <dsp:nvSpPr>
        <dsp:cNvPr id="0" name=""/>
        <dsp:cNvSpPr/>
      </dsp:nvSpPr>
      <dsp:spPr>
        <a:xfrm>
          <a:off x="5726220" y="606019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/>
        </a:p>
      </dsp:txBody>
      <dsp:txXfrm>
        <a:off x="5847539" y="606019"/>
        <a:ext cx="296557" cy="405744"/>
      </dsp:txXfrm>
    </dsp:sp>
    <dsp:sp modelId="{B3C9F0C0-6536-4AD0-B3D0-5F5D54A59365}">
      <dsp:nvSpPr>
        <dsp:cNvPr id="0" name=""/>
        <dsp:cNvSpPr/>
      </dsp:nvSpPr>
      <dsp:spPr>
        <a:xfrm>
          <a:off x="6194092" y="1550764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/>
        </a:p>
      </dsp:txBody>
      <dsp:txXfrm>
        <a:off x="6315411" y="1550764"/>
        <a:ext cx="296557" cy="405744"/>
      </dsp:txXfrm>
    </dsp:sp>
    <dsp:sp modelId="{494692FD-6302-40E6-9B5F-BC68172C2072}">
      <dsp:nvSpPr>
        <dsp:cNvPr id="0" name=""/>
        <dsp:cNvSpPr/>
      </dsp:nvSpPr>
      <dsp:spPr>
        <a:xfrm>
          <a:off x="6661964" y="2481683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/>
        </a:p>
      </dsp:txBody>
      <dsp:txXfrm>
        <a:off x="6783283" y="2481683"/>
        <a:ext cx="296557" cy="405744"/>
      </dsp:txXfrm>
    </dsp:sp>
    <dsp:sp modelId="{458FCB16-D8AB-4F71-8353-0174A261A3EA}">
      <dsp:nvSpPr>
        <dsp:cNvPr id="0" name=""/>
        <dsp:cNvSpPr/>
      </dsp:nvSpPr>
      <dsp:spPr>
        <a:xfrm>
          <a:off x="7129836" y="3435645"/>
          <a:ext cx="539195" cy="539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/>
        </a:p>
      </dsp:txBody>
      <dsp:txXfrm>
        <a:off x="7251155" y="3435645"/>
        <a:ext cx="296557" cy="40574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0813C-22AD-44CA-9040-F1A9660F2866}">
      <dsp:nvSpPr>
        <dsp:cNvPr id="0" name=""/>
        <dsp:cNvSpPr/>
      </dsp:nvSpPr>
      <dsp:spPr>
        <a:xfrm>
          <a:off x="0" y="0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47F72-14F0-4749-862F-C428B7285A2C}">
      <dsp:nvSpPr>
        <dsp:cNvPr id="0" name=""/>
        <dsp:cNvSpPr/>
      </dsp:nvSpPr>
      <dsp:spPr>
        <a:xfrm>
          <a:off x="0" y="0"/>
          <a:ext cx="8280920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smtClean="0"/>
            <a:t>Ejercicio investigativo</a:t>
          </a:r>
          <a:endParaRPr lang="es-CO" sz="3400" kern="1200" dirty="0"/>
        </a:p>
      </dsp:txBody>
      <dsp:txXfrm>
        <a:off x="0" y="0"/>
        <a:ext cx="8280920" cy="1242138"/>
      </dsp:txXfrm>
    </dsp:sp>
    <dsp:sp modelId="{41691CD3-000F-4B58-9DDF-DE113C2B1B0A}">
      <dsp:nvSpPr>
        <dsp:cNvPr id="0" name=""/>
        <dsp:cNvSpPr/>
      </dsp:nvSpPr>
      <dsp:spPr>
        <a:xfrm>
          <a:off x="0" y="1242138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33455-8EB9-4934-949D-8BEB1CA245CE}">
      <dsp:nvSpPr>
        <dsp:cNvPr id="0" name=""/>
        <dsp:cNvSpPr/>
      </dsp:nvSpPr>
      <dsp:spPr>
        <a:xfrm>
          <a:off x="0" y="1242138"/>
          <a:ext cx="8280920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Rigor metodológico y la relevancia temática</a:t>
          </a:r>
        </a:p>
      </dsp:txBody>
      <dsp:txXfrm>
        <a:off x="0" y="1242138"/>
        <a:ext cx="8280920" cy="1242138"/>
      </dsp:txXfrm>
    </dsp:sp>
    <dsp:sp modelId="{BBC57E6B-F37D-4E0C-BF7F-AFF88D39F7C2}">
      <dsp:nvSpPr>
        <dsp:cNvPr id="0" name=""/>
        <dsp:cNvSpPr/>
      </dsp:nvSpPr>
      <dsp:spPr>
        <a:xfrm>
          <a:off x="0" y="2484276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C5A2E-E28D-497C-8A42-B31B845AB87E}">
      <dsp:nvSpPr>
        <dsp:cNvPr id="0" name=""/>
        <dsp:cNvSpPr/>
      </dsp:nvSpPr>
      <dsp:spPr>
        <a:xfrm>
          <a:off x="0" y="2484276"/>
          <a:ext cx="8280920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smtClean="0"/>
            <a:t>Requiere del acompañamiento permanente de un docente  (tutor)</a:t>
          </a:r>
          <a:endParaRPr lang="es-CO" sz="3400" kern="1200" dirty="0" smtClean="0"/>
        </a:p>
      </dsp:txBody>
      <dsp:txXfrm>
        <a:off x="0" y="2484276"/>
        <a:ext cx="8280920" cy="1242138"/>
      </dsp:txXfrm>
    </dsp:sp>
    <dsp:sp modelId="{8AFAFCB9-B04B-4C8D-BDC5-907CE55CC786}">
      <dsp:nvSpPr>
        <dsp:cNvPr id="0" name=""/>
        <dsp:cNvSpPr/>
      </dsp:nvSpPr>
      <dsp:spPr>
        <a:xfrm>
          <a:off x="0" y="3726414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B5AE-8644-4CF8-8DDE-43D334E356C5}">
      <dsp:nvSpPr>
        <dsp:cNvPr id="0" name=""/>
        <dsp:cNvSpPr/>
      </dsp:nvSpPr>
      <dsp:spPr>
        <a:xfrm>
          <a:off x="0" y="3726414"/>
          <a:ext cx="8280920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smtClean="0"/>
            <a:t>Es el resultado exitoso de un proceso de investigación formativa curricular</a:t>
          </a:r>
          <a:endParaRPr lang="en-US" sz="3400" kern="1200" dirty="0"/>
        </a:p>
      </dsp:txBody>
      <dsp:txXfrm>
        <a:off x="0" y="3726414"/>
        <a:ext cx="8280920" cy="124213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547C9-ED22-44EC-98F2-A197E94DDB87}">
      <dsp:nvSpPr>
        <dsp:cNvPr id="0" name=""/>
        <dsp:cNvSpPr/>
      </dsp:nvSpPr>
      <dsp:spPr>
        <a:xfrm>
          <a:off x="0" y="0"/>
          <a:ext cx="6682342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smtClean="0"/>
            <a:t>La inv. Formativa es el primer paso para acercar a la comunidad a la investigación pura</a:t>
          </a:r>
          <a:endParaRPr lang="es-CO" sz="2200" kern="1200" dirty="0"/>
        </a:p>
      </dsp:txBody>
      <dsp:txXfrm>
        <a:off x="32943" y="32943"/>
        <a:ext cx="5373591" cy="1058878"/>
      </dsp:txXfrm>
    </dsp:sp>
    <dsp:sp modelId="{58D763C9-F1F1-421A-AF00-C102E0907DB7}">
      <dsp:nvSpPr>
        <dsp:cNvPr id="0" name=""/>
        <dsp:cNvSpPr/>
      </dsp:nvSpPr>
      <dsp:spPr>
        <a:xfrm>
          <a:off x="559646" y="1329267"/>
          <a:ext cx="6682342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smtClean="0"/>
            <a:t>Formación docentes  criterio de Investigación Formativa</a:t>
          </a:r>
          <a:endParaRPr lang="es-CO" sz="2200" kern="1200" dirty="0" smtClean="0"/>
        </a:p>
      </dsp:txBody>
      <dsp:txXfrm>
        <a:off x="592589" y="1362210"/>
        <a:ext cx="5325712" cy="1058878"/>
      </dsp:txXfrm>
    </dsp:sp>
    <dsp:sp modelId="{621C8081-02AF-45FA-A849-CB4E0FB150A6}">
      <dsp:nvSpPr>
        <dsp:cNvPr id="0" name=""/>
        <dsp:cNvSpPr/>
      </dsp:nvSpPr>
      <dsp:spPr>
        <a:xfrm>
          <a:off x="1110939" y="2658535"/>
          <a:ext cx="6682342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smtClean="0"/>
            <a:t>Motivación y estímulos para la comunidad universitaria</a:t>
          </a:r>
          <a:endParaRPr lang="es-CO" sz="2200" kern="1200" dirty="0" smtClean="0"/>
        </a:p>
      </dsp:txBody>
      <dsp:txXfrm>
        <a:off x="1143882" y="2691478"/>
        <a:ext cx="5334065" cy="1058878"/>
      </dsp:txXfrm>
    </dsp:sp>
    <dsp:sp modelId="{16D329FC-3BE3-443F-874F-C0E0597AA94A}">
      <dsp:nvSpPr>
        <dsp:cNvPr id="0" name=""/>
        <dsp:cNvSpPr/>
      </dsp:nvSpPr>
      <dsp:spPr>
        <a:xfrm>
          <a:off x="1670585" y="3987803"/>
          <a:ext cx="6682342" cy="1124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EMPEZAR POR LO BÁSICO PARA ESPERAR LO SUPERIOR…</a:t>
          </a:r>
          <a:endParaRPr lang="en-US" sz="2200" b="1" kern="1200" dirty="0"/>
        </a:p>
      </dsp:txBody>
      <dsp:txXfrm>
        <a:off x="1703528" y="4020746"/>
        <a:ext cx="5325713" cy="1058878"/>
      </dsp:txXfrm>
    </dsp:sp>
    <dsp:sp modelId="{883E3BFA-2CBC-4887-BFA7-25A6E5F0F53E}">
      <dsp:nvSpPr>
        <dsp:cNvPr id="0" name=""/>
        <dsp:cNvSpPr/>
      </dsp:nvSpPr>
      <dsp:spPr>
        <a:xfrm>
          <a:off x="5951245" y="861467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300" kern="1200"/>
        </a:p>
      </dsp:txBody>
      <dsp:txXfrm>
        <a:off x="6115742" y="861467"/>
        <a:ext cx="402103" cy="550150"/>
      </dsp:txXfrm>
    </dsp:sp>
    <dsp:sp modelId="{773EE3E0-792B-4156-9AF8-873340B0B0BD}">
      <dsp:nvSpPr>
        <dsp:cNvPr id="0" name=""/>
        <dsp:cNvSpPr/>
      </dsp:nvSpPr>
      <dsp:spPr>
        <a:xfrm>
          <a:off x="6510891" y="2190735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300" kern="1200"/>
        </a:p>
      </dsp:txBody>
      <dsp:txXfrm>
        <a:off x="6675388" y="2190735"/>
        <a:ext cx="402103" cy="550150"/>
      </dsp:txXfrm>
    </dsp:sp>
    <dsp:sp modelId="{836FDBE5-2EF1-4588-AC71-25C7F434D684}">
      <dsp:nvSpPr>
        <dsp:cNvPr id="0" name=""/>
        <dsp:cNvSpPr/>
      </dsp:nvSpPr>
      <dsp:spPr>
        <a:xfrm>
          <a:off x="7062184" y="3520003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300" kern="1200"/>
        </a:p>
      </dsp:txBody>
      <dsp:txXfrm>
        <a:off x="7226681" y="3520003"/>
        <a:ext cx="402103" cy="55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501F8-4DDA-4734-93FA-D0DF2429629F}">
      <dsp:nvSpPr>
        <dsp:cNvPr id="0" name=""/>
        <dsp:cNvSpPr/>
      </dsp:nvSpPr>
      <dsp:spPr>
        <a:xfrm>
          <a:off x="0" y="762931"/>
          <a:ext cx="2283767" cy="131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Es la Savia de la Universidad:</a:t>
          </a:r>
          <a:endParaRPr lang="es-CO" sz="2800" kern="1200" dirty="0"/>
        </a:p>
      </dsp:txBody>
      <dsp:txXfrm>
        <a:off x="0" y="762931"/>
        <a:ext cx="2283767" cy="1316699"/>
      </dsp:txXfrm>
    </dsp:sp>
    <dsp:sp modelId="{646ACE3D-C26A-40CE-8C49-DFD1A10DB668}">
      <dsp:nvSpPr>
        <dsp:cNvPr id="0" name=""/>
        <dsp:cNvSpPr/>
      </dsp:nvSpPr>
      <dsp:spPr>
        <a:xfrm>
          <a:off x="2283767" y="762931"/>
          <a:ext cx="456753" cy="13166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DE99A-9CDA-497D-B357-AB1C2F1F68C9}">
      <dsp:nvSpPr>
        <dsp:cNvPr id="0" name=""/>
        <dsp:cNvSpPr/>
      </dsp:nvSpPr>
      <dsp:spPr>
        <a:xfrm>
          <a:off x="2923222" y="762931"/>
          <a:ext cx="6211847" cy="13166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Generación de conocimiento de alto nivel.</a:t>
          </a:r>
          <a:endParaRPr lang="es-CO" sz="2800" kern="1200" dirty="0"/>
        </a:p>
      </dsp:txBody>
      <dsp:txXfrm>
        <a:off x="2923222" y="762931"/>
        <a:ext cx="6211847" cy="1316699"/>
      </dsp:txXfrm>
    </dsp:sp>
    <dsp:sp modelId="{CC2AB3BC-F082-4BE2-8BBD-FBB8A89A0AE0}">
      <dsp:nvSpPr>
        <dsp:cNvPr id="0" name=""/>
        <dsp:cNvSpPr/>
      </dsp:nvSpPr>
      <dsp:spPr>
        <a:xfrm>
          <a:off x="0" y="2427312"/>
          <a:ext cx="2283767" cy="131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Está ligada a la actividad docente:</a:t>
          </a:r>
        </a:p>
      </dsp:txBody>
      <dsp:txXfrm>
        <a:off x="0" y="2427312"/>
        <a:ext cx="2283767" cy="1316699"/>
      </dsp:txXfrm>
    </dsp:sp>
    <dsp:sp modelId="{06AF0809-ED98-489F-81E4-6DA6BCCC0096}">
      <dsp:nvSpPr>
        <dsp:cNvPr id="0" name=""/>
        <dsp:cNvSpPr/>
      </dsp:nvSpPr>
      <dsp:spPr>
        <a:xfrm>
          <a:off x="2283767" y="2180431"/>
          <a:ext cx="456753" cy="18104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F7A84-2D1B-49B3-8E72-6D0BF27681E9}">
      <dsp:nvSpPr>
        <dsp:cNvPr id="0" name=""/>
        <dsp:cNvSpPr/>
      </dsp:nvSpPr>
      <dsp:spPr>
        <a:xfrm>
          <a:off x="2923222" y="2180431"/>
          <a:ext cx="6211847" cy="1810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“El objetivo primario del profesor universitario es aumentar el saber superior, antes que difundirlo”. (Polo, 1997)</a:t>
          </a:r>
        </a:p>
      </dsp:txBody>
      <dsp:txXfrm>
        <a:off x="2923222" y="2180431"/>
        <a:ext cx="6211847" cy="1810462"/>
      </dsp:txXfrm>
    </dsp:sp>
    <dsp:sp modelId="{CB6A5FBB-1971-4455-A7AB-F86F8F26AD51}">
      <dsp:nvSpPr>
        <dsp:cNvPr id="0" name=""/>
        <dsp:cNvSpPr/>
      </dsp:nvSpPr>
      <dsp:spPr>
        <a:xfrm>
          <a:off x="0" y="4117681"/>
          <a:ext cx="22860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 dirty="0"/>
        </a:p>
      </dsp:txBody>
      <dsp:txXfrm>
        <a:off x="0" y="4117681"/>
        <a:ext cx="2286000" cy="554400"/>
      </dsp:txXfrm>
    </dsp:sp>
    <dsp:sp modelId="{828348AF-EC7C-4B58-B910-974F9B13C816}">
      <dsp:nvSpPr>
        <dsp:cNvPr id="0" name=""/>
        <dsp:cNvSpPr/>
      </dsp:nvSpPr>
      <dsp:spPr>
        <a:xfrm>
          <a:off x="2285999" y="4091693"/>
          <a:ext cx="457200" cy="606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1CF6C-435E-4E35-9453-C8FA80F385A8}">
      <dsp:nvSpPr>
        <dsp:cNvPr id="0" name=""/>
        <dsp:cNvSpPr/>
      </dsp:nvSpPr>
      <dsp:spPr>
        <a:xfrm>
          <a:off x="2926079" y="4091693"/>
          <a:ext cx="6217920" cy="606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Existen varios tipos de investigación.</a:t>
          </a:r>
          <a:endParaRPr lang="es-CO" sz="2800" kern="1200" dirty="0"/>
        </a:p>
      </dsp:txBody>
      <dsp:txXfrm>
        <a:off x="2926079" y="4091693"/>
        <a:ext cx="6217920" cy="606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498D6-877F-4831-A34A-5AFDD13EDFAA}">
      <dsp:nvSpPr>
        <dsp:cNvPr id="0" name=""/>
        <dsp:cNvSpPr/>
      </dsp:nvSpPr>
      <dsp:spPr>
        <a:xfrm rot="5400000">
          <a:off x="-210749" y="210789"/>
          <a:ext cx="1404999" cy="98349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1</a:t>
          </a:r>
          <a:endParaRPr lang="es-CO" sz="2700" kern="1200" dirty="0"/>
        </a:p>
      </dsp:txBody>
      <dsp:txXfrm rot="-5400000">
        <a:off x="2" y="491789"/>
        <a:ext cx="983499" cy="421500"/>
      </dsp:txXfrm>
    </dsp:sp>
    <dsp:sp modelId="{E3F0AD56-D889-42E6-B8CB-6DB751D449EA}">
      <dsp:nvSpPr>
        <dsp:cNvPr id="0" name=""/>
        <dsp:cNvSpPr/>
      </dsp:nvSpPr>
      <dsp:spPr>
        <a:xfrm rot="5400000">
          <a:off x="4283596" y="-3300058"/>
          <a:ext cx="913249" cy="7513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000" kern="1200" dirty="0" smtClean="0"/>
            <a:t>OBSERVACIÓN</a:t>
          </a:r>
          <a:endParaRPr lang="es-CO" sz="3000" kern="1200" dirty="0"/>
        </a:p>
      </dsp:txBody>
      <dsp:txXfrm rot="-5400000">
        <a:off x="983499" y="44620"/>
        <a:ext cx="7468863" cy="824087"/>
      </dsp:txXfrm>
    </dsp:sp>
    <dsp:sp modelId="{41AD1DC9-62FF-4BD9-838E-E26A9D39E5CA}">
      <dsp:nvSpPr>
        <dsp:cNvPr id="0" name=""/>
        <dsp:cNvSpPr/>
      </dsp:nvSpPr>
      <dsp:spPr>
        <a:xfrm rot="5400000">
          <a:off x="-210749" y="1470621"/>
          <a:ext cx="1404999" cy="98349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2</a:t>
          </a:r>
          <a:endParaRPr lang="es-CO" sz="2700" kern="1200" dirty="0"/>
        </a:p>
      </dsp:txBody>
      <dsp:txXfrm rot="-5400000">
        <a:off x="2" y="1751621"/>
        <a:ext cx="983499" cy="421500"/>
      </dsp:txXfrm>
    </dsp:sp>
    <dsp:sp modelId="{D8A6A88F-242B-4254-B03B-320729441541}">
      <dsp:nvSpPr>
        <dsp:cNvPr id="0" name=""/>
        <dsp:cNvSpPr/>
      </dsp:nvSpPr>
      <dsp:spPr>
        <a:xfrm rot="5400000">
          <a:off x="4283596" y="-2040225"/>
          <a:ext cx="913249" cy="7513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000" kern="1200" dirty="0" smtClean="0"/>
            <a:t>DESCRIPCIÓN/EXPLICACIÓN</a:t>
          </a:r>
        </a:p>
      </dsp:txBody>
      <dsp:txXfrm rot="-5400000">
        <a:off x="983499" y="1304453"/>
        <a:ext cx="7468863" cy="824087"/>
      </dsp:txXfrm>
    </dsp:sp>
    <dsp:sp modelId="{B3D7DE1F-8BF1-4498-91C5-38E2CEA675BC}">
      <dsp:nvSpPr>
        <dsp:cNvPr id="0" name=""/>
        <dsp:cNvSpPr/>
      </dsp:nvSpPr>
      <dsp:spPr>
        <a:xfrm rot="5400000">
          <a:off x="-210749" y="2730454"/>
          <a:ext cx="1404999" cy="98349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3</a:t>
          </a:r>
          <a:endParaRPr lang="es-CO" sz="2700" kern="1200" dirty="0"/>
        </a:p>
      </dsp:txBody>
      <dsp:txXfrm rot="-5400000">
        <a:off x="2" y="3011454"/>
        <a:ext cx="983499" cy="421500"/>
      </dsp:txXfrm>
    </dsp:sp>
    <dsp:sp modelId="{8E1C063F-E5C8-47E3-B83E-B6AE3F72BC23}">
      <dsp:nvSpPr>
        <dsp:cNvPr id="0" name=""/>
        <dsp:cNvSpPr/>
      </dsp:nvSpPr>
      <dsp:spPr>
        <a:xfrm rot="5400000">
          <a:off x="4283596" y="-780392"/>
          <a:ext cx="913249" cy="7513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000" kern="1200" dirty="0" smtClean="0"/>
            <a:t>INTERVENCIÓN</a:t>
          </a:r>
        </a:p>
      </dsp:txBody>
      <dsp:txXfrm rot="-5400000">
        <a:off x="983499" y="2564286"/>
        <a:ext cx="7468863" cy="824087"/>
      </dsp:txXfrm>
    </dsp:sp>
    <dsp:sp modelId="{9F8F5697-6AAC-453E-A766-A24FB7471864}">
      <dsp:nvSpPr>
        <dsp:cNvPr id="0" name=""/>
        <dsp:cNvSpPr/>
      </dsp:nvSpPr>
      <dsp:spPr>
        <a:xfrm rot="5400000">
          <a:off x="-210749" y="3990287"/>
          <a:ext cx="1404999" cy="98349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4</a:t>
          </a:r>
          <a:endParaRPr lang="es-CO" sz="2700" kern="1200" dirty="0"/>
        </a:p>
      </dsp:txBody>
      <dsp:txXfrm rot="-5400000">
        <a:off x="2" y="4271287"/>
        <a:ext cx="983499" cy="421500"/>
      </dsp:txXfrm>
    </dsp:sp>
    <dsp:sp modelId="{2547BEB3-7919-4DC0-8558-1CD9D1C45A34}">
      <dsp:nvSpPr>
        <dsp:cNvPr id="0" name=""/>
        <dsp:cNvSpPr/>
      </dsp:nvSpPr>
      <dsp:spPr>
        <a:xfrm rot="5400000">
          <a:off x="4283596" y="479439"/>
          <a:ext cx="913249" cy="7513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000" kern="1200" dirty="0" smtClean="0"/>
            <a:t>VALIDACIÓN</a:t>
          </a:r>
          <a:endParaRPr lang="es-CO" sz="3000" kern="1200" dirty="0"/>
        </a:p>
      </dsp:txBody>
      <dsp:txXfrm rot="-5400000">
        <a:off x="983499" y="3824118"/>
        <a:ext cx="7468863" cy="824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37857-B995-4A25-9191-D6A0CFD4CA3B}">
      <dsp:nvSpPr>
        <dsp:cNvPr id="0" name=""/>
        <dsp:cNvSpPr/>
      </dsp:nvSpPr>
      <dsp:spPr>
        <a:xfrm>
          <a:off x="0" y="0"/>
          <a:ext cx="7344816" cy="1533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smtClean="0"/>
            <a:t>Obtención de status de cientificidad</a:t>
          </a:r>
          <a:endParaRPr lang="es-CO" sz="2900" kern="1200" dirty="0"/>
        </a:p>
      </dsp:txBody>
      <dsp:txXfrm>
        <a:off x="44923" y="44923"/>
        <a:ext cx="5689757" cy="1443924"/>
      </dsp:txXfrm>
    </dsp:sp>
    <dsp:sp modelId="{99B8687A-0FC4-4384-A74C-8BDE582005B8}">
      <dsp:nvSpPr>
        <dsp:cNvPr id="0" name=""/>
        <dsp:cNvSpPr/>
      </dsp:nvSpPr>
      <dsp:spPr>
        <a:xfrm>
          <a:off x="648071" y="1789398"/>
          <a:ext cx="7344816" cy="1533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Adopción de un enfoque positivista propio de las Ciencias Naturales</a:t>
          </a:r>
          <a:endParaRPr lang="es-CO" sz="2900" kern="1200" dirty="0"/>
        </a:p>
      </dsp:txBody>
      <dsp:txXfrm>
        <a:off x="692994" y="1834321"/>
        <a:ext cx="5609947" cy="1443924"/>
      </dsp:txXfrm>
    </dsp:sp>
    <dsp:sp modelId="{846EDD5A-5E3B-4124-97B6-3517AD28BD18}">
      <dsp:nvSpPr>
        <dsp:cNvPr id="0" name=""/>
        <dsp:cNvSpPr/>
      </dsp:nvSpPr>
      <dsp:spPr>
        <a:xfrm>
          <a:off x="1296143" y="3578797"/>
          <a:ext cx="7344816" cy="1533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Pérdida de “lo específico”</a:t>
          </a:r>
          <a:endParaRPr lang="es-CO" sz="2900" kern="1200" dirty="0"/>
        </a:p>
      </dsp:txBody>
      <dsp:txXfrm>
        <a:off x="1341066" y="3623720"/>
        <a:ext cx="5609947" cy="1443924"/>
      </dsp:txXfrm>
    </dsp:sp>
    <dsp:sp modelId="{9E9E9719-EC3E-4842-8439-B25D56E9C128}">
      <dsp:nvSpPr>
        <dsp:cNvPr id="0" name=""/>
        <dsp:cNvSpPr/>
      </dsp:nvSpPr>
      <dsp:spPr>
        <a:xfrm>
          <a:off x="6347865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>
        <a:off x="6572179" y="1163109"/>
        <a:ext cx="548322" cy="750205"/>
      </dsp:txXfrm>
    </dsp:sp>
    <dsp:sp modelId="{4F50AC20-3BB1-4AC0-BA04-9C2B4A8E9BD6}">
      <dsp:nvSpPr>
        <dsp:cNvPr id="0" name=""/>
        <dsp:cNvSpPr/>
      </dsp:nvSpPr>
      <dsp:spPr>
        <a:xfrm>
          <a:off x="6995937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>
        <a:off x="7220251" y="2942282"/>
        <a:ext cx="548322" cy="750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D8087-E68D-4B6A-916B-397F840B5E34}">
      <dsp:nvSpPr>
        <dsp:cNvPr id="0" name=""/>
        <dsp:cNvSpPr/>
      </dsp:nvSpPr>
      <dsp:spPr>
        <a:xfrm rot="21300000">
          <a:off x="27179" y="2124275"/>
          <a:ext cx="8802624" cy="100803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0709B3-DB8D-4F39-B1D9-6515F6ADB4D6}">
      <dsp:nvSpPr>
        <dsp:cNvPr id="0" name=""/>
        <dsp:cNvSpPr/>
      </dsp:nvSpPr>
      <dsp:spPr>
        <a:xfrm>
          <a:off x="1062838" y="262829"/>
          <a:ext cx="2657095" cy="2102633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3CAC5F-E99A-4DBC-9693-B9B8AD7445BC}">
      <dsp:nvSpPr>
        <dsp:cNvPr id="0" name=""/>
        <dsp:cNvSpPr/>
      </dsp:nvSpPr>
      <dsp:spPr>
        <a:xfrm>
          <a:off x="4694201" y="0"/>
          <a:ext cx="2834234" cy="22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 preocupación de la Ciencia no es el estudio de las especificidades, sino las abstracciones en los niveles más altos posibles.(Bonilla, 2005).</a:t>
          </a:r>
          <a:endParaRPr lang="es-CO" sz="2000" kern="1200" dirty="0"/>
        </a:p>
      </dsp:txBody>
      <dsp:txXfrm>
        <a:off x="4694201" y="0"/>
        <a:ext cx="2834234" cy="2207765"/>
      </dsp:txXfrm>
    </dsp:sp>
    <dsp:sp modelId="{507A2100-8C8D-4501-992C-EF108D2307C2}">
      <dsp:nvSpPr>
        <dsp:cNvPr id="0" name=""/>
        <dsp:cNvSpPr/>
      </dsp:nvSpPr>
      <dsp:spPr>
        <a:xfrm>
          <a:off x="5137050" y="2891121"/>
          <a:ext cx="2657095" cy="21026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A0FE7E-62E9-4EF6-9373-D62A134DB35C}">
      <dsp:nvSpPr>
        <dsp:cNvPr id="0" name=""/>
        <dsp:cNvSpPr/>
      </dsp:nvSpPr>
      <dsp:spPr>
        <a:xfrm>
          <a:off x="1328547" y="3048818"/>
          <a:ext cx="2834234" cy="22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Sustentación de grandes sistemas teóricos generales.</a:t>
          </a:r>
          <a:endParaRPr lang="es-CO" sz="2000" kern="1200" dirty="0"/>
        </a:p>
      </dsp:txBody>
      <dsp:txXfrm>
        <a:off x="1328547" y="3048818"/>
        <a:ext cx="2834234" cy="2207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876B6-63B3-48EB-B500-ADBD6C113BDC}">
      <dsp:nvSpPr>
        <dsp:cNvPr id="0" name=""/>
        <dsp:cNvSpPr/>
      </dsp:nvSpPr>
      <dsp:spPr>
        <a:xfrm rot="5400000">
          <a:off x="820732" y="518221"/>
          <a:ext cx="2462547" cy="409762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204E0-9B8A-4946-A5A5-69CB5EF79ADE}">
      <dsp:nvSpPr>
        <dsp:cNvPr id="0" name=""/>
        <dsp:cNvSpPr/>
      </dsp:nvSpPr>
      <dsp:spPr>
        <a:xfrm>
          <a:off x="409671" y="1742528"/>
          <a:ext cx="3699357" cy="324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“</a:t>
          </a:r>
          <a:r>
            <a:rPr lang="es-CO" sz="2500" b="0" kern="1200" dirty="0" smtClean="0"/>
            <a:t>Es aquella formación que hace parte de la función docente, con una finalidad pedagógica y que se desarrolla dentro de un marco curricular formalmente establecido”. (Parra, 2004)</a:t>
          </a:r>
          <a:endParaRPr lang="es-CO" sz="2500" b="0" kern="1200" dirty="0"/>
        </a:p>
      </dsp:txBody>
      <dsp:txXfrm>
        <a:off x="409671" y="1742528"/>
        <a:ext cx="3699357" cy="3242703"/>
      </dsp:txXfrm>
    </dsp:sp>
    <dsp:sp modelId="{3B57C4F7-B2DC-4CD2-BFB7-D074E177FC5D}">
      <dsp:nvSpPr>
        <dsp:cNvPr id="0" name=""/>
        <dsp:cNvSpPr/>
      </dsp:nvSpPr>
      <dsp:spPr>
        <a:xfrm>
          <a:off x="3411037" y="216550"/>
          <a:ext cx="697992" cy="697992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B8A726-F999-4A64-A690-981A7DDE16C2}">
      <dsp:nvSpPr>
        <dsp:cNvPr id="0" name=""/>
        <dsp:cNvSpPr/>
      </dsp:nvSpPr>
      <dsp:spPr>
        <a:xfrm rot="5400000">
          <a:off x="5349468" y="-602418"/>
          <a:ext cx="2462547" cy="409762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B4746-47CC-4E86-B6DC-B91F0ABAF36F}">
      <dsp:nvSpPr>
        <dsp:cNvPr id="0" name=""/>
        <dsp:cNvSpPr/>
      </dsp:nvSpPr>
      <dsp:spPr>
        <a:xfrm>
          <a:off x="4938408" y="621888"/>
          <a:ext cx="3699357" cy="324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0" kern="1200" dirty="0" smtClean="0"/>
            <a:t>“Es una generación de conocimiento menos estricta, menos formal, menos comprometida con el desarrollo de nuevo conocimiento”. (Restrepo, 2003).</a:t>
          </a:r>
          <a:endParaRPr lang="es-CO" sz="2500" b="0" kern="1200" dirty="0"/>
        </a:p>
      </dsp:txBody>
      <dsp:txXfrm>
        <a:off x="4938408" y="621888"/>
        <a:ext cx="3699357" cy="32427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610EC-6EE4-4724-B83F-600FC3BBCBB5}">
      <dsp:nvSpPr>
        <dsp:cNvPr id="0" name=""/>
        <dsp:cNvSpPr/>
      </dsp:nvSpPr>
      <dsp:spPr>
        <a:xfrm rot="5400000">
          <a:off x="828761" y="573588"/>
          <a:ext cx="2482231" cy="413037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896D94-8DD6-4653-A8F9-123CFBF508A6}">
      <dsp:nvSpPr>
        <dsp:cNvPr id="0" name=""/>
        <dsp:cNvSpPr/>
      </dsp:nvSpPr>
      <dsp:spPr>
        <a:xfrm>
          <a:off x="414415" y="1807681"/>
          <a:ext cx="3728927" cy="3268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“La Investigación Formativa no puede reemplazar la Investigación en Sentido estricto”.</a:t>
          </a:r>
          <a:endParaRPr lang="es-CO" sz="3600" kern="1200" dirty="0"/>
        </a:p>
      </dsp:txBody>
      <dsp:txXfrm>
        <a:off x="414415" y="1807681"/>
        <a:ext cx="3728927" cy="3268623"/>
      </dsp:txXfrm>
    </dsp:sp>
    <dsp:sp modelId="{D315D452-752D-4C6C-82E7-830FE676F547}">
      <dsp:nvSpPr>
        <dsp:cNvPr id="0" name=""/>
        <dsp:cNvSpPr/>
      </dsp:nvSpPr>
      <dsp:spPr>
        <a:xfrm>
          <a:off x="3439772" y="269505"/>
          <a:ext cx="703571" cy="70357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395679-F1A2-4D58-89B2-0EAA1B8665D1}">
      <dsp:nvSpPr>
        <dsp:cNvPr id="0" name=""/>
        <dsp:cNvSpPr/>
      </dsp:nvSpPr>
      <dsp:spPr>
        <a:xfrm rot="5400000">
          <a:off x="5393697" y="-556009"/>
          <a:ext cx="2482231" cy="413037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676594-CAAB-457C-96CB-D830753FF93C}">
      <dsp:nvSpPr>
        <dsp:cNvPr id="0" name=""/>
        <dsp:cNvSpPr/>
      </dsp:nvSpPr>
      <dsp:spPr>
        <a:xfrm>
          <a:off x="4979351" y="678083"/>
          <a:ext cx="3728927" cy="3268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Misión de la Universidad: Investigación de alto nivel científico.</a:t>
          </a:r>
          <a:endParaRPr lang="es-CO" sz="3600" kern="1200" dirty="0"/>
        </a:p>
      </dsp:txBody>
      <dsp:txXfrm>
        <a:off x="4979351" y="678083"/>
        <a:ext cx="3728927" cy="3268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F700-372A-4BF2-B22F-FF08BD9ED3F5}">
      <dsp:nvSpPr>
        <dsp:cNvPr id="0" name=""/>
        <dsp:cNvSpPr/>
      </dsp:nvSpPr>
      <dsp:spPr>
        <a:xfrm>
          <a:off x="169586" y="1152771"/>
          <a:ext cx="4030197" cy="125943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59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Ensayo Teórico</a:t>
          </a:r>
          <a:endParaRPr lang="es-CO" sz="2000" kern="1200" dirty="0"/>
        </a:p>
      </dsp:txBody>
      <dsp:txXfrm>
        <a:off x="169586" y="1152771"/>
        <a:ext cx="4030197" cy="1259436"/>
      </dsp:txXfrm>
    </dsp:sp>
    <dsp:sp modelId="{C3F4E5D8-CC63-43C5-AC9B-7719AC6EC245}">
      <dsp:nvSpPr>
        <dsp:cNvPr id="0" name=""/>
        <dsp:cNvSpPr/>
      </dsp:nvSpPr>
      <dsp:spPr>
        <a:xfrm>
          <a:off x="1661" y="970852"/>
          <a:ext cx="881605" cy="13224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63A0AB-9E06-4091-8627-1A33D1764E8B}">
      <dsp:nvSpPr>
        <dsp:cNvPr id="0" name=""/>
        <dsp:cNvSpPr/>
      </dsp:nvSpPr>
      <dsp:spPr>
        <a:xfrm>
          <a:off x="4609100" y="1152771"/>
          <a:ext cx="4030197" cy="125943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59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5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Estudios de Caso</a:t>
          </a:r>
        </a:p>
      </dsp:txBody>
      <dsp:txXfrm>
        <a:off x="4609100" y="1152771"/>
        <a:ext cx="4030197" cy="1259436"/>
      </dsp:txXfrm>
    </dsp:sp>
    <dsp:sp modelId="{D44E16A1-2423-470B-8013-B9E935D519A6}">
      <dsp:nvSpPr>
        <dsp:cNvPr id="0" name=""/>
        <dsp:cNvSpPr/>
      </dsp:nvSpPr>
      <dsp:spPr>
        <a:xfrm>
          <a:off x="4441176" y="970852"/>
          <a:ext cx="881605" cy="132240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D7BEBE-2F66-4042-BA04-9B8BDCEB2FE5}">
      <dsp:nvSpPr>
        <dsp:cNvPr id="0" name=""/>
        <dsp:cNvSpPr/>
      </dsp:nvSpPr>
      <dsp:spPr>
        <a:xfrm>
          <a:off x="169586" y="2738262"/>
          <a:ext cx="4030197" cy="125943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59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5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Diseños de Propuestas de </a:t>
          </a:r>
          <a:r>
            <a:rPr lang="es-CO" sz="2000" kern="1200" dirty="0" err="1" smtClean="0"/>
            <a:t>Presupuestación</a:t>
          </a:r>
          <a:r>
            <a:rPr lang="es-CO" sz="2000" kern="1200" dirty="0" smtClean="0"/>
            <a:t> de Capital</a:t>
          </a:r>
        </a:p>
      </dsp:txBody>
      <dsp:txXfrm>
        <a:off x="169586" y="2738262"/>
        <a:ext cx="4030197" cy="1259436"/>
      </dsp:txXfrm>
    </dsp:sp>
    <dsp:sp modelId="{0ABC6C2F-53DD-408E-B729-E558E799E165}">
      <dsp:nvSpPr>
        <dsp:cNvPr id="0" name=""/>
        <dsp:cNvSpPr/>
      </dsp:nvSpPr>
      <dsp:spPr>
        <a:xfrm>
          <a:off x="1661" y="2556343"/>
          <a:ext cx="881605" cy="13224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059E7-D36E-4E98-A8BA-E3DEB136D9E3}">
      <dsp:nvSpPr>
        <dsp:cNvPr id="0" name=""/>
        <dsp:cNvSpPr/>
      </dsp:nvSpPr>
      <dsp:spPr>
        <a:xfrm>
          <a:off x="4609100" y="2738262"/>
          <a:ext cx="4030197" cy="125943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59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5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Juego de la Bolsa, Simulaciones</a:t>
          </a:r>
        </a:p>
      </dsp:txBody>
      <dsp:txXfrm>
        <a:off x="4609100" y="2738262"/>
        <a:ext cx="4030197" cy="1259436"/>
      </dsp:txXfrm>
    </dsp:sp>
    <dsp:sp modelId="{B5642298-1CA1-42CF-AB60-D4E6E93328EF}">
      <dsp:nvSpPr>
        <dsp:cNvPr id="0" name=""/>
        <dsp:cNvSpPr/>
      </dsp:nvSpPr>
      <dsp:spPr>
        <a:xfrm>
          <a:off x="4441176" y="2556343"/>
          <a:ext cx="881605" cy="132240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32C1-5512-4ACC-9CE0-DBBC1843BD0C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E609-FCA5-4BFF-8436-20AA7A1FB4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3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4BCC58-9DF8-4D84-971C-01B8CDF35E15}" type="slidenum">
              <a:rPr lang="en-US" sz="1200" b="0" smtClean="0"/>
              <a:pPr eaLnBrk="1" hangingPunct="1"/>
              <a:t>13</a:t>
            </a:fld>
            <a:endParaRPr lang="en-US" sz="1200" b="0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0DFF5D-F07E-4929-99B1-C9D22A884688}" type="slidenum">
              <a:rPr lang="en-US" sz="1200" b="0" smtClean="0"/>
              <a:pPr eaLnBrk="1" hangingPunct="1"/>
              <a:t>14</a:t>
            </a:fld>
            <a:endParaRPr lang="en-US" sz="1200" b="0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34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45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541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8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96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82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297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4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6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080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126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30FF-F76C-4815-B796-229ADC6940A7}" type="datetimeFigureOut">
              <a:rPr lang="es-CO" smtClean="0"/>
              <a:t>23/05/2013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BFE1-387D-47DA-AA38-985A054279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70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b="1" dirty="0"/>
              <a:t>Formación para la investigación o investigación </a:t>
            </a:r>
            <a:r>
              <a:rPr lang="es-CO" b="1" dirty="0" smtClean="0"/>
              <a:t>formativa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/>
              <a:t>Nelson Javier Dueñas </a:t>
            </a:r>
            <a:r>
              <a:rPr lang="es-CO" dirty="0" smtClean="0"/>
              <a:t>Gil</a:t>
            </a:r>
          </a:p>
          <a:p>
            <a:r>
              <a:rPr lang="es-CO" dirty="0" smtClean="0"/>
              <a:t> </a:t>
            </a:r>
            <a:r>
              <a:rPr lang="es-CO" dirty="0"/>
              <a:t>Alba Rocío Carvajal Sandoval </a:t>
            </a:r>
            <a:r>
              <a:rPr lang="es-CO" dirty="0" smtClean="0"/>
              <a:t>y</a:t>
            </a:r>
          </a:p>
          <a:p>
            <a:r>
              <a:rPr lang="es-CO" dirty="0" smtClean="0"/>
              <a:t> </a:t>
            </a:r>
            <a:r>
              <a:rPr lang="es-CO" dirty="0"/>
              <a:t>Carolina </a:t>
            </a:r>
            <a:r>
              <a:rPr lang="es-CO" dirty="0" err="1"/>
              <a:t>Malagón</a:t>
            </a:r>
            <a:r>
              <a:rPr lang="es-CO" dirty="0"/>
              <a:t> </a:t>
            </a:r>
            <a:r>
              <a:rPr lang="es-CO" dirty="0" err="1"/>
              <a:t>Robayo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16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Investigación 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15710497"/>
              </p:ext>
            </p:extLst>
          </p:nvPr>
        </p:nvGraphicFramePr>
        <p:xfrm>
          <a:off x="398921" y="1513632"/>
          <a:ext cx="871296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7360" y="274638"/>
            <a:ext cx="6995120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3600" dirty="0" smtClean="0"/>
              <a:t>Integración de la Investigación Formativa: Finanzas</a:t>
            </a:r>
            <a:endParaRPr lang="es-CO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67266352"/>
              </p:ext>
            </p:extLst>
          </p:nvPr>
        </p:nvGraphicFramePr>
        <p:xfrm>
          <a:off x="251520" y="1772816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56895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6000" b="1" dirty="0" smtClean="0"/>
              <a:t>Investigación Formativa</a:t>
            </a:r>
            <a:endParaRPr lang="es-CO" sz="6000" b="1" dirty="0"/>
          </a:p>
        </p:txBody>
      </p:sp>
    </p:spTree>
    <p:extLst>
      <p:ext uri="{BB962C8B-B14F-4D97-AF65-F5344CB8AC3E}">
        <p14:creationId xmlns:p14="http://schemas.microsoft.com/office/powerpoint/2010/main" val="1439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 flipV="1">
            <a:off x="1219200" y="2438400"/>
            <a:ext cx="0" cy="388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1676400" y="6324600"/>
            <a:ext cx="693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3316" name="Freeform 8"/>
          <p:cNvSpPr>
            <a:spLocks/>
          </p:cNvSpPr>
          <p:nvPr/>
        </p:nvSpPr>
        <p:spPr bwMode="auto">
          <a:xfrm>
            <a:off x="1219200" y="2522538"/>
            <a:ext cx="6656388" cy="3725862"/>
          </a:xfrm>
          <a:custGeom>
            <a:avLst/>
            <a:gdLst>
              <a:gd name="T0" fmla="*/ 0 w 4193"/>
              <a:gd name="T1" fmla="*/ 2147483647 h 2347"/>
              <a:gd name="T2" fmla="*/ 2147483647 w 4193"/>
              <a:gd name="T3" fmla="*/ 2147483647 h 2347"/>
              <a:gd name="T4" fmla="*/ 2147483647 w 4193"/>
              <a:gd name="T5" fmla="*/ 2147483647 h 2347"/>
              <a:gd name="T6" fmla="*/ 2147483647 w 4193"/>
              <a:gd name="T7" fmla="*/ 2147483647 h 2347"/>
              <a:gd name="T8" fmla="*/ 2147483647 w 4193"/>
              <a:gd name="T9" fmla="*/ 2147483647 h 2347"/>
              <a:gd name="T10" fmla="*/ 2147483647 w 4193"/>
              <a:gd name="T11" fmla="*/ 2147483647 h 2347"/>
              <a:gd name="T12" fmla="*/ 2147483647 w 4193"/>
              <a:gd name="T13" fmla="*/ 2147483647 h 2347"/>
              <a:gd name="T14" fmla="*/ 2147483647 w 4193"/>
              <a:gd name="T15" fmla="*/ 2147483647 h 2347"/>
              <a:gd name="T16" fmla="*/ 2147483647 w 4193"/>
              <a:gd name="T17" fmla="*/ 2147483647 h 2347"/>
              <a:gd name="T18" fmla="*/ 2147483647 w 4193"/>
              <a:gd name="T19" fmla="*/ 2147483647 h 2347"/>
              <a:gd name="T20" fmla="*/ 2147483647 w 4193"/>
              <a:gd name="T21" fmla="*/ 2147483647 h 2347"/>
              <a:gd name="T22" fmla="*/ 2147483647 w 4193"/>
              <a:gd name="T23" fmla="*/ 2147483647 h 2347"/>
              <a:gd name="T24" fmla="*/ 2147483647 w 4193"/>
              <a:gd name="T25" fmla="*/ 2147483647 h 2347"/>
              <a:gd name="T26" fmla="*/ 2147483647 w 4193"/>
              <a:gd name="T27" fmla="*/ 2147483647 h 2347"/>
              <a:gd name="T28" fmla="*/ 2147483647 w 4193"/>
              <a:gd name="T29" fmla="*/ 2147483647 h 2347"/>
              <a:gd name="T30" fmla="*/ 2147483647 w 4193"/>
              <a:gd name="T31" fmla="*/ 2147483647 h 2347"/>
              <a:gd name="T32" fmla="*/ 2147483647 w 4193"/>
              <a:gd name="T33" fmla="*/ 2147483647 h 2347"/>
              <a:gd name="T34" fmla="*/ 2147483647 w 4193"/>
              <a:gd name="T35" fmla="*/ 2147483647 h 2347"/>
              <a:gd name="T36" fmla="*/ 2147483647 w 4193"/>
              <a:gd name="T37" fmla="*/ 2147483647 h 2347"/>
              <a:gd name="T38" fmla="*/ 2147483647 w 4193"/>
              <a:gd name="T39" fmla="*/ 2147483647 h 2347"/>
              <a:gd name="T40" fmla="*/ 2147483647 w 4193"/>
              <a:gd name="T41" fmla="*/ 2147483647 h 2347"/>
              <a:gd name="T42" fmla="*/ 2147483647 w 4193"/>
              <a:gd name="T43" fmla="*/ 2147483647 h 2347"/>
              <a:gd name="T44" fmla="*/ 2147483647 w 4193"/>
              <a:gd name="T45" fmla="*/ 2147483647 h 2347"/>
              <a:gd name="T46" fmla="*/ 2147483647 w 4193"/>
              <a:gd name="T47" fmla="*/ 2147483647 h 2347"/>
              <a:gd name="T48" fmla="*/ 2147483647 w 4193"/>
              <a:gd name="T49" fmla="*/ 2147483647 h 2347"/>
              <a:gd name="T50" fmla="*/ 2147483647 w 4193"/>
              <a:gd name="T51" fmla="*/ 2147483647 h 2347"/>
              <a:gd name="T52" fmla="*/ 2147483647 w 4193"/>
              <a:gd name="T53" fmla="*/ 2147483647 h 2347"/>
              <a:gd name="T54" fmla="*/ 2147483647 w 4193"/>
              <a:gd name="T55" fmla="*/ 2147483647 h 2347"/>
              <a:gd name="T56" fmla="*/ 2147483647 w 4193"/>
              <a:gd name="T57" fmla="*/ 2147483647 h 2347"/>
              <a:gd name="T58" fmla="*/ 2147483647 w 4193"/>
              <a:gd name="T59" fmla="*/ 2147483647 h 2347"/>
              <a:gd name="T60" fmla="*/ 2147483647 w 4193"/>
              <a:gd name="T61" fmla="*/ 2147483647 h 2347"/>
              <a:gd name="T62" fmla="*/ 2147483647 w 4193"/>
              <a:gd name="T63" fmla="*/ 2147483647 h 2347"/>
              <a:gd name="T64" fmla="*/ 2147483647 w 4193"/>
              <a:gd name="T65" fmla="*/ 2147483647 h 2347"/>
              <a:gd name="T66" fmla="*/ 2147483647 w 4193"/>
              <a:gd name="T67" fmla="*/ 2147483647 h 2347"/>
              <a:gd name="T68" fmla="*/ 2147483647 w 4193"/>
              <a:gd name="T69" fmla="*/ 2147483647 h 2347"/>
              <a:gd name="T70" fmla="*/ 2147483647 w 4193"/>
              <a:gd name="T71" fmla="*/ 2147483647 h 2347"/>
              <a:gd name="T72" fmla="*/ 2147483647 w 4193"/>
              <a:gd name="T73" fmla="*/ 2147483647 h 2347"/>
              <a:gd name="T74" fmla="*/ 2147483647 w 4193"/>
              <a:gd name="T75" fmla="*/ 2147483647 h 2347"/>
              <a:gd name="T76" fmla="*/ 2147483647 w 4193"/>
              <a:gd name="T77" fmla="*/ 2147483647 h 2347"/>
              <a:gd name="T78" fmla="*/ 2147483647 w 4193"/>
              <a:gd name="T79" fmla="*/ 2147483647 h 2347"/>
              <a:gd name="T80" fmla="*/ 2147483647 w 4193"/>
              <a:gd name="T81" fmla="*/ 2147483647 h 234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93"/>
              <a:gd name="T124" fmla="*/ 0 h 2347"/>
              <a:gd name="T125" fmla="*/ 4193 w 4193"/>
              <a:gd name="T126" fmla="*/ 2347 h 234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93" h="2347">
                <a:moveTo>
                  <a:pt x="0" y="2347"/>
                </a:moveTo>
                <a:cubicBezTo>
                  <a:pt x="37" y="2322"/>
                  <a:pt x="34" y="2310"/>
                  <a:pt x="50" y="2271"/>
                </a:cubicBezTo>
                <a:cubicBezTo>
                  <a:pt x="54" y="2262"/>
                  <a:pt x="63" y="2255"/>
                  <a:pt x="67" y="2246"/>
                </a:cubicBezTo>
                <a:cubicBezTo>
                  <a:pt x="83" y="2211"/>
                  <a:pt x="91" y="2177"/>
                  <a:pt x="110" y="2144"/>
                </a:cubicBezTo>
                <a:cubicBezTo>
                  <a:pt x="120" y="2126"/>
                  <a:pt x="135" y="2111"/>
                  <a:pt x="144" y="2093"/>
                </a:cubicBezTo>
                <a:cubicBezTo>
                  <a:pt x="154" y="2073"/>
                  <a:pt x="167" y="2054"/>
                  <a:pt x="177" y="2034"/>
                </a:cubicBezTo>
                <a:cubicBezTo>
                  <a:pt x="181" y="2026"/>
                  <a:pt x="179" y="2014"/>
                  <a:pt x="186" y="2009"/>
                </a:cubicBezTo>
                <a:cubicBezTo>
                  <a:pt x="201" y="1999"/>
                  <a:pt x="220" y="1998"/>
                  <a:pt x="237" y="1992"/>
                </a:cubicBezTo>
                <a:cubicBezTo>
                  <a:pt x="243" y="1983"/>
                  <a:pt x="249" y="1975"/>
                  <a:pt x="254" y="1966"/>
                </a:cubicBezTo>
                <a:cubicBezTo>
                  <a:pt x="258" y="1958"/>
                  <a:pt x="256" y="1947"/>
                  <a:pt x="262" y="1941"/>
                </a:cubicBezTo>
                <a:cubicBezTo>
                  <a:pt x="292" y="1911"/>
                  <a:pt x="326" y="1902"/>
                  <a:pt x="364" y="1890"/>
                </a:cubicBezTo>
                <a:cubicBezTo>
                  <a:pt x="416" y="1855"/>
                  <a:pt x="470" y="1846"/>
                  <a:pt x="533" y="1839"/>
                </a:cubicBezTo>
                <a:cubicBezTo>
                  <a:pt x="593" y="1825"/>
                  <a:pt x="647" y="1786"/>
                  <a:pt x="711" y="1780"/>
                </a:cubicBezTo>
                <a:cubicBezTo>
                  <a:pt x="762" y="1775"/>
                  <a:pt x="813" y="1774"/>
                  <a:pt x="864" y="1771"/>
                </a:cubicBezTo>
                <a:cubicBezTo>
                  <a:pt x="952" y="1743"/>
                  <a:pt x="1051" y="1757"/>
                  <a:pt x="1143" y="1746"/>
                </a:cubicBezTo>
                <a:cubicBezTo>
                  <a:pt x="1258" y="1711"/>
                  <a:pt x="1487" y="1725"/>
                  <a:pt x="1601" y="1721"/>
                </a:cubicBezTo>
                <a:cubicBezTo>
                  <a:pt x="1683" y="1714"/>
                  <a:pt x="1764" y="1703"/>
                  <a:pt x="1846" y="1695"/>
                </a:cubicBezTo>
                <a:cubicBezTo>
                  <a:pt x="1855" y="1689"/>
                  <a:pt x="1862" y="1682"/>
                  <a:pt x="1872" y="1678"/>
                </a:cubicBezTo>
                <a:cubicBezTo>
                  <a:pt x="1882" y="1674"/>
                  <a:pt x="1896" y="1676"/>
                  <a:pt x="1905" y="1670"/>
                </a:cubicBezTo>
                <a:cubicBezTo>
                  <a:pt x="1925" y="1656"/>
                  <a:pt x="1933" y="1630"/>
                  <a:pt x="1948" y="1610"/>
                </a:cubicBezTo>
                <a:cubicBezTo>
                  <a:pt x="1952" y="1574"/>
                  <a:pt x="1968" y="1450"/>
                  <a:pt x="1990" y="1416"/>
                </a:cubicBezTo>
                <a:cubicBezTo>
                  <a:pt x="1997" y="1406"/>
                  <a:pt x="2009" y="1400"/>
                  <a:pt x="2016" y="1390"/>
                </a:cubicBezTo>
                <a:cubicBezTo>
                  <a:pt x="2023" y="1380"/>
                  <a:pt x="2026" y="1367"/>
                  <a:pt x="2033" y="1356"/>
                </a:cubicBezTo>
                <a:cubicBezTo>
                  <a:pt x="2040" y="1344"/>
                  <a:pt x="2050" y="1333"/>
                  <a:pt x="2058" y="1322"/>
                </a:cubicBezTo>
                <a:cubicBezTo>
                  <a:pt x="2078" y="1241"/>
                  <a:pt x="2093" y="1226"/>
                  <a:pt x="2143" y="1162"/>
                </a:cubicBezTo>
                <a:cubicBezTo>
                  <a:pt x="2195" y="1097"/>
                  <a:pt x="2155" y="1117"/>
                  <a:pt x="2227" y="1094"/>
                </a:cubicBezTo>
                <a:cubicBezTo>
                  <a:pt x="2264" y="1070"/>
                  <a:pt x="2284" y="1067"/>
                  <a:pt x="2329" y="1060"/>
                </a:cubicBezTo>
                <a:cubicBezTo>
                  <a:pt x="2432" y="1023"/>
                  <a:pt x="2573" y="1022"/>
                  <a:pt x="2676" y="1018"/>
                </a:cubicBezTo>
                <a:cubicBezTo>
                  <a:pt x="2792" y="987"/>
                  <a:pt x="2913" y="976"/>
                  <a:pt x="3032" y="967"/>
                </a:cubicBezTo>
                <a:cubicBezTo>
                  <a:pt x="3052" y="906"/>
                  <a:pt x="3039" y="931"/>
                  <a:pt x="3066" y="890"/>
                </a:cubicBezTo>
                <a:cubicBezTo>
                  <a:pt x="3076" y="851"/>
                  <a:pt x="3086" y="777"/>
                  <a:pt x="3117" y="746"/>
                </a:cubicBezTo>
                <a:cubicBezTo>
                  <a:pt x="3127" y="736"/>
                  <a:pt x="3166" y="718"/>
                  <a:pt x="3176" y="713"/>
                </a:cubicBezTo>
                <a:cubicBezTo>
                  <a:pt x="3203" y="659"/>
                  <a:pt x="3232" y="581"/>
                  <a:pt x="3269" y="535"/>
                </a:cubicBezTo>
                <a:cubicBezTo>
                  <a:pt x="3284" y="516"/>
                  <a:pt x="3307" y="504"/>
                  <a:pt x="3320" y="484"/>
                </a:cubicBezTo>
                <a:cubicBezTo>
                  <a:pt x="3338" y="456"/>
                  <a:pt x="3350" y="418"/>
                  <a:pt x="3379" y="399"/>
                </a:cubicBezTo>
                <a:cubicBezTo>
                  <a:pt x="3401" y="384"/>
                  <a:pt x="3449" y="379"/>
                  <a:pt x="3473" y="374"/>
                </a:cubicBezTo>
                <a:cubicBezTo>
                  <a:pt x="3494" y="304"/>
                  <a:pt x="3545" y="235"/>
                  <a:pt x="3617" y="213"/>
                </a:cubicBezTo>
                <a:cubicBezTo>
                  <a:pt x="3640" y="189"/>
                  <a:pt x="3658" y="159"/>
                  <a:pt x="3684" y="137"/>
                </a:cubicBezTo>
                <a:cubicBezTo>
                  <a:pt x="3720" y="108"/>
                  <a:pt x="3776" y="96"/>
                  <a:pt x="3820" y="86"/>
                </a:cubicBezTo>
                <a:cubicBezTo>
                  <a:pt x="3880" y="45"/>
                  <a:pt x="3978" y="43"/>
                  <a:pt x="4049" y="35"/>
                </a:cubicBezTo>
                <a:cubicBezTo>
                  <a:pt x="4101" y="0"/>
                  <a:pt x="4132" y="1"/>
                  <a:pt x="4193" y="1"/>
                </a:cubicBezTo>
              </a:path>
            </a:pathLst>
          </a:custGeom>
          <a:noFill/>
          <a:ln w="571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3317" name="Oval 9"/>
          <p:cNvSpPr>
            <a:spLocks noChangeArrowheads="1"/>
          </p:cNvSpPr>
          <p:nvPr/>
        </p:nvSpPr>
        <p:spPr bwMode="auto">
          <a:xfrm>
            <a:off x="4419600" y="617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8" name="Oval 11"/>
          <p:cNvSpPr>
            <a:spLocks noChangeArrowheads="1"/>
          </p:cNvSpPr>
          <p:nvPr/>
        </p:nvSpPr>
        <p:spPr bwMode="auto">
          <a:xfrm>
            <a:off x="6248400" y="617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9" name="Oval 12"/>
          <p:cNvSpPr>
            <a:spLocks noChangeArrowheads="1"/>
          </p:cNvSpPr>
          <p:nvPr/>
        </p:nvSpPr>
        <p:spPr bwMode="auto">
          <a:xfrm>
            <a:off x="7924800" y="617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H="1">
            <a:off x="1219200" y="63246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05198" name="Rectangle 14"/>
          <p:cNvSpPr>
            <a:spLocks noChangeArrowheads="1"/>
          </p:cNvSpPr>
          <p:nvPr/>
        </p:nvSpPr>
        <p:spPr bwMode="auto">
          <a:xfrm>
            <a:off x="1752600" y="5638800"/>
            <a:ext cx="1981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s-CO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SOCIEDAD I OLA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199" name="Rectangle 15"/>
          <p:cNvSpPr>
            <a:spLocks noChangeArrowheads="1"/>
          </p:cNvSpPr>
          <p:nvPr/>
        </p:nvSpPr>
        <p:spPr bwMode="auto">
          <a:xfrm>
            <a:off x="4724400" y="4419600"/>
            <a:ext cx="2057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CO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SOCIEDAD II OLA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0" name="Rectangle 16"/>
          <p:cNvSpPr>
            <a:spLocks noChangeArrowheads="1"/>
          </p:cNvSpPr>
          <p:nvPr/>
        </p:nvSpPr>
        <p:spPr bwMode="auto">
          <a:xfrm>
            <a:off x="6934200" y="3048000"/>
            <a:ext cx="2133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CO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SOCIEDAD III OLA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>
            <a:off x="1219200" y="54864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05202" name="Text Box 18"/>
          <p:cNvSpPr txBox="1">
            <a:spLocks noChangeArrowheads="1"/>
          </p:cNvSpPr>
          <p:nvPr/>
        </p:nvSpPr>
        <p:spPr bwMode="auto">
          <a:xfrm rot="16200000">
            <a:off x="-959643" y="4236243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18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DESARROLLO  HUMANIDAD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3" name="Text Box 19"/>
          <p:cNvSpPr txBox="1">
            <a:spLocks noChangeArrowheads="1"/>
          </p:cNvSpPr>
          <p:nvPr/>
        </p:nvSpPr>
        <p:spPr bwMode="auto">
          <a:xfrm>
            <a:off x="609600" y="1447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4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LA TEORIA DE ALVIN TOFFLER DE LAS TRES OLAS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4" name="Oval 20"/>
          <p:cNvSpPr>
            <a:spLocks noChangeArrowheads="1"/>
          </p:cNvSpPr>
          <p:nvPr/>
        </p:nvSpPr>
        <p:spPr bwMode="auto">
          <a:xfrm>
            <a:off x="1905000" y="4572000"/>
            <a:ext cx="1524000" cy="533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CO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TIERRA</a:t>
            </a:r>
            <a:endParaRPr lang="en-US" sz="2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5" name="Oval 21"/>
          <p:cNvSpPr>
            <a:spLocks noChangeArrowheads="1"/>
          </p:cNvSpPr>
          <p:nvPr/>
        </p:nvSpPr>
        <p:spPr bwMode="auto">
          <a:xfrm>
            <a:off x="4800600" y="3429000"/>
            <a:ext cx="1752600" cy="609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CO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INDUSTRIA</a:t>
            </a:r>
            <a:endParaRPr lang="en-US" sz="2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6" name="Oval 22"/>
          <p:cNvSpPr>
            <a:spLocks noChangeArrowheads="1"/>
          </p:cNvSpPr>
          <p:nvPr/>
        </p:nvSpPr>
        <p:spPr bwMode="auto">
          <a:xfrm>
            <a:off x="6629400" y="2057400"/>
            <a:ext cx="2438400" cy="838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CO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CONOCIMIENTO</a:t>
            </a:r>
            <a:endParaRPr lang="en-US" sz="2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7" name="Text Box 23"/>
          <p:cNvSpPr txBox="1">
            <a:spLocks noChangeArrowheads="1"/>
          </p:cNvSpPr>
          <p:nvPr/>
        </p:nvSpPr>
        <p:spPr bwMode="auto">
          <a:xfrm>
            <a:off x="3810000" y="6400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1760 DC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8" name="Text Box 24"/>
          <p:cNvSpPr txBox="1">
            <a:spLocks noChangeArrowheads="1"/>
          </p:cNvSpPr>
          <p:nvPr/>
        </p:nvSpPr>
        <p:spPr bwMode="auto">
          <a:xfrm>
            <a:off x="5562600" y="6400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1980 DC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09" name="Text Box 25"/>
          <p:cNvSpPr txBox="1">
            <a:spLocks noChangeArrowheads="1"/>
          </p:cNvSpPr>
          <p:nvPr/>
        </p:nvSpPr>
        <p:spPr bwMode="auto">
          <a:xfrm>
            <a:off x="7239000" y="6400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HOY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05210" name="Text Box 26"/>
          <p:cNvSpPr txBox="1">
            <a:spLocks noChangeArrowheads="1"/>
          </p:cNvSpPr>
          <p:nvPr/>
        </p:nvSpPr>
        <p:spPr bwMode="auto">
          <a:xfrm>
            <a:off x="457200" y="6400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4500 AC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334" name="Oval 28"/>
          <p:cNvSpPr>
            <a:spLocks noChangeArrowheads="1"/>
          </p:cNvSpPr>
          <p:nvPr/>
        </p:nvSpPr>
        <p:spPr bwMode="auto">
          <a:xfrm>
            <a:off x="1066800" y="617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05214" name="Rectangle 30"/>
          <p:cNvSpPr>
            <a:spLocks noRot="1" noChangeArrowheads="1"/>
          </p:cNvSpPr>
          <p:nvPr/>
        </p:nvSpPr>
        <p:spPr bwMode="auto">
          <a:xfrm>
            <a:off x="2743200" y="178241"/>
            <a:ext cx="4853136" cy="75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LA SOCIEDAD </a:t>
            </a:r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DEL </a:t>
            </a:r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</a:t>
            </a:r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ONOCIMIENTO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86636" y="4265474"/>
            <a:ext cx="348116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“</a:t>
            </a:r>
            <a:r>
              <a:rPr lang="en-US" dirty="0" err="1"/>
              <a:t>Estamos</a:t>
            </a:r>
            <a:r>
              <a:rPr lang="en-US" dirty="0"/>
              <a:t> ante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inagotable</a:t>
            </a:r>
            <a:r>
              <a:rPr lang="en-US" dirty="0"/>
              <a:t>, al </a:t>
            </a:r>
            <a:r>
              <a:rPr lang="en-US" dirty="0" err="1"/>
              <a:t>servicio</a:t>
            </a:r>
            <a:r>
              <a:rPr lang="en-US" dirty="0"/>
              <a:t> de la </a:t>
            </a:r>
            <a:r>
              <a:rPr lang="en-US" dirty="0" err="1"/>
              <a:t>sociedad</a:t>
            </a:r>
            <a:r>
              <a:rPr lang="en-US" dirty="0"/>
              <a:t>  y de la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generando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era de </a:t>
            </a:r>
            <a:r>
              <a:rPr lang="en-US" dirty="0" err="1"/>
              <a:t>posibilidades</a:t>
            </a:r>
            <a:r>
              <a:rPr lang="en-US" dirty="0"/>
              <a:t> y </a:t>
            </a:r>
            <a:r>
              <a:rPr lang="en-US" dirty="0" err="1"/>
              <a:t>prosperidad</a:t>
            </a:r>
            <a:r>
              <a:rPr lang="en-US" dirty="0"/>
              <a:t>”</a:t>
            </a:r>
          </a:p>
          <a:p>
            <a:pPr algn="r">
              <a:spcBef>
                <a:spcPct val="50000"/>
              </a:spcBef>
            </a:pPr>
            <a:r>
              <a:rPr lang="en-US" sz="1200" dirty="0"/>
              <a:t>Jean-Jacques </a:t>
            </a:r>
            <a:r>
              <a:rPr lang="en-US" sz="1200" dirty="0" err="1"/>
              <a:t>Servan</a:t>
            </a:r>
            <a:r>
              <a:rPr lang="en-US" sz="1200" dirty="0"/>
              <a:t> – Schreiber y Barbara </a:t>
            </a:r>
            <a:r>
              <a:rPr lang="en-US" sz="1200" dirty="0" err="1"/>
              <a:t>Crecine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07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592687100"/>
              </p:ext>
            </p:extLst>
          </p:nvPr>
        </p:nvGraphicFramePr>
        <p:xfrm>
          <a:off x="611560" y="1399621"/>
          <a:ext cx="8137029" cy="539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n de mapa de bits" r:id="rId4" imgW="5723810" imgH="4238095" progId="Paint.Picture">
                  <p:embed/>
                </p:oleObj>
              </mc:Choice>
              <mc:Fallback>
                <p:oleObj name="Imagen de mapa de bits" r:id="rId4" imgW="5723810" imgH="4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99621"/>
                        <a:ext cx="8137029" cy="539805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0"/>
          <p:cNvSpPr>
            <a:spLocks noRot="1" noChangeArrowheads="1"/>
          </p:cNvSpPr>
          <p:nvPr/>
        </p:nvSpPr>
        <p:spPr bwMode="auto">
          <a:xfrm>
            <a:off x="2743200" y="178241"/>
            <a:ext cx="4853136" cy="75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LA SOCIEDAD </a:t>
            </a:r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DEL </a:t>
            </a:r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</a:t>
            </a:r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ONOCIMIENTO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4000" dirty="0" smtClean="0"/>
              <a:t>Investigación Formativa</a:t>
            </a:r>
            <a:endParaRPr lang="es-CO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37786"/>
              </p:ext>
            </p:extLst>
          </p:nvPr>
        </p:nvGraphicFramePr>
        <p:xfrm>
          <a:off x="179512" y="1600200"/>
          <a:ext cx="85072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59604" y="6508225"/>
            <a:ext cx="25202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Bernardo Restrepo. CNA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1965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39399"/>
              </p:ext>
            </p:extLst>
          </p:nvPr>
        </p:nvGraphicFramePr>
        <p:xfrm>
          <a:off x="25152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195736" y="274638"/>
            <a:ext cx="6491064" cy="92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smtClean="0"/>
              <a:t>Investigación Formativa</a:t>
            </a:r>
            <a:endParaRPr lang="es-CO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339752" y="3429000"/>
            <a:ext cx="259228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Investigación Formativa</a:t>
            </a:r>
            <a:endParaRPr lang="es-CO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9752" y="5733256"/>
            <a:ext cx="25922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Investigación Formativa Aplicada </a:t>
            </a:r>
          </a:p>
          <a:p>
            <a:pPr algn="ctr"/>
            <a:r>
              <a:rPr lang="es-CO" sz="1600" dirty="0" smtClean="0"/>
              <a:t>Investigación propiamente dicha</a:t>
            </a:r>
            <a:endParaRPr lang="es-CO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459604" y="6508225"/>
            <a:ext cx="25202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Bernardo Restrepo. CNA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4509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025703"/>
              </p:ext>
            </p:extLst>
          </p:nvPr>
        </p:nvGraphicFramePr>
        <p:xfrm>
          <a:off x="61622" y="1340768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195736" y="274638"/>
            <a:ext cx="6491064" cy="92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smtClean="0"/>
              <a:t>Investigación Formativa</a:t>
            </a:r>
            <a:endParaRPr lang="es-CO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516216" y="2060848"/>
            <a:ext cx="1691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Docente 90%</a:t>
            </a:r>
          </a:p>
          <a:p>
            <a:r>
              <a:rPr lang="es-CO" dirty="0" smtClean="0"/>
              <a:t>Estudiante 10%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6387733" y="1340768"/>
            <a:ext cx="27562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i="1" dirty="0" smtClean="0"/>
              <a:t>Aprendizaje: Recepción </a:t>
            </a:r>
            <a:r>
              <a:rPr lang="es-CO" i="1" dirty="0"/>
              <a:t>de conocimiento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6840760" y="4149080"/>
            <a:ext cx="1691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Docente 10%</a:t>
            </a:r>
          </a:p>
          <a:p>
            <a:r>
              <a:rPr lang="es-CO" dirty="0" smtClean="0"/>
              <a:t>Estudiante 90%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08466" y="5301208"/>
            <a:ext cx="27562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i="1" dirty="0" smtClean="0"/>
              <a:t>Aprendizaje: Construcción del conocimiento.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59604" y="6508225"/>
            <a:ext cx="25202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Bernardo Restrepo. CNA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5659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951603"/>
              </p:ext>
            </p:extLst>
          </p:nvPr>
        </p:nvGraphicFramePr>
        <p:xfrm>
          <a:off x="61622" y="1340768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195736" y="274638"/>
            <a:ext cx="6491064" cy="92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smtClean="0"/>
              <a:t>Investigación Formativa</a:t>
            </a:r>
            <a:endParaRPr lang="es-CO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516216" y="2060848"/>
            <a:ext cx="1691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Docente 90%</a:t>
            </a:r>
          </a:p>
          <a:p>
            <a:r>
              <a:rPr lang="es-CO" dirty="0" smtClean="0"/>
              <a:t>Estudiante 10%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87733" y="1340768"/>
            <a:ext cx="27562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i="1" dirty="0" smtClean="0"/>
              <a:t>Aprendizaje: Recepción </a:t>
            </a:r>
            <a:r>
              <a:rPr lang="es-CO" i="1" dirty="0"/>
              <a:t>de conocimiento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59604" y="6508225"/>
            <a:ext cx="25202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Bernardo Restrepo. CNA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0964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290962"/>
              </p:ext>
            </p:extLst>
          </p:nvPr>
        </p:nvGraphicFramePr>
        <p:xfrm>
          <a:off x="61622" y="1340768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195736" y="274638"/>
            <a:ext cx="6491064" cy="92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smtClean="0"/>
              <a:t>Investigación Formativa</a:t>
            </a:r>
            <a:endParaRPr lang="es-CO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840760" y="4149080"/>
            <a:ext cx="1691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Docente 10%</a:t>
            </a:r>
          </a:p>
          <a:p>
            <a:r>
              <a:rPr lang="es-CO" dirty="0" smtClean="0"/>
              <a:t>Estudiante 90%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8466" y="5301208"/>
            <a:ext cx="27562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i="1" dirty="0" smtClean="0"/>
              <a:t>Aprendizaje: Construcción del conocimiento.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59604" y="6508225"/>
            <a:ext cx="25202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Bernardo Restrepo. CNA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0964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37112"/>
            <a:ext cx="216024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Contenido</a:t>
            </a:r>
            <a:endParaRPr lang="es-CO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371869"/>
              </p:ext>
            </p:extLst>
          </p:nvPr>
        </p:nvGraphicFramePr>
        <p:xfrm>
          <a:off x="251520" y="1340768"/>
          <a:ext cx="85072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5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307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459604" y="6508225"/>
            <a:ext cx="25202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1200" dirty="0" smtClean="0"/>
              <a:t>Fuente: Bernardo Restrepo. CNA</a:t>
            </a:r>
            <a:endParaRPr lang="es-CO" sz="1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95736" y="274638"/>
            <a:ext cx="6491064" cy="92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dirty="0" smtClean="0"/>
              <a:t>Investigación Formativa - Acepciones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1024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4000" b="1" dirty="0" smtClean="0"/>
              <a:t>Un estudio sobre investigación formativa Contaduría Pública </a:t>
            </a:r>
            <a:br>
              <a:rPr lang="es-CO" sz="4000" b="1" dirty="0" smtClean="0"/>
            </a:br>
            <a:r>
              <a:rPr lang="es-CO" sz="4000" b="1" dirty="0" smtClean="0"/>
              <a:t>Caso Colombia</a:t>
            </a:r>
            <a:endParaRPr lang="es-CO" sz="4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979712" y="4509120"/>
            <a:ext cx="6903615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2000" dirty="0"/>
              <a:t>Ruth Alejandra Patiño y Jacinto Gerardo Santos</a:t>
            </a:r>
          </a:p>
          <a:p>
            <a:pPr lvl="1" algn="r"/>
            <a:r>
              <a:rPr lang="es-CO" sz="2000" i="1" dirty="0" smtClean="0"/>
              <a:t>Línea </a:t>
            </a:r>
            <a:r>
              <a:rPr lang="es-CO" sz="2000" i="1" dirty="0"/>
              <a:t>de desarrollo: Formación Profesional Contable, Facultad Contaduría Pública  - USTB. </a:t>
            </a:r>
            <a:endParaRPr lang="en-US" sz="2000" i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31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63508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tx1"/>
                </a:solidFill>
              </a:rPr>
              <a:t>Algunas conclusiones del estudio 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45040959"/>
              </p:ext>
            </p:extLst>
          </p:nvPr>
        </p:nvGraphicFramePr>
        <p:xfrm>
          <a:off x="395536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7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73875041"/>
              </p:ext>
            </p:extLst>
          </p:nvPr>
        </p:nvGraphicFramePr>
        <p:xfrm>
          <a:off x="395536" y="2204864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63508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tx1"/>
                </a:solidFill>
              </a:rPr>
              <a:t>Algunas conclusiones del estudio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63508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tx1"/>
                </a:solidFill>
              </a:rPr>
              <a:t>Algunas conclusiones del estudio 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71030731"/>
              </p:ext>
            </p:extLst>
          </p:nvPr>
        </p:nvGraphicFramePr>
        <p:xfrm>
          <a:off x="611560" y="1700808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4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63508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tx1"/>
                </a:solidFill>
              </a:rPr>
              <a:t>Algunas conclusiones del estudio 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50572570"/>
              </p:ext>
            </p:extLst>
          </p:nvPr>
        </p:nvGraphicFramePr>
        <p:xfrm>
          <a:off x="179512" y="2708920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1691680" y="1228982"/>
            <a:ext cx="6048672" cy="1290922"/>
            <a:chOff x="173344" y="378927"/>
            <a:chExt cx="4130952" cy="1290922"/>
          </a:xfrm>
        </p:grpSpPr>
        <p:sp>
          <p:nvSpPr>
            <p:cNvPr id="9" name="8 Rectángulo"/>
            <p:cNvSpPr/>
            <p:nvPr/>
          </p:nvSpPr>
          <p:spPr>
            <a:xfrm>
              <a:off x="173344" y="378927"/>
              <a:ext cx="4130952" cy="129092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73344" y="378927"/>
              <a:ext cx="4130952" cy="1290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385" tIns="99060" rIns="99060" bIns="9906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Estrategias de investigación formativa</a:t>
              </a:r>
              <a:endParaRPr lang="es-CO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70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6783853"/>
              </p:ext>
            </p:extLst>
          </p:nvPr>
        </p:nvGraphicFramePr>
        <p:xfrm>
          <a:off x="179512" y="548680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1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04353741"/>
              </p:ext>
            </p:extLst>
          </p:nvPr>
        </p:nvGraphicFramePr>
        <p:xfrm>
          <a:off x="467544" y="1772815"/>
          <a:ext cx="8208912" cy="458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83768" y="40420"/>
            <a:ext cx="64807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3600" dirty="0" smtClean="0"/>
              <a:t>Investigación  formativa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13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72808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s-CO" sz="4000" dirty="0" smtClean="0"/>
              <a:t>Definición de docencia desde la inv. Formativa…</a:t>
            </a:r>
            <a:endParaRPr lang="en-US" sz="4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07352866"/>
              </p:ext>
            </p:extLst>
          </p:nvPr>
        </p:nvGraphicFramePr>
        <p:xfrm>
          <a:off x="251520" y="1916832"/>
          <a:ext cx="864096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6876256" y="5661249"/>
            <a:ext cx="1783821" cy="216024"/>
            <a:chOff x="4381732" y="857303"/>
            <a:chExt cx="1711813" cy="1500505"/>
          </a:xfrm>
        </p:grpSpPr>
        <p:sp>
          <p:nvSpPr>
            <p:cNvPr id="7" name="6 Rectángulo"/>
            <p:cNvSpPr/>
            <p:nvPr/>
          </p:nvSpPr>
          <p:spPr>
            <a:xfrm>
              <a:off x="4381732" y="857303"/>
              <a:ext cx="1711813" cy="1500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4381732" y="857303"/>
              <a:ext cx="1711813" cy="150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i="1" kern="1200" dirty="0" smtClean="0"/>
                <a:t>(Parra, 2011)</a:t>
              </a:r>
              <a:endParaRPr lang="en-US" sz="14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13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05464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s-CO" sz="4000" dirty="0" smtClean="0">
                <a:solidFill>
                  <a:schemeClr val="tx2">
                    <a:lumMod val="75000"/>
                  </a:schemeClr>
                </a:solidFill>
              </a:rPr>
              <a:t>Características de la inv. Formativa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49859" y="6353944"/>
            <a:ext cx="1894141" cy="387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1400" dirty="0" smtClean="0"/>
              <a:t>(Parra, 2004)</a:t>
            </a:r>
          </a:p>
          <a:p>
            <a:endParaRPr lang="es-CO" sz="1400" dirty="0" smtClean="0"/>
          </a:p>
          <a:p>
            <a:pPr marL="0" indent="0">
              <a:buNone/>
            </a:pPr>
            <a:endParaRPr lang="es-CO" sz="1400" dirty="0" smtClean="0"/>
          </a:p>
          <a:p>
            <a:pPr lvl="1"/>
            <a:endParaRPr lang="en-US" sz="1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20915188"/>
              </p:ext>
            </p:extLst>
          </p:nvPr>
        </p:nvGraphicFramePr>
        <p:xfrm>
          <a:off x="323528" y="1484784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3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6000" b="1" dirty="0" smtClean="0"/>
              <a:t>Investigación</a:t>
            </a:r>
            <a:endParaRPr lang="es-CO" sz="6000" b="1" dirty="0"/>
          </a:p>
        </p:txBody>
      </p:sp>
    </p:spTree>
    <p:extLst>
      <p:ext uri="{BB962C8B-B14F-4D97-AF65-F5344CB8AC3E}">
        <p14:creationId xmlns:p14="http://schemas.microsoft.com/office/powerpoint/2010/main" val="9937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0"/>
            <a:ext cx="380060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propuesta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72208" y="836712"/>
            <a:ext cx="7092280" cy="11521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400" dirty="0" smtClean="0"/>
              <a:t>Una formación investigativa básica en  pregrado facilita el desarrollo de competencias y habilidades de aprendizaje necesarias para el ejercicio profesional</a:t>
            </a:r>
            <a:r>
              <a:rPr lang="es-CO" sz="2400" u="sng" dirty="0" smtClean="0"/>
              <a:t>. </a:t>
            </a:r>
          </a:p>
          <a:p>
            <a:pPr marL="0" indent="0">
              <a:buNone/>
            </a:pPr>
            <a:endParaRPr lang="es-CO" sz="2800" u="sng" dirty="0" smtClean="0"/>
          </a:p>
          <a:p>
            <a:endParaRPr lang="es-CO" sz="2800" u="sng" dirty="0" smtClean="0"/>
          </a:p>
          <a:p>
            <a:endParaRPr lang="es-CO" sz="2800" u="sng" dirty="0"/>
          </a:p>
          <a:p>
            <a:endParaRPr lang="es-CO" sz="2800" u="sng" dirty="0" smtClean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63349488"/>
              </p:ext>
            </p:extLst>
          </p:nvPr>
        </p:nvGraphicFramePr>
        <p:xfrm>
          <a:off x="539552" y="2276872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0060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propuesta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24864911"/>
              </p:ext>
            </p:extLst>
          </p:nvPr>
        </p:nvGraphicFramePr>
        <p:xfrm>
          <a:off x="467544" y="1700808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7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8477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3200" dirty="0" smtClean="0">
                <a:solidFill>
                  <a:schemeClr val="tx2">
                    <a:lumMod val="75000"/>
                  </a:schemeClr>
                </a:solidFill>
              </a:rPr>
              <a:t>Formas de hacer inv. Formativa en programas académicos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68651969"/>
              </p:ext>
            </p:extLst>
          </p:nvPr>
        </p:nvGraphicFramePr>
        <p:xfrm>
          <a:off x="539552" y="1916832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Monografía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20331268"/>
              </p:ext>
            </p:extLst>
          </p:nvPr>
        </p:nvGraphicFramePr>
        <p:xfrm>
          <a:off x="467544" y="1484784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2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87841480"/>
              </p:ext>
            </p:extLst>
          </p:nvPr>
        </p:nvGraphicFramePr>
        <p:xfrm>
          <a:off x="395536" y="155679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1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842992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Bibliografía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CO" dirty="0" err="1"/>
              <a:t>Miyahira</a:t>
            </a:r>
            <a:r>
              <a:rPr lang="es-CO" dirty="0"/>
              <a:t>, I. (2009). La investigación formativa y la formación para la investigación en el pregrado. </a:t>
            </a:r>
            <a:r>
              <a:rPr lang="es-CO" i="1" dirty="0" err="1"/>
              <a:t>Med</a:t>
            </a:r>
            <a:r>
              <a:rPr lang="es-CO" i="1" dirty="0"/>
              <a:t> </a:t>
            </a:r>
            <a:r>
              <a:rPr lang="es-CO" i="1" dirty="0" err="1"/>
              <a:t>Hered</a:t>
            </a:r>
            <a:r>
              <a:rPr lang="es-CO" dirty="0"/>
              <a:t>.</a:t>
            </a:r>
            <a:endParaRPr lang="en-US" dirty="0"/>
          </a:p>
          <a:p>
            <a:r>
              <a:rPr lang="es-CO" dirty="0"/>
              <a:t>Parra Moreno, C. (2004). Apuntes sobre la investigación formativa. </a:t>
            </a:r>
            <a:r>
              <a:rPr lang="es-CO" i="1" dirty="0"/>
              <a:t>Educación y Educadores</a:t>
            </a:r>
            <a:r>
              <a:rPr lang="es-CO" dirty="0"/>
              <a:t>, 57 - 78.</a:t>
            </a:r>
            <a:endParaRPr lang="en-US" dirty="0"/>
          </a:p>
          <a:p>
            <a:r>
              <a:rPr lang="es-CO" dirty="0"/>
              <a:t>Patiño , R. A., &amp; Santos, J. (2009). La Investigación Formativa en lo programas de Contaduría Pública, Caso Colombia. </a:t>
            </a:r>
            <a:r>
              <a:rPr lang="es-CO" i="1" dirty="0"/>
              <a:t>CAPIC </a:t>
            </a:r>
            <a:r>
              <a:rPr lang="es-CO" i="1" dirty="0" err="1"/>
              <a:t>Review</a:t>
            </a:r>
            <a:r>
              <a:rPr lang="es-CO" dirty="0"/>
              <a:t>, 23-34.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45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8000" b="1" dirty="0" smtClean="0"/>
              <a:t>Gracias</a:t>
            </a:r>
            <a:endParaRPr lang="es-CO" sz="8000" b="1" dirty="0"/>
          </a:p>
        </p:txBody>
      </p:sp>
    </p:spTree>
    <p:extLst>
      <p:ext uri="{BB962C8B-B14F-4D97-AF65-F5344CB8AC3E}">
        <p14:creationId xmlns:p14="http://schemas.microsoft.com/office/powerpoint/2010/main" val="422349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896544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Investigación </a:t>
            </a:r>
            <a:endParaRPr lang="es-CO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7421302"/>
              </p:ext>
            </p:extLst>
          </p:nvPr>
        </p:nvGraphicFramePr>
        <p:xfrm>
          <a:off x="107504" y="1412776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896544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Investigación </a:t>
            </a:r>
            <a:endParaRPr lang="es-CO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8334169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0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Investigación: Fases</a:t>
            </a:r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51521165"/>
              </p:ext>
            </p:extLst>
          </p:nvPr>
        </p:nvGraphicFramePr>
        <p:xfrm>
          <a:off x="467544" y="1484784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9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696744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3600" dirty="0" smtClean="0"/>
              <a:t>Investigación en Ciencias Sociales</a:t>
            </a:r>
            <a:endParaRPr lang="es-CO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03714813"/>
              </p:ext>
            </p:extLst>
          </p:nvPr>
        </p:nvGraphicFramePr>
        <p:xfrm>
          <a:off x="179512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Investigación Formal</a:t>
            </a:r>
            <a:endParaRPr lang="es-CO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94003523"/>
              </p:ext>
            </p:extLst>
          </p:nvPr>
        </p:nvGraphicFramePr>
        <p:xfrm>
          <a:off x="179512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1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9221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Investigación Formativa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90779082"/>
              </p:ext>
            </p:extLst>
          </p:nvPr>
        </p:nvGraphicFramePr>
        <p:xfrm>
          <a:off x="251520" y="1397000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9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1509</Words>
  <Application>Microsoft Office PowerPoint</Application>
  <PresentationFormat>Presentación en pantalla (4:3)</PresentationFormat>
  <Paragraphs>238</Paragraphs>
  <Slides>36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Tema de Office</vt:lpstr>
      <vt:lpstr>Imagen de mapa de bits</vt:lpstr>
      <vt:lpstr>Formación para la investigación o investigación formativa</vt:lpstr>
      <vt:lpstr>Contenido</vt:lpstr>
      <vt:lpstr>Investigación</vt:lpstr>
      <vt:lpstr>Investigación </vt:lpstr>
      <vt:lpstr>Investigación </vt:lpstr>
      <vt:lpstr>Investigación: Fases</vt:lpstr>
      <vt:lpstr>Investigación en Ciencias Sociales</vt:lpstr>
      <vt:lpstr>Investigación Formal</vt:lpstr>
      <vt:lpstr>Investigación Formativa</vt:lpstr>
      <vt:lpstr>Investigación </vt:lpstr>
      <vt:lpstr>Integración de la Investigación Formativa: Finanzas</vt:lpstr>
      <vt:lpstr>Investigación Formativa</vt:lpstr>
      <vt:lpstr>Presentación de PowerPoint</vt:lpstr>
      <vt:lpstr>Presentación de PowerPoint</vt:lpstr>
      <vt:lpstr>Investigación 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 estudio sobre investigación formativa Contaduría Pública  Caso Colombia</vt:lpstr>
      <vt:lpstr>Algunas conclusiones del estudio </vt:lpstr>
      <vt:lpstr>Algunas conclusiones del estudio </vt:lpstr>
      <vt:lpstr>Algunas conclusiones del estudio </vt:lpstr>
      <vt:lpstr>Algunas conclusiones del estudio </vt:lpstr>
      <vt:lpstr>Presentación de PowerPoint</vt:lpstr>
      <vt:lpstr>Presentación de PowerPoint</vt:lpstr>
      <vt:lpstr>Definición de docencia desde la inv. Formativa…</vt:lpstr>
      <vt:lpstr>Características de la inv. Formativa</vt:lpstr>
      <vt:lpstr>La propuesta</vt:lpstr>
      <vt:lpstr>La propuesta</vt:lpstr>
      <vt:lpstr>Formas de hacer inv. Formativa en programas académicos</vt:lpstr>
      <vt:lpstr>Monografía</vt:lpstr>
      <vt:lpstr>Conclusiones</vt:lpstr>
      <vt:lpstr>Bibliografía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para la investigación o investigación formativa</dc:title>
  <dc:creator>Alba</dc:creator>
  <cp:lastModifiedBy>Alba Rocio Carvajal Sandoval</cp:lastModifiedBy>
  <cp:revision>51</cp:revision>
  <dcterms:created xsi:type="dcterms:W3CDTF">2013-05-11T22:36:35Z</dcterms:created>
  <dcterms:modified xsi:type="dcterms:W3CDTF">2013-05-23T15:37:43Z</dcterms:modified>
</cp:coreProperties>
</file>