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22"/>
  </p:notesMasterIdLst>
  <p:handoutMasterIdLst>
    <p:handoutMasterId r:id="rId23"/>
  </p:handoutMasterIdLst>
  <p:sldIdLst>
    <p:sldId id="8230" r:id="rId2"/>
    <p:sldId id="7540" r:id="rId3"/>
    <p:sldId id="9068" r:id="rId4"/>
    <p:sldId id="9072" r:id="rId5"/>
    <p:sldId id="5985" r:id="rId6"/>
    <p:sldId id="8254" r:id="rId7"/>
    <p:sldId id="7044" r:id="rId8"/>
    <p:sldId id="7778" r:id="rId9"/>
    <p:sldId id="8251" r:id="rId10"/>
    <p:sldId id="9069" r:id="rId11"/>
    <p:sldId id="5075" r:id="rId12"/>
    <p:sldId id="9071" r:id="rId13"/>
    <p:sldId id="6555" r:id="rId14"/>
    <p:sldId id="8949" r:id="rId15"/>
    <p:sldId id="9067" r:id="rId16"/>
    <p:sldId id="9080" r:id="rId17"/>
    <p:sldId id="9077" r:id="rId18"/>
    <p:sldId id="9078" r:id="rId19"/>
    <p:sldId id="9079" r:id="rId20"/>
    <p:sldId id="908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B2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6F196-A918-4129-9DCB-45DE08572155}"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0D122B98-5DF0-4F03-A2FB-AA25FDDF0D62}">
      <dgm:prSet phldrT="[Text]" custT="1"/>
      <dgm:spPr/>
      <dgm:t>
        <a:bodyPr/>
        <a:lstStyle/>
        <a:p>
          <a:r>
            <a:rPr lang="es-CO" altLang="es-CO" sz="2400" b="1" dirty="0">
              <a:cs typeface="Times New Roman" panose="02020603050405020304" pitchFamily="18" charset="0"/>
            </a:rPr>
            <a:t>Magíster en Ingeniería Industrial – </a:t>
          </a:r>
          <a:r>
            <a:rPr lang="es-CO" altLang="es-CO" sz="2400" b="1" dirty="0" err="1">
              <a:cs typeface="Times New Roman" panose="02020603050405020304" pitchFamily="18" charset="0"/>
            </a:rPr>
            <a:t>MSc</a:t>
          </a:r>
          <a:r>
            <a:rPr lang="es-CO" altLang="es-CO" sz="2400" b="1" dirty="0">
              <a:cs typeface="Times New Roman" panose="02020603050405020304" pitchFamily="18" charset="0"/>
            </a:rPr>
            <a:t> </a:t>
          </a:r>
          <a:r>
            <a:rPr lang="es-CO" altLang="es-CO" sz="2000" b="1" dirty="0">
              <a:solidFill>
                <a:schemeClr val="bg1"/>
              </a:solidFill>
              <a:cs typeface="Times New Roman" panose="02020603050405020304" pitchFamily="18" charset="0"/>
            </a:rPr>
            <a:t>Universidad de los Andes</a:t>
          </a:r>
          <a:endParaRPr lang="es-CO" sz="2000" b="1" dirty="0">
            <a:solidFill>
              <a:schemeClr val="bg1"/>
            </a:solidFill>
          </a:endParaRPr>
        </a:p>
      </dgm:t>
    </dgm:pt>
    <dgm:pt modelId="{CD30A6A4-1C80-49D8-ADC5-1D457936F5AD}" type="parTrans" cxnId="{16FFA69A-393D-4D4E-9863-57A28089A831}">
      <dgm:prSet/>
      <dgm:spPr/>
      <dgm:t>
        <a:bodyPr/>
        <a:lstStyle/>
        <a:p>
          <a:endParaRPr lang="es-CO" sz="1600"/>
        </a:p>
      </dgm:t>
    </dgm:pt>
    <dgm:pt modelId="{EA6FEB4D-275D-4CE8-AF59-029372EC7AAD}" type="sibTrans" cxnId="{16FFA69A-393D-4D4E-9863-57A28089A831}">
      <dgm:prSet/>
      <dgm:spPr/>
      <dgm:t>
        <a:bodyPr/>
        <a:lstStyle/>
        <a:p>
          <a:endParaRPr lang="es-CO" sz="1600"/>
        </a:p>
      </dgm:t>
    </dgm:pt>
    <dgm:pt modelId="{F353E604-50E7-4F8F-9856-3FFB2A747D45}">
      <dgm:prSet phldrT="[Text]" custT="1"/>
      <dgm:spPr/>
      <dgm:t>
        <a:bodyPr/>
        <a:lstStyle/>
        <a:p>
          <a:r>
            <a:rPr lang="es-CO" altLang="es-CO" sz="2400" b="1" dirty="0">
              <a:cs typeface="Times New Roman" panose="02020603050405020304" pitchFamily="18" charset="0"/>
            </a:rPr>
            <a:t>Profesor de Aseguramiento Interno, Externo y NIIF </a:t>
          </a:r>
        </a:p>
        <a:p>
          <a:r>
            <a:rPr lang="es-CO" altLang="es-CO" sz="2000" b="1" dirty="0" err="1">
              <a:solidFill>
                <a:schemeClr val="bg1"/>
              </a:solidFill>
              <a:cs typeface="Times New Roman" panose="02020603050405020304" pitchFamily="18" charset="0"/>
            </a:rPr>
            <a:t>P.U.Javeriana</a:t>
          </a:r>
          <a:r>
            <a:rPr lang="es-CO" altLang="es-CO" sz="2000" b="1" dirty="0">
              <a:solidFill>
                <a:schemeClr val="bg1"/>
              </a:solidFill>
              <a:cs typeface="Times New Roman" panose="02020603050405020304" pitchFamily="18" charset="0"/>
            </a:rPr>
            <a:t> </a:t>
          </a:r>
          <a:r>
            <a:rPr lang="es-CO" altLang="es-CO" sz="2000" b="1" dirty="0" err="1">
              <a:solidFill>
                <a:schemeClr val="bg1"/>
              </a:solidFill>
              <a:cs typeface="Times New Roman" panose="02020603050405020304" pitchFamily="18" charset="0"/>
            </a:rPr>
            <a:t>U.Nacional</a:t>
          </a:r>
          <a:r>
            <a:rPr lang="es-CO" altLang="es-CO" sz="2000" b="1" dirty="0">
              <a:solidFill>
                <a:schemeClr val="bg1"/>
              </a:solidFill>
              <a:cs typeface="Times New Roman" panose="02020603050405020304" pitchFamily="18" charset="0"/>
            </a:rPr>
            <a:t> </a:t>
          </a:r>
          <a:r>
            <a:rPr lang="es-CO" altLang="es-CO" sz="2000" b="1" dirty="0" err="1">
              <a:solidFill>
                <a:schemeClr val="bg1"/>
              </a:solidFill>
              <a:cs typeface="Times New Roman" panose="02020603050405020304" pitchFamily="18" charset="0"/>
            </a:rPr>
            <a:t>U.Central</a:t>
          </a:r>
          <a:r>
            <a:rPr lang="es-CO" altLang="es-CO" sz="2000" b="1" dirty="0">
              <a:solidFill>
                <a:schemeClr val="bg1"/>
              </a:solidFill>
              <a:cs typeface="Times New Roman" panose="02020603050405020304" pitchFamily="18" charset="0"/>
            </a:rPr>
            <a:t> ENEX       </a:t>
          </a:r>
          <a:r>
            <a:rPr lang="es-CO" sz="2000" b="1" dirty="0">
              <a:solidFill>
                <a:schemeClr val="bg1"/>
              </a:solidFill>
              <a:cs typeface="Times New Roman" panose="02020603050405020304" pitchFamily="18" charset="0"/>
            </a:rPr>
            <a:t>UNAB</a:t>
          </a:r>
          <a:endParaRPr lang="es-CO" sz="2000" b="1" dirty="0">
            <a:solidFill>
              <a:schemeClr val="bg1"/>
            </a:solidFill>
          </a:endParaRPr>
        </a:p>
      </dgm:t>
    </dgm:pt>
    <dgm:pt modelId="{0F29C281-C6AF-4395-95C9-9B34621FF6B3}" type="parTrans" cxnId="{89AC8D7D-5410-4A17-8D23-D89D53EF1A6B}">
      <dgm:prSet/>
      <dgm:spPr/>
      <dgm:t>
        <a:bodyPr/>
        <a:lstStyle/>
        <a:p>
          <a:endParaRPr lang="es-CO" sz="1600"/>
        </a:p>
      </dgm:t>
    </dgm:pt>
    <dgm:pt modelId="{3EE367D8-1054-40D8-AD03-82709D64E690}" type="sibTrans" cxnId="{89AC8D7D-5410-4A17-8D23-D89D53EF1A6B}">
      <dgm:prSet/>
      <dgm:spPr/>
      <dgm:t>
        <a:bodyPr/>
        <a:lstStyle/>
        <a:p>
          <a:endParaRPr lang="es-CO" sz="1600"/>
        </a:p>
      </dgm:t>
    </dgm:pt>
    <dgm:pt modelId="{A8ADEC1A-4F22-4CD4-9E33-A4A81C45204D}">
      <dgm:prSet custT="1"/>
      <dgm:spPr/>
      <dgm:t>
        <a:bodyPr/>
        <a:lstStyle/>
        <a:p>
          <a:r>
            <a:rPr lang="es-CO" altLang="es-CO" sz="2400" b="1" dirty="0">
              <a:cs typeface="Times New Roman" panose="02020603050405020304" pitchFamily="18" charset="0"/>
            </a:rPr>
            <a:t>Especialista en Banca – EB </a:t>
          </a:r>
          <a:r>
            <a:rPr lang="es-CO" altLang="es-CO" sz="2000" b="1" dirty="0">
              <a:solidFill>
                <a:schemeClr val="bg1"/>
              </a:solidFill>
              <a:cs typeface="Times New Roman" panose="02020603050405020304" pitchFamily="18" charset="0"/>
            </a:rPr>
            <a:t>Universidad de los Andes </a:t>
          </a:r>
        </a:p>
      </dgm:t>
    </dgm:pt>
    <dgm:pt modelId="{AC3CC4A0-3DFC-4231-AD8A-3F0E8548C88D}" type="parTrans" cxnId="{FB5EA5F7-2D31-4F1C-8526-782817727274}">
      <dgm:prSet/>
      <dgm:spPr/>
      <dgm:t>
        <a:bodyPr/>
        <a:lstStyle/>
        <a:p>
          <a:endParaRPr lang="es-CO" sz="1600"/>
        </a:p>
      </dgm:t>
    </dgm:pt>
    <dgm:pt modelId="{EAFF8278-A6E3-47C4-8ECD-82E5907FF6AE}" type="sibTrans" cxnId="{FB5EA5F7-2D31-4F1C-8526-782817727274}">
      <dgm:prSet/>
      <dgm:spPr/>
      <dgm:t>
        <a:bodyPr/>
        <a:lstStyle/>
        <a:p>
          <a:endParaRPr lang="es-CO" sz="1600"/>
        </a:p>
      </dgm:t>
    </dgm:pt>
    <dgm:pt modelId="{B536C9FF-BB3A-4411-9483-1F1B8216D711}">
      <dgm:prSet custT="1"/>
      <dgm:spPr/>
      <dgm:t>
        <a:bodyPr/>
        <a:lstStyle/>
        <a:p>
          <a:pPr>
            <a:spcAft>
              <a:spcPts val="0"/>
            </a:spcAft>
          </a:pPr>
          <a:r>
            <a:rPr lang="es-CO" altLang="es-CO" sz="2400" b="1" dirty="0">
              <a:cs typeface="Times New Roman" panose="02020603050405020304" pitchFamily="18" charset="0"/>
            </a:rPr>
            <a:t>Contador </a:t>
          </a:r>
        </a:p>
        <a:p>
          <a:pPr>
            <a:spcAft>
              <a:spcPts val="0"/>
            </a:spcAft>
          </a:pPr>
          <a:r>
            <a:rPr lang="es-CO" altLang="es-CO" sz="2400" b="1" dirty="0">
              <a:cs typeface="Times New Roman" panose="02020603050405020304" pitchFamily="18" charset="0"/>
            </a:rPr>
            <a:t>Público – CP</a:t>
          </a:r>
        </a:p>
        <a:p>
          <a:pPr>
            <a:spcAft>
              <a:spcPct val="35000"/>
            </a:spcAft>
          </a:pPr>
          <a:r>
            <a:rPr lang="es-CO" altLang="es-CO" sz="2000" b="1" dirty="0">
              <a:cs typeface="Times New Roman" panose="02020603050405020304" pitchFamily="18" charset="0"/>
            </a:rPr>
            <a:t> </a:t>
          </a:r>
          <a:r>
            <a:rPr lang="es-CO" altLang="es-CO" sz="2000" b="1" dirty="0">
              <a:solidFill>
                <a:schemeClr val="bg1"/>
              </a:solidFill>
              <a:cs typeface="Times New Roman" panose="02020603050405020304" pitchFamily="18" charset="0"/>
            </a:rPr>
            <a:t>Universidad Nacional de Colombia</a:t>
          </a:r>
        </a:p>
      </dgm:t>
    </dgm:pt>
    <dgm:pt modelId="{2C073771-E679-4D4E-9388-AC6D66813552}" type="parTrans" cxnId="{2F58D0E2-4F22-4AE6-9CBE-13A8A269CF7C}">
      <dgm:prSet/>
      <dgm:spPr/>
      <dgm:t>
        <a:bodyPr/>
        <a:lstStyle/>
        <a:p>
          <a:endParaRPr lang="es-CO" sz="1600"/>
        </a:p>
      </dgm:t>
    </dgm:pt>
    <dgm:pt modelId="{E04AA090-5080-430C-9E52-D42E48E71629}" type="sibTrans" cxnId="{2F58D0E2-4F22-4AE6-9CBE-13A8A269CF7C}">
      <dgm:prSet/>
      <dgm:spPr/>
      <dgm:t>
        <a:bodyPr/>
        <a:lstStyle/>
        <a:p>
          <a:endParaRPr lang="es-CO" sz="1600"/>
        </a:p>
      </dgm:t>
    </dgm:pt>
    <dgm:pt modelId="{8DEEFF64-C5BB-4560-8A81-74BB93492106}">
      <dgm:prSet custT="1"/>
      <dgm:spPr/>
      <dgm:t>
        <a:bodyPr/>
        <a:lstStyle/>
        <a:p>
          <a:r>
            <a:rPr lang="es-CO" altLang="es-CO" sz="2400" b="1" dirty="0">
              <a:cs typeface="Times New Roman" panose="02020603050405020304" pitchFamily="18" charset="0"/>
            </a:rPr>
            <a:t>Certified Internal Auditor - CIA</a:t>
          </a:r>
          <a:r>
            <a:rPr lang="es-MX" altLang="es-CO" sz="2000" b="1" baseline="30000" dirty="0">
              <a:cs typeface="Times New Roman" panose="02020603050405020304" pitchFamily="18" charset="0"/>
            </a:rPr>
            <a:t>®   </a:t>
          </a:r>
          <a:r>
            <a:rPr lang="es-CO" altLang="es-CO" sz="2000" b="1" dirty="0">
              <a:solidFill>
                <a:schemeClr val="bg1"/>
              </a:solidFill>
              <a:cs typeface="Times New Roman" panose="02020603050405020304" pitchFamily="18" charset="0"/>
            </a:rPr>
            <a:t>The Institute of Internal Auditors</a:t>
          </a:r>
        </a:p>
      </dgm:t>
    </dgm:pt>
    <dgm:pt modelId="{6B3B3B05-C42F-4C2D-93B7-23E9A46CDA93}" type="parTrans" cxnId="{8F5C1DDD-BA75-491F-BC3D-1EB46C409E46}">
      <dgm:prSet/>
      <dgm:spPr/>
      <dgm:t>
        <a:bodyPr/>
        <a:lstStyle/>
        <a:p>
          <a:endParaRPr lang="es-CO" sz="1600"/>
        </a:p>
      </dgm:t>
    </dgm:pt>
    <dgm:pt modelId="{B0F019CD-250E-402F-A781-C9593342EBAA}" type="sibTrans" cxnId="{8F5C1DDD-BA75-491F-BC3D-1EB46C409E46}">
      <dgm:prSet/>
      <dgm:spPr/>
      <dgm:t>
        <a:bodyPr/>
        <a:lstStyle/>
        <a:p>
          <a:endParaRPr lang="es-CO" sz="1600"/>
        </a:p>
      </dgm:t>
    </dgm:pt>
    <dgm:pt modelId="{06626746-1138-4D5F-ACB9-5EF1E0B394A0}">
      <dgm:prSet custT="1"/>
      <dgm:spPr/>
      <dgm:t>
        <a:bodyPr/>
        <a:lstStyle/>
        <a:p>
          <a:r>
            <a:rPr lang="es-CO" altLang="es-CO" sz="2000" b="1" dirty="0" err="1">
              <a:cs typeface="Times New Roman" panose="02020603050405020304" pitchFamily="18" charset="0"/>
            </a:rPr>
            <a:t>Certificate</a:t>
          </a:r>
          <a:r>
            <a:rPr lang="es-CO" altLang="es-CO" sz="2000" b="1" dirty="0">
              <a:cs typeface="Times New Roman" panose="02020603050405020304" pitchFamily="18" charset="0"/>
            </a:rPr>
            <a:t> in International </a:t>
          </a:r>
          <a:r>
            <a:rPr lang="es-CO" altLang="es-CO" sz="2000" b="1" dirty="0" err="1">
              <a:cs typeface="Times New Roman" panose="02020603050405020304" pitchFamily="18" charset="0"/>
            </a:rPr>
            <a:t>Auditing</a:t>
          </a:r>
          <a:r>
            <a:rPr lang="es-CO" altLang="es-CO" sz="2000" b="1" dirty="0">
              <a:cs typeface="Times New Roman" panose="02020603050405020304" pitchFamily="18" charset="0"/>
            </a:rPr>
            <a:t> – </a:t>
          </a:r>
          <a:r>
            <a:rPr lang="es-CO" altLang="es-CO" sz="2000" b="1" dirty="0" err="1">
              <a:cs typeface="Times New Roman" panose="02020603050405020304" pitchFamily="18" charset="0"/>
            </a:rPr>
            <a:t>CertIA</a:t>
          </a:r>
          <a:r>
            <a:rPr lang="es-CO" altLang="es-CO" sz="2000" b="1" dirty="0">
              <a:cs typeface="Times New Roman" panose="02020603050405020304" pitchFamily="18" charset="0"/>
            </a:rPr>
            <a:t>  </a:t>
          </a:r>
          <a:r>
            <a:rPr lang="en-US" altLang="es-CO" sz="2000" b="1" dirty="0">
              <a:solidFill>
                <a:schemeClr val="bg1"/>
              </a:solidFill>
              <a:cs typeface="Times New Roman" panose="02020603050405020304" pitchFamily="18" charset="0"/>
            </a:rPr>
            <a:t>Association of Chartered Certified Accountants </a:t>
          </a:r>
          <a:r>
            <a:rPr lang="es-CO" altLang="es-CO" sz="2000" b="1" dirty="0">
              <a:solidFill>
                <a:schemeClr val="bg1"/>
              </a:solidFill>
              <a:cs typeface="Times New Roman" panose="02020603050405020304" pitchFamily="18" charset="0"/>
            </a:rPr>
            <a:t>ACCA</a:t>
          </a:r>
        </a:p>
      </dgm:t>
    </dgm:pt>
    <dgm:pt modelId="{82505D25-7B6A-4BD0-B2F5-AB3E9D0AFBF1}" type="parTrans" cxnId="{4E8C2DDB-8BF7-4AEE-A7EC-33D20370D7BE}">
      <dgm:prSet/>
      <dgm:spPr/>
      <dgm:t>
        <a:bodyPr/>
        <a:lstStyle/>
        <a:p>
          <a:endParaRPr lang="es-CO" sz="1600"/>
        </a:p>
      </dgm:t>
    </dgm:pt>
    <dgm:pt modelId="{80F0F495-C3C7-4E2B-94E9-ECF56D844CCE}" type="sibTrans" cxnId="{4E8C2DDB-8BF7-4AEE-A7EC-33D20370D7BE}">
      <dgm:prSet/>
      <dgm:spPr/>
      <dgm:t>
        <a:bodyPr/>
        <a:lstStyle/>
        <a:p>
          <a:endParaRPr lang="es-CO" sz="1600"/>
        </a:p>
      </dgm:t>
    </dgm:pt>
    <dgm:pt modelId="{1194A6FA-BA4A-4036-B40D-2B5DB6F4BEAF}">
      <dgm:prSet custT="1"/>
      <dgm:spPr/>
      <dgm:t>
        <a:bodyPr/>
        <a:lstStyle/>
        <a:p>
          <a:r>
            <a:rPr lang="es-CO" altLang="es-CO" sz="2000" b="1" dirty="0" err="1">
              <a:cs typeface="Times New Roman" panose="02020603050405020304" pitchFamily="18" charset="0"/>
            </a:rPr>
            <a:t>Certification</a:t>
          </a:r>
          <a:r>
            <a:rPr lang="es-CO" altLang="es-CO" sz="2000" b="1" dirty="0">
              <a:cs typeface="Times New Roman" panose="02020603050405020304" pitchFamily="18" charset="0"/>
            </a:rPr>
            <a:t> in </a:t>
          </a:r>
          <a:r>
            <a:rPr lang="es-CO" altLang="es-CO" sz="2000" b="1" dirty="0" err="1">
              <a:cs typeface="Times New Roman" panose="02020603050405020304" pitchFamily="18" charset="0"/>
            </a:rPr>
            <a:t>Risk</a:t>
          </a:r>
          <a:r>
            <a:rPr lang="es-CO" altLang="es-CO" sz="2000" b="1" dirty="0">
              <a:cs typeface="Times New Roman" panose="02020603050405020304" pitchFamily="18" charset="0"/>
            </a:rPr>
            <a:t> Management </a:t>
          </a:r>
          <a:r>
            <a:rPr lang="es-CO" altLang="es-CO" sz="2000" b="1" dirty="0" err="1">
              <a:cs typeface="Times New Roman" panose="02020603050405020304" pitchFamily="18" charset="0"/>
            </a:rPr>
            <a:t>Assurance</a:t>
          </a:r>
          <a:r>
            <a:rPr lang="es-CO" altLang="es-CO" sz="2000" b="1" dirty="0">
              <a:cs typeface="Times New Roman" panose="02020603050405020304" pitchFamily="18" charset="0"/>
            </a:rPr>
            <a:t> - </a:t>
          </a:r>
          <a:r>
            <a:rPr lang="es-CO" altLang="es-CO" sz="2000" b="1" dirty="0">
              <a:solidFill>
                <a:schemeClr val="tx1"/>
              </a:solidFill>
              <a:cs typeface="Times New Roman" panose="02020603050405020304" pitchFamily="18" charset="0"/>
            </a:rPr>
            <a:t>CRMA</a:t>
          </a:r>
          <a:r>
            <a:rPr lang="es-CO" altLang="es-CO" sz="2000" b="1" dirty="0">
              <a:solidFill>
                <a:schemeClr val="bg1"/>
              </a:solidFill>
              <a:cs typeface="Times New Roman" panose="02020603050405020304" pitchFamily="18" charset="0"/>
            </a:rPr>
            <a:t>  </a:t>
          </a:r>
          <a:r>
            <a:rPr lang="en-US" altLang="es-CO" sz="2000" b="1" dirty="0">
              <a:solidFill>
                <a:schemeClr val="bg1"/>
              </a:solidFill>
              <a:cs typeface="Times New Roman" panose="02020603050405020304" pitchFamily="18" charset="0"/>
            </a:rPr>
            <a:t>The Institute of Internal Auditors</a:t>
          </a:r>
          <a:endParaRPr lang="es-CO" altLang="es-CO" sz="2000" b="1" dirty="0">
            <a:solidFill>
              <a:schemeClr val="bg1"/>
            </a:solidFill>
            <a:cs typeface="Times New Roman" panose="02020603050405020304" pitchFamily="18" charset="0"/>
          </a:endParaRPr>
        </a:p>
      </dgm:t>
    </dgm:pt>
    <dgm:pt modelId="{9970AC54-592F-467C-824F-D93F7A8C0F3D}" type="parTrans" cxnId="{BE4EA128-CF8D-402D-BAC5-4CBCCA5A43D5}">
      <dgm:prSet/>
      <dgm:spPr/>
      <dgm:t>
        <a:bodyPr/>
        <a:lstStyle/>
        <a:p>
          <a:endParaRPr lang="es-CO" sz="1600"/>
        </a:p>
      </dgm:t>
    </dgm:pt>
    <dgm:pt modelId="{79268CD5-3DD1-4C17-935C-4C28BE1AD8CB}" type="sibTrans" cxnId="{BE4EA128-CF8D-402D-BAC5-4CBCCA5A43D5}">
      <dgm:prSet/>
      <dgm:spPr/>
      <dgm:t>
        <a:bodyPr/>
        <a:lstStyle/>
        <a:p>
          <a:endParaRPr lang="es-CO" sz="1600"/>
        </a:p>
      </dgm:t>
    </dgm:pt>
    <dgm:pt modelId="{C9993AA9-630C-407E-84B9-53828A0CF3C0}" type="pres">
      <dgm:prSet presAssocID="{5506F196-A918-4129-9DCB-45DE08572155}" presName="Name0" presStyleCnt="0">
        <dgm:presLayoutVars>
          <dgm:chMax val="7"/>
          <dgm:dir/>
          <dgm:resizeHandles val="exact"/>
        </dgm:presLayoutVars>
      </dgm:prSet>
      <dgm:spPr/>
    </dgm:pt>
    <dgm:pt modelId="{8C99979F-23A3-4AEC-85C1-68630FE332DC}" type="pres">
      <dgm:prSet presAssocID="{5506F196-A918-4129-9DCB-45DE08572155}" presName="ellipse1" presStyleLbl="vennNode1" presStyleIdx="0" presStyleCnt="7" custScaleX="113289" custLinFactNeighborY="25164">
        <dgm:presLayoutVars>
          <dgm:bulletEnabled val="1"/>
        </dgm:presLayoutVars>
      </dgm:prSet>
      <dgm:spPr/>
    </dgm:pt>
    <dgm:pt modelId="{3E2D7AA8-27F5-4A08-AD8C-165A660C47BB}" type="pres">
      <dgm:prSet presAssocID="{5506F196-A918-4129-9DCB-45DE08572155}" presName="ellipse2" presStyleLbl="vennNode1" presStyleIdx="1" presStyleCnt="7" custLinFactNeighborY="17091">
        <dgm:presLayoutVars>
          <dgm:bulletEnabled val="1"/>
        </dgm:presLayoutVars>
      </dgm:prSet>
      <dgm:spPr/>
    </dgm:pt>
    <dgm:pt modelId="{EAB0F487-B81A-465F-A38E-861856B620A5}" type="pres">
      <dgm:prSet presAssocID="{5506F196-A918-4129-9DCB-45DE08572155}" presName="ellipse3" presStyleLbl="vennNode1" presStyleIdx="2" presStyleCnt="7" custLinFactNeighborY="25164">
        <dgm:presLayoutVars>
          <dgm:bulletEnabled val="1"/>
        </dgm:presLayoutVars>
      </dgm:prSet>
      <dgm:spPr/>
    </dgm:pt>
    <dgm:pt modelId="{A5C49109-3719-4E12-853A-4571FE97460C}" type="pres">
      <dgm:prSet presAssocID="{5506F196-A918-4129-9DCB-45DE08572155}" presName="ellipse4" presStyleLbl="vennNode1" presStyleIdx="3" presStyleCnt="7" custLinFactNeighborY="17091">
        <dgm:presLayoutVars>
          <dgm:bulletEnabled val="1"/>
        </dgm:presLayoutVars>
      </dgm:prSet>
      <dgm:spPr/>
    </dgm:pt>
    <dgm:pt modelId="{155D030D-7C8B-4687-A4AE-AC34698D146B}" type="pres">
      <dgm:prSet presAssocID="{5506F196-A918-4129-9DCB-45DE08572155}" presName="ellipse5" presStyleLbl="vennNode1" presStyleIdx="4" presStyleCnt="7" custScaleX="112808" custLinFactNeighborY="25164">
        <dgm:presLayoutVars>
          <dgm:bulletEnabled val="1"/>
        </dgm:presLayoutVars>
      </dgm:prSet>
      <dgm:spPr/>
    </dgm:pt>
    <dgm:pt modelId="{F04D99D9-E6A5-4547-B652-4A681019762B}" type="pres">
      <dgm:prSet presAssocID="{5506F196-A918-4129-9DCB-45DE08572155}" presName="ellipse6" presStyleLbl="vennNode1" presStyleIdx="5" presStyleCnt="7" custScaleX="104910" custLinFactNeighborX="747" custLinFactNeighborY="17091">
        <dgm:presLayoutVars>
          <dgm:bulletEnabled val="1"/>
        </dgm:presLayoutVars>
      </dgm:prSet>
      <dgm:spPr/>
    </dgm:pt>
    <dgm:pt modelId="{3F9C04B7-35D6-46AB-AF8B-32A210E40598}" type="pres">
      <dgm:prSet presAssocID="{5506F196-A918-4129-9DCB-45DE08572155}" presName="ellipse7" presStyleLbl="vennNode1" presStyleIdx="6" presStyleCnt="7" custScaleX="107830" custLinFactNeighborY="25164">
        <dgm:presLayoutVars>
          <dgm:bulletEnabled val="1"/>
        </dgm:presLayoutVars>
      </dgm:prSet>
      <dgm:spPr/>
    </dgm:pt>
  </dgm:ptLst>
  <dgm:cxnLst>
    <dgm:cxn modelId="{BE4EA128-CF8D-402D-BAC5-4CBCCA5A43D5}" srcId="{5506F196-A918-4129-9DCB-45DE08572155}" destId="{1194A6FA-BA4A-4036-B40D-2B5DB6F4BEAF}" srcOrd="5" destOrd="0" parTransId="{9970AC54-592F-467C-824F-D93F7A8C0F3D}" sibTransId="{79268CD5-3DD1-4C17-935C-4C28BE1AD8CB}"/>
    <dgm:cxn modelId="{1D0C9C6E-64A4-482C-8249-3D266F97EE72}" type="presOf" srcId="{B536C9FF-BB3A-4411-9483-1F1B8216D711}" destId="{EAB0F487-B81A-465F-A38E-861856B620A5}" srcOrd="0" destOrd="0" presId="urn:microsoft.com/office/officeart/2005/8/layout/rings+Icon"/>
    <dgm:cxn modelId="{DE31874F-073F-4CDD-9284-0A76873424FB}" type="presOf" srcId="{A8ADEC1A-4F22-4CD4-9E33-A4A81C45204D}" destId="{3E2D7AA8-27F5-4A08-AD8C-165A660C47BB}" srcOrd="0" destOrd="0" presId="urn:microsoft.com/office/officeart/2005/8/layout/rings+Icon"/>
    <dgm:cxn modelId="{7D1A0379-3DEE-4EF5-B753-65539648CEAE}" type="presOf" srcId="{8DEEFF64-C5BB-4560-8A81-74BB93492106}" destId="{A5C49109-3719-4E12-853A-4571FE97460C}" srcOrd="0" destOrd="0" presId="urn:microsoft.com/office/officeart/2005/8/layout/rings+Icon"/>
    <dgm:cxn modelId="{89AC8D7D-5410-4A17-8D23-D89D53EF1A6B}" srcId="{5506F196-A918-4129-9DCB-45DE08572155}" destId="{F353E604-50E7-4F8F-9856-3FFB2A747D45}" srcOrd="6" destOrd="0" parTransId="{0F29C281-C6AF-4395-95C9-9B34621FF6B3}" sibTransId="{3EE367D8-1054-40D8-AD03-82709D64E690}"/>
    <dgm:cxn modelId="{6B34B17E-6082-40F9-8EE4-C92EFC5807A5}" type="presOf" srcId="{1194A6FA-BA4A-4036-B40D-2B5DB6F4BEAF}" destId="{F04D99D9-E6A5-4547-B652-4A681019762B}" srcOrd="0" destOrd="0" presId="urn:microsoft.com/office/officeart/2005/8/layout/rings+Icon"/>
    <dgm:cxn modelId="{BA15E390-E0AE-4AD3-AAFA-FD3992092C56}" type="presOf" srcId="{5506F196-A918-4129-9DCB-45DE08572155}" destId="{C9993AA9-630C-407E-84B9-53828A0CF3C0}" srcOrd="0" destOrd="0" presId="urn:microsoft.com/office/officeart/2005/8/layout/rings+Icon"/>
    <dgm:cxn modelId="{16FFA69A-393D-4D4E-9863-57A28089A831}" srcId="{5506F196-A918-4129-9DCB-45DE08572155}" destId="{0D122B98-5DF0-4F03-A2FB-AA25FDDF0D62}" srcOrd="0" destOrd="0" parTransId="{CD30A6A4-1C80-49D8-ADC5-1D457936F5AD}" sibTransId="{EA6FEB4D-275D-4CE8-AF59-029372EC7AAD}"/>
    <dgm:cxn modelId="{BF7C15B6-C70F-43D0-9D9F-33DE1E927A96}" type="presOf" srcId="{06626746-1138-4D5F-ACB9-5EF1E0B394A0}" destId="{155D030D-7C8B-4687-A4AE-AC34698D146B}" srcOrd="0" destOrd="0" presId="urn:microsoft.com/office/officeart/2005/8/layout/rings+Icon"/>
    <dgm:cxn modelId="{4E8C2DDB-8BF7-4AEE-A7EC-33D20370D7BE}" srcId="{5506F196-A918-4129-9DCB-45DE08572155}" destId="{06626746-1138-4D5F-ACB9-5EF1E0B394A0}" srcOrd="4" destOrd="0" parTransId="{82505D25-7B6A-4BD0-B2F5-AB3E9D0AFBF1}" sibTransId="{80F0F495-C3C7-4E2B-94E9-ECF56D844CCE}"/>
    <dgm:cxn modelId="{8F5C1DDD-BA75-491F-BC3D-1EB46C409E46}" srcId="{5506F196-A918-4129-9DCB-45DE08572155}" destId="{8DEEFF64-C5BB-4560-8A81-74BB93492106}" srcOrd="3" destOrd="0" parTransId="{6B3B3B05-C42F-4C2D-93B7-23E9A46CDA93}" sibTransId="{B0F019CD-250E-402F-A781-C9593342EBAA}"/>
    <dgm:cxn modelId="{2F58D0E2-4F22-4AE6-9CBE-13A8A269CF7C}" srcId="{5506F196-A918-4129-9DCB-45DE08572155}" destId="{B536C9FF-BB3A-4411-9483-1F1B8216D711}" srcOrd="2" destOrd="0" parTransId="{2C073771-E679-4D4E-9388-AC6D66813552}" sibTransId="{E04AA090-5080-430C-9E52-D42E48E71629}"/>
    <dgm:cxn modelId="{FB5EA5F7-2D31-4F1C-8526-782817727274}" srcId="{5506F196-A918-4129-9DCB-45DE08572155}" destId="{A8ADEC1A-4F22-4CD4-9E33-A4A81C45204D}" srcOrd="1" destOrd="0" parTransId="{AC3CC4A0-3DFC-4231-AD8A-3F0E8548C88D}" sibTransId="{EAFF8278-A6E3-47C4-8ECD-82E5907FF6AE}"/>
    <dgm:cxn modelId="{ACE43CF8-61CC-4899-8125-568F9457F906}" type="presOf" srcId="{F353E604-50E7-4F8F-9856-3FFB2A747D45}" destId="{3F9C04B7-35D6-46AB-AF8B-32A210E40598}" srcOrd="0" destOrd="0" presId="urn:microsoft.com/office/officeart/2005/8/layout/rings+Icon"/>
    <dgm:cxn modelId="{A6C5CBFC-8B6A-44B0-B302-26C8315433CE}" type="presOf" srcId="{0D122B98-5DF0-4F03-A2FB-AA25FDDF0D62}" destId="{8C99979F-23A3-4AEC-85C1-68630FE332DC}" srcOrd="0" destOrd="0" presId="urn:microsoft.com/office/officeart/2005/8/layout/rings+Icon"/>
    <dgm:cxn modelId="{DCA5E9BF-5A5B-40EF-9F01-EB5B3460771F}" type="presParOf" srcId="{C9993AA9-630C-407E-84B9-53828A0CF3C0}" destId="{8C99979F-23A3-4AEC-85C1-68630FE332DC}" srcOrd="0" destOrd="0" presId="urn:microsoft.com/office/officeart/2005/8/layout/rings+Icon"/>
    <dgm:cxn modelId="{808737E0-D094-4902-B00C-DE4096285FAB}" type="presParOf" srcId="{C9993AA9-630C-407E-84B9-53828A0CF3C0}" destId="{3E2D7AA8-27F5-4A08-AD8C-165A660C47BB}" srcOrd="1" destOrd="0" presId="urn:microsoft.com/office/officeart/2005/8/layout/rings+Icon"/>
    <dgm:cxn modelId="{0C9710E7-900F-42B5-8584-72AE81BF35E9}" type="presParOf" srcId="{C9993AA9-630C-407E-84B9-53828A0CF3C0}" destId="{EAB0F487-B81A-465F-A38E-861856B620A5}" srcOrd="2" destOrd="0" presId="urn:microsoft.com/office/officeart/2005/8/layout/rings+Icon"/>
    <dgm:cxn modelId="{D89E07C2-7C01-40EC-A7ED-FFE4BF4B97E8}" type="presParOf" srcId="{C9993AA9-630C-407E-84B9-53828A0CF3C0}" destId="{A5C49109-3719-4E12-853A-4571FE97460C}" srcOrd="3" destOrd="0" presId="urn:microsoft.com/office/officeart/2005/8/layout/rings+Icon"/>
    <dgm:cxn modelId="{10C9D40B-7C77-442D-81AF-52F56177021B}" type="presParOf" srcId="{C9993AA9-630C-407E-84B9-53828A0CF3C0}" destId="{155D030D-7C8B-4687-A4AE-AC34698D146B}" srcOrd="4" destOrd="0" presId="urn:microsoft.com/office/officeart/2005/8/layout/rings+Icon"/>
    <dgm:cxn modelId="{E5B2C306-2B08-4566-BC8A-811134D350F4}" type="presParOf" srcId="{C9993AA9-630C-407E-84B9-53828A0CF3C0}" destId="{F04D99D9-E6A5-4547-B652-4A681019762B}" srcOrd="5" destOrd="0" presId="urn:microsoft.com/office/officeart/2005/8/layout/rings+Icon"/>
    <dgm:cxn modelId="{21DCC02A-09A0-40E9-9F71-0C88F89CF82B}" type="presParOf" srcId="{C9993AA9-630C-407E-84B9-53828A0CF3C0}" destId="{3F9C04B7-35D6-46AB-AF8B-32A210E40598}" srcOrd="6"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6B1290-0F6A-4110-B4EB-0620A551485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F09748BB-C1F6-4B7F-93CF-62D6950E40D4}">
      <dgm:prSet phldrT="[Text]" custT="1"/>
      <dgm:spPr/>
      <dgm:t>
        <a:bodyPr/>
        <a:lstStyle/>
        <a:p>
          <a:r>
            <a:rPr lang="es-CO" sz="4000" dirty="0"/>
            <a:t>La práctica de la auditoría comenzó el día en que un individuo asumió la administración de la propiedad de otro</a:t>
          </a:r>
          <a:endParaRPr lang="es-CO" sz="4000" dirty="0">
            <a:solidFill>
              <a:schemeClr val="bg1"/>
            </a:solidFill>
          </a:endParaRPr>
        </a:p>
      </dgm:t>
    </dgm:pt>
    <dgm:pt modelId="{DEB38013-C762-44A2-9A9E-C12739CFF77E}" type="parTrans" cxnId="{76358DA8-551E-4B0A-86C2-DF6284224F09}">
      <dgm:prSet/>
      <dgm:spPr/>
      <dgm:t>
        <a:bodyPr/>
        <a:lstStyle/>
        <a:p>
          <a:endParaRPr lang="es-CO" sz="2800"/>
        </a:p>
      </dgm:t>
    </dgm:pt>
    <dgm:pt modelId="{F601843F-0225-4934-99D4-1025F6EAA8C3}" type="sibTrans" cxnId="{76358DA8-551E-4B0A-86C2-DF6284224F09}">
      <dgm:prSet/>
      <dgm:spPr/>
      <dgm:t>
        <a:bodyPr/>
        <a:lstStyle/>
        <a:p>
          <a:endParaRPr lang="es-CO" sz="2800"/>
        </a:p>
      </dgm:t>
    </dgm:pt>
    <dgm:pt modelId="{9465E099-98E7-4B91-A5B8-CA666629BAA9}">
      <dgm:prSet phldrT="[Text]" custT="1"/>
      <dgm:spPr/>
      <dgm:t>
        <a:bodyPr/>
        <a:lstStyle/>
        <a:p>
          <a:pPr algn="ctr">
            <a:buFont typeface="Wingdings" panose="05000000000000000000" pitchFamily="2" charset="2"/>
            <a:buChar char="Ø"/>
          </a:pPr>
          <a:r>
            <a:rPr lang="es-CO" sz="3600" dirty="0"/>
            <a:t>Al informar sobre su administración, la precisión y la fiabilidad de esa información habrían sido sometidas a algún tipo de revisión crítica, es decir, </a:t>
          </a:r>
          <a:r>
            <a:rPr lang="es-CO" sz="3600" b="1" dirty="0">
              <a:solidFill>
                <a:srgbClr val="FF0000"/>
              </a:solidFill>
            </a:rPr>
            <a:t>a una auditoría</a:t>
          </a:r>
        </a:p>
      </dgm:t>
    </dgm:pt>
    <dgm:pt modelId="{159AAC58-F762-41C3-A82E-DCFFE4E90B18}" type="parTrans" cxnId="{C24B3E03-480E-40EE-8D4C-F700C2237E7B}">
      <dgm:prSet/>
      <dgm:spPr/>
      <dgm:t>
        <a:bodyPr/>
        <a:lstStyle/>
        <a:p>
          <a:endParaRPr lang="es-CO" sz="2800"/>
        </a:p>
      </dgm:t>
    </dgm:pt>
    <dgm:pt modelId="{03C9B8C3-CD8C-4031-91DC-C94EB7248EAF}" type="sibTrans" cxnId="{C24B3E03-480E-40EE-8D4C-F700C2237E7B}">
      <dgm:prSet/>
      <dgm:spPr/>
      <dgm:t>
        <a:bodyPr/>
        <a:lstStyle/>
        <a:p>
          <a:endParaRPr lang="es-CO" sz="2800"/>
        </a:p>
      </dgm:t>
    </dgm:pt>
    <dgm:pt modelId="{120AAA4D-417F-4C86-8B84-BCD30092CEEA}" type="pres">
      <dgm:prSet presAssocID="{B26B1290-0F6A-4110-B4EB-0620A551485B}" presName="Name0" presStyleCnt="0">
        <dgm:presLayoutVars>
          <dgm:dir/>
          <dgm:animLvl val="lvl"/>
          <dgm:resizeHandles val="exact"/>
        </dgm:presLayoutVars>
      </dgm:prSet>
      <dgm:spPr/>
    </dgm:pt>
    <dgm:pt modelId="{B301E5EF-830B-4CB8-BFA5-23AA0BE72D0D}" type="pres">
      <dgm:prSet presAssocID="{F09748BB-C1F6-4B7F-93CF-62D6950E40D4}" presName="linNode" presStyleCnt="0"/>
      <dgm:spPr/>
    </dgm:pt>
    <dgm:pt modelId="{81F8E94B-E601-458D-879F-A1CEF0F41D3D}" type="pres">
      <dgm:prSet presAssocID="{F09748BB-C1F6-4B7F-93CF-62D6950E40D4}" presName="parentText" presStyleLbl="node1" presStyleIdx="0" presStyleCnt="1" custScaleX="129145" custScaleY="88251">
        <dgm:presLayoutVars>
          <dgm:chMax val="1"/>
          <dgm:bulletEnabled val="1"/>
        </dgm:presLayoutVars>
      </dgm:prSet>
      <dgm:spPr/>
    </dgm:pt>
    <dgm:pt modelId="{FEA710E2-BCCB-4E92-8A53-B8045C67B527}" type="pres">
      <dgm:prSet presAssocID="{F09748BB-C1F6-4B7F-93CF-62D6950E40D4}" presName="descendantText" presStyleLbl="alignAccFollowNode1" presStyleIdx="0" presStyleCnt="1" custScaleY="98948">
        <dgm:presLayoutVars>
          <dgm:bulletEnabled val="1"/>
        </dgm:presLayoutVars>
      </dgm:prSet>
      <dgm:spPr/>
    </dgm:pt>
  </dgm:ptLst>
  <dgm:cxnLst>
    <dgm:cxn modelId="{C24B3E03-480E-40EE-8D4C-F700C2237E7B}" srcId="{F09748BB-C1F6-4B7F-93CF-62D6950E40D4}" destId="{9465E099-98E7-4B91-A5B8-CA666629BAA9}" srcOrd="0" destOrd="0" parTransId="{159AAC58-F762-41C3-A82E-DCFFE4E90B18}" sibTransId="{03C9B8C3-CD8C-4031-91DC-C94EB7248EAF}"/>
    <dgm:cxn modelId="{0CCA3F8C-1305-406B-AB20-63B6FC7384B1}" type="presOf" srcId="{9465E099-98E7-4B91-A5B8-CA666629BAA9}" destId="{FEA710E2-BCCB-4E92-8A53-B8045C67B527}" srcOrd="0" destOrd="0" presId="urn:microsoft.com/office/officeart/2005/8/layout/vList5"/>
    <dgm:cxn modelId="{7D1CA28E-D634-4241-A502-57033C8E044C}" type="presOf" srcId="{B26B1290-0F6A-4110-B4EB-0620A551485B}" destId="{120AAA4D-417F-4C86-8B84-BCD30092CEEA}" srcOrd="0" destOrd="0" presId="urn:microsoft.com/office/officeart/2005/8/layout/vList5"/>
    <dgm:cxn modelId="{76358DA8-551E-4B0A-86C2-DF6284224F09}" srcId="{B26B1290-0F6A-4110-B4EB-0620A551485B}" destId="{F09748BB-C1F6-4B7F-93CF-62D6950E40D4}" srcOrd="0" destOrd="0" parTransId="{DEB38013-C762-44A2-9A9E-C12739CFF77E}" sibTransId="{F601843F-0225-4934-99D4-1025F6EAA8C3}"/>
    <dgm:cxn modelId="{F6441DE5-021D-40D2-87F3-2B589176BC24}" type="presOf" srcId="{F09748BB-C1F6-4B7F-93CF-62D6950E40D4}" destId="{81F8E94B-E601-458D-879F-A1CEF0F41D3D}" srcOrd="0" destOrd="0" presId="urn:microsoft.com/office/officeart/2005/8/layout/vList5"/>
    <dgm:cxn modelId="{EAF877A7-F61C-4AFA-9116-7627CD42A1FF}" type="presParOf" srcId="{120AAA4D-417F-4C86-8B84-BCD30092CEEA}" destId="{B301E5EF-830B-4CB8-BFA5-23AA0BE72D0D}" srcOrd="0" destOrd="0" presId="urn:microsoft.com/office/officeart/2005/8/layout/vList5"/>
    <dgm:cxn modelId="{128CAC6E-5378-48E2-893C-A49FFDD0755E}" type="presParOf" srcId="{B301E5EF-830B-4CB8-BFA5-23AA0BE72D0D}" destId="{81F8E94B-E601-458D-879F-A1CEF0F41D3D}" srcOrd="0" destOrd="0" presId="urn:microsoft.com/office/officeart/2005/8/layout/vList5"/>
    <dgm:cxn modelId="{3A3CD605-A14B-4EE9-A7B7-1AA2A13EE564}" type="presParOf" srcId="{B301E5EF-830B-4CB8-BFA5-23AA0BE72D0D}" destId="{FEA710E2-BCCB-4E92-8A53-B8045C67B52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F1BD1F-9863-43D8-93AC-FCD881F0E809}" type="doc">
      <dgm:prSet loTypeId="urn:microsoft.com/office/officeart/2011/layout/HexagonRadial" loCatId="cycle" qsTypeId="urn:microsoft.com/office/officeart/2005/8/quickstyle/3d3" qsCatId="3D" csTypeId="urn:microsoft.com/office/officeart/2005/8/colors/accent1_2" csCatId="accent1" phldr="1"/>
      <dgm:spPr/>
      <dgm:t>
        <a:bodyPr/>
        <a:lstStyle/>
        <a:p>
          <a:endParaRPr lang="es-CO"/>
        </a:p>
      </dgm:t>
    </dgm:pt>
    <dgm:pt modelId="{5AE6B5C9-7A04-41E5-A18F-A7C10056FAF0}">
      <dgm:prSet phldrT="[Text]"/>
      <dgm:spPr/>
      <dgm:t>
        <a:bodyPr/>
        <a:lstStyle/>
        <a:p>
          <a:r>
            <a:rPr lang="es-CO" b="1" dirty="0"/>
            <a:t>Elementos de un Encargo de Aseguramiento</a:t>
          </a:r>
        </a:p>
      </dgm:t>
    </dgm:pt>
    <dgm:pt modelId="{FCA09A9A-74ED-4126-B204-CE66565CE519}" type="parTrans" cxnId="{7AFA9442-18A5-4268-BBDB-C27E8B1071A4}">
      <dgm:prSet/>
      <dgm:spPr/>
      <dgm:t>
        <a:bodyPr/>
        <a:lstStyle/>
        <a:p>
          <a:endParaRPr lang="es-CO"/>
        </a:p>
      </dgm:t>
    </dgm:pt>
    <dgm:pt modelId="{957C9BB3-746B-4241-AC9F-EDB7931E9518}" type="sibTrans" cxnId="{7AFA9442-18A5-4268-BBDB-C27E8B1071A4}">
      <dgm:prSet/>
      <dgm:spPr/>
      <dgm:t>
        <a:bodyPr/>
        <a:lstStyle/>
        <a:p>
          <a:endParaRPr lang="es-CO"/>
        </a:p>
      </dgm:t>
    </dgm:pt>
    <dgm:pt modelId="{7BDC6315-A760-40CE-B71B-945161626423}">
      <dgm:prSet phldrT="[Text]"/>
      <dgm:spPr/>
      <dgm:t>
        <a:bodyPr/>
        <a:lstStyle/>
        <a:p>
          <a:r>
            <a:rPr lang="es-CO" b="1" dirty="0"/>
            <a:t>Relación entre tres partes</a:t>
          </a:r>
        </a:p>
      </dgm:t>
    </dgm:pt>
    <dgm:pt modelId="{77DA1C2E-E106-494B-A3EF-4DD72096A120}" type="parTrans" cxnId="{4E3E7A4C-07EF-4388-83FF-EE9B7BEE18AF}">
      <dgm:prSet/>
      <dgm:spPr/>
      <dgm:t>
        <a:bodyPr/>
        <a:lstStyle/>
        <a:p>
          <a:endParaRPr lang="es-CO"/>
        </a:p>
      </dgm:t>
    </dgm:pt>
    <dgm:pt modelId="{AB015AFE-6271-4EE9-986B-CA0A620FC28E}" type="sibTrans" cxnId="{4E3E7A4C-07EF-4388-83FF-EE9B7BEE18AF}">
      <dgm:prSet/>
      <dgm:spPr/>
      <dgm:t>
        <a:bodyPr/>
        <a:lstStyle/>
        <a:p>
          <a:endParaRPr lang="es-CO"/>
        </a:p>
      </dgm:t>
    </dgm:pt>
    <dgm:pt modelId="{C221DD90-C41E-4906-A9CD-B274AA8F9D34}">
      <dgm:prSet phldrT="[Text]"/>
      <dgm:spPr/>
      <dgm:t>
        <a:bodyPr/>
        <a:lstStyle/>
        <a:p>
          <a:r>
            <a:rPr lang="es-CO" b="1" dirty="0"/>
            <a:t>Asunto o materia</a:t>
          </a:r>
        </a:p>
      </dgm:t>
    </dgm:pt>
    <dgm:pt modelId="{EF7754B4-BC53-47EE-BED0-9DE56DC2DDF3}" type="parTrans" cxnId="{CC58BC38-EC7B-4A1D-BFFC-764028440B79}">
      <dgm:prSet/>
      <dgm:spPr/>
      <dgm:t>
        <a:bodyPr/>
        <a:lstStyle/>
        <a:p>
          <a:endParaRPr lang="es-CO"/>
        </a:p>
      </dgm:t>
    </dgm:pt>
    <dgm:pt modelId="{2E87FFCA-C8C4-4823-B1F0-2028312DF63D}" type="sibTrans" cxnId="{CC58BC38-EC7B-4A1D-BFFC-764028440B79}">
      <dgm:prSet/>
      <dgm:spPr/>
      <dgm:t>
        <a:bodyPr/>
        <a:lstStyle/>
        <a:p>
          <a:endParaRPr lang="es-CO"/>
        </a:p>
      </dgm:t>
    </dgm:pt>
    <dgm:pt modelId="{64AE1041-8E3B-47E1-9A5F-68326AC85A2F}">
      <dgm:prSet phldrT="[Text]"/>
      <dgm:spPr/>
      <dgm:t>
        <a:bodyPr/>
        <a:lstStyle/>
        <a:p>
          <a:r>
            <a:rPr lang="es-CO" b="1" u="none" dirty="0"/>
            <a:t>Criterios adecuados</a:t>
          </a:r>
        </a:p>
      </dgm:t>
    </dgm:pt>
    <dgm:pt modelId="{2185025E-0252-4066-98B8-90CC2FCEC46E}" type="parTrans" cxnId="{94BBE9E5-F068-4F28-920C-A4700928AE47}">
      <dgm:prSet/>
      <dgm:spPr/>
      <dgm:t>
        <a:bodyPr/>
        <a:lstStyle/>
        <a:p>
          <a:endParaRPr lang="es-CO"/>
        </a:p>
      </dgm:t>
    </dgm:pt>
    <dgm:pt modelId="{1E844F40-5DFB-4FE4-93AD-C43BACF14F61}" type="sibTrans" cxnId="{94BBE9E5-F068-4F28-920C-A4700928AE47}">
      <dgm:prSet/>
      <dgm:spPr/>
      <dgm:t>
        <a:bodyPr/>
        <a:lstStyle/>
        <a:p>
          <a:endParaRPr lang="es-CO"/>
        </a:p>
      </dgm:t>
    </dgm:pt>
    <dgm:pt modelId="{9A8F416E-E845-4A3F-8295-6365AF4D41B4}">
      <dgm:prSet phldrT="[Text]"/>
      <dgm:spPr/>
      <dgm:t>
        <a:bodyPr/>
        <a:lstStyle/>
        <a:p>
          <a:r>
            <a:rPr lang="es-CO" b="1" dirty="0"/>
            <a:t>Evidencia suficiente y adecuada</a:t>
          </a:r>
        </a:p>
      </dgm:t>
    </dgm:pt>
    <dgm:pt modelId="{6DB8D83C-31AA-4024-9E89-6EE6DC7384AC}" type="parTrans" cxnId="{77861AE9-1F5A-496E-8628-B086B2EF46E8}">
      <dgm:prSet/>
      <dgm:spPr/>
      <dgm:t>
        <a:bodyPr/>
        <a:lstStyle/>
        <a:p>
          <a:endParaRPr lang="es-CO"/>
        </a:p>
      </dgm:t>
    </dgm:pt>
    <dgm:pt modelId="{BD44C381-5F77-4FC3-B741-FB80F22334E0}" type="sibTrans" cxnId="{77861AE9-1F5A-496E-8628-B086B2EF46E8}">
      <dgm:prSet/>
      <dgm:spPr/>
      <dgm:t>
        <a:bodyPr/>
        <a:lstStyle/>
        <a:p>
          <a:endParaRPr lang="es-CO"/>
        </a:p>
      </dgm:t>
    </dgm:pt>
    <dgm:pt modelId="{1C332683-2E10-44EF-A570-A5A95BA9E0F1}">
      <dgm:prSet phldrT="[Text]"/>
      <dgm:spPr/>
      <dgm:t>
        <a:bodyPr/>
        <a:lstStyle/>
        <a:p>
          <a:r>
            <a:rPr lang="es-CO" b="1" dirty="0"/>
            <a:t>Informe escrito</a:t>
          </a:r>
        </a:p>
      </dgm:t>
    </dgm:pt>
    <dgm:pt modelId="{23B24EB5-420F-42FC-9A1F-183A93829E5B}" type="parTrans" cxnId="{5E4ED3D9-2869-4285-8F76-C0B9374F270F}">
      <dgm:prSet/>
      <dgm:spPr/>
      <dgm:t>
        <a:bodyPr/>
        <a:lstStyle/>
        <a:p>
          <a:endParaRPr lang="es-CO"/>
        </a:p>
      </dgm:t>
    </dgm:pt>
    <dgm:pt modelId="{9247A37E-6230-4B32-84FE-943B2FBB7100}" type="sibTrans" cxnId="{5E4ED3D9-2869-4285-8F76-C0B9374F270F}">
      <dgm:prSet/>
      <dgm:spPr/>
      <dgm:t>
        <a:bodyPr/>
        <a:lstStyle/>
        <a:p>
          <a:endParaRPr lang="es-CO"/>
        </a:p>
      </dgm:t>
    </dgm:pt>
    <dgm:pt modelId="{8397AC80-F4D1-4BC8-B52C-E74D2DFDB434}" type="pres">
      <dgm:prSet presAssocID="{E9F1BD1F-9863-43D8-93AC-FCD881F0E809}" presName="Name0" presStyleCnt="0">
        <dgm:presLayoutVars>
          <dgm:chMax val="1"/>
          <dgm:chPref val="1"/>
          <dgm:dir/>
          <dgm:animOne val="branch"/>
          <dgm:animLvl val="lvl"/>
        </dgm:presLayoutVars>
      </dgm:prSet>
      <dgm:spPr/>
    </dgm:pt>
    <dgm:pt modelId="{6D2BC824-C870-46EF-88D2-9991BC9104B2}" type="pres">
      <dgm:prSet presAssocID="{5AE6B5C9-7A04-41E5-A18F-A7C10056FAF0}" presName="Parent" presStyleLbl="node0" presStyleIdx="0" presStyleCnt="1">
        <dgm:presLayoutVars>
          <dgm:chMax val="6"/>
          <dgm:chPref val="6"/>
        </dgm:presLayoutVars>
      </dgm:prSet>
      <dgm:spPr/>
    </dgm:pt>
    <dgm:pt modelId="{143682EA-FD54-4775-ADF0-989F28E2B3C9}" type="pres">
      <dgm:prSet presAssocID="{7BDC6315-A760-40CE-B71B-945161626423}" presName="Accent1" presStyleCnt="0"/>
      <dgm:spPr/>
    </dgm:pt>
    <dgm:pt modelId="{69AECD47-F6CC-4243-8657-4395F29C15D0}" type="pres">
      <dgm:prSet presAssocID="{7BDC6315-A760-40CE-B71B-945161626423}" presName="Accent" presStyleLbl="bgShp" presStyleIdx="0" presStyleCnt="5"/>
      <dgm:spPr/>
    </dgm:pt>
    <dgm:pt modelId="{B7E8BC57-4FB4-4DC4-897D-F78A5BBC014C}" type="pres">
      <dgm:prSet presAssocID="{7BDC6315-A760-40CE-B71B-945161626423}" presName="Child1" presStyleLbl="node1" presStyleIdx="0" presStyleCnt="5">
        <dgm:presLayoutVars>
          <dgm:chMax val="0"/>
          <dgm:chPref val="0"/>
          <dgm:bulletEnabled val="1"/>
        </dgm:presLayoutVars>
      </dgm:prSet>
      <dgm:spPr/>
    </dgm:pt>
    <dgm:pt modelId="{3D82123F-A12F-40E0-8FEB-E55AF5AFAC73}" type="pres">
      <dgm:prSet presAssocID="{C221DD90-C41E-4906-A9CD-B274AA8F9D34}" presName="Accent2" presStyleCnt="0"/>
      <dgm:spPr/>
    </dgm:pt>
    <dgm:pt modelId="{8D80ADEE-120B-42F2-8B28-6742406992E3}" type="pres">
      <dgm:prSet presAssocID="{C221DD90-C41E-4906-A9CD-B274AA8F9D34}" presName="Accent" presStyleLbl="bgShp" presStyleIdx="1" presStyleCnt="5"/>
      <dgm:spPr/>
    </dgm:pt>
    <dgm:pt modelId="{4403BDCE-5929-4FB2-A2E5-32F53326CA6D}" type="pres">
      <dgm:prSet presAssocID="{C221DD90-C41E-4906-A9CD-B274AA8F9D34}" presName="Child2" presStyleLbl="node1" presStyleIdx="1" presStyleCnt="5">
        <dgm:presLayoutVars>
          <dgm:chMax val="0"/>
          <dgm:chPref val="0"/>
          <dgm:bulletEnabled val="1"/>
        </dgm:presLayoutVars>
      </dgm:prSet>
      <dgm:spPr/>
    </dgm:pt>
    <dgm:pt modelId="{656EA167-191E-4AD8-BBEB-6ADDBA159BE8}" type="pres">
      <dgm:prSet presAssocID="{64AE1041-8E3B-47E1-9A5F-68326AC85A2F}" presName="Accent3" presStyleCnt="0"/>
      <dgm:spPr/>
    </dgm:pt>
    <dgm:pt modelId="{22873928-00A5-4986-BC4D-898B349BE998}" type="pres">
      <dgm:prSet presAssocID="{64AE1041-8E3B-47E1-9A5F-68326AC85A2F}" presName="Accent" presStyleLbl="bgShp" presStyleIdx="2" presStyleCnt="5"/>
      <dgm:spPr/>
    </dgm:pt>
    <dgm:pt modelId="{12857EDF-0BCA-49C5-9680-E134AF54894D}" type="pres">
      <dgm:prSet presAssocID="{64AE1041-8E3B-47E1-9A5F-68326AC85A2F}" presName="Child3" presStyleLbl="node1" presStyleIdx="2" presStyleCnt="5">
        <dgm:presLayoutVars>
          <dgm:chMax val="0"/>
          <dgm:chPref val="0"/>
          <dgm:bulletEnabled val="1"/>
        </dgm:presLayoutVars>
      </dgm:prSet>
      <dgm:spPr/>
    </dgm:pt>
    <dgm:pt modelId="{1ED766F5-7120-49F7-A68A-CD81EE9744A3}" type="pres">
      <dgm:prSet presAssocID="{9A8F416E-E845-4A3F-8295-6365AF4D41B4}" presName="Accent4" presStyleCnt="0"/>
      <dgm:spPr/>
    </dgm:pt>
    <dgm:pt modelId="{F2B237F9-2C08-4500-8D9D-973313397DEB}" type="pres">
      <dgm:prSet presAssocID="{9A8F416E-E845-4A3F-8295-6365AF4D41B4}" presName="Accent" presStyleLbl="bgShp" presStyleIdx="3" presStyleCnt="5"/>
      <dgm:spPr/>
    </dgm:pt>
    <dgm:pt modelId="{EEC8124C-6DC3-4DEA-BD4A-D12B7E232B9B}" type="pres">
      <dgm:prSet presAssocID="{9A8F416E-E845-4A3F-8295-6365AF4D41B4}" presName="Child4" presStyleLbl="node1" presStyleIdx="3" presStyleCnt="5">
        <dgm:presLayoutVars>
          <dgm:chMax val="0"/>
          <dgm:chPref val="0"/>
          <dgm:bulletEnabled val="1"/>
        </dgm:presLayoutVars>
      </dgm:prSet>
      <dgm:spPr/>
    </dgm:pt>
    <dgm:pt modelId="{141F4132-93D0-4202-ADBD-CF89CA6EFFD5}" type="pres">
      <dgm:prSet presAssocID="{1C332683-2E10-44EF-A570-A5A95BA9E0F1}" presName="Accent5" presStyleCnt="0"/>
      <dgm:spPr/>
    </dgm:pt>
    <dgm:pt modelId="{30D719B0-BF55-43EE-B883-D76670BAC6E5}" type="pres">
      <dgm:prSet presAssocID="{1C332683-2E10-44EF-A570-A5A95BA9E0F1}" presName="Accent" presStyleLbl="bgShp" presStyleIdx="4" presStyleCnt="5"/>
      <dgm:spPr/>
    </dgm:pt>
    <dgm:pt modelId="{CC9958B5-B801-43CC-8056-21D461FBEDAB}" type="pres">
      <dgm:prSet presAssocID="{1C332683-2E10-44EF-A570-A5A95BA9E0F1}" presName="Child5" presStyleLbl="node1" presStyleIdx="4" presStyleCnt="5">
        <dgm:presLayoutVars>
          <dgm:chMax val="0"/>
          <dgm:chPref val="0"/>
          <dgm:bulletEnabled val="1"/>
        </dgm:presLayoutVars>
      </dgm:prSet>
      <dgm:spPr/>
    </dgm:pt>
  </dgm:ptLst>
  <dgm:cxnLst>
    <dgm:cxn modelId="{6963751D-27F1-4F0E-A5C9-0AAF2B5D7AFA}" type="presOf" srcId="{9A8F416E-E845-4A3F-8295-6365AF4D41B4}" destId="{EEC8124C-6DC3-4DEA-BD4A-D12B7E232B9B}" srcOrd="0" destOrd="0" presId="urn:microsoft.com/office/officeart/2011/layout/HexagonRadial"/>
    <dgm:cxn modelId="{CC58BC38-EC7B-4A1D-BFFC-764028440B79}" srcId="{5AE6B5C9-7A04-41E5-A18F-A7C10056FAF0}" destId="{C221DD90-C41E-4906-A9CD-B274AA8F9D34}" srcOrd="1" destOrd="0" parTransId="{EF7754B4-BC53-47EE-BED0-9DE56DC2DDF3}" sibTransId="{2E87FFCA-C8C4-4823-B1F0-2028312DF63D}"/>
    <dgm:cxn modelId="{7AFA9442-18A5-4268-BBDB-C27E8B1071A4}" srcId="{E9F1BD1F-9863-43D8-93AC-FCD881F0E809}" destId="{5AE6B5C9-7A04-41E5-A18F-A7C10056FAF0}" srcOrd="0" destOrd="0" parTransId="{FCA09A9A-74ED-4126-B204-CE66565CE519}" sibTransId="{957C9BB3-746B-4241-AC9F-EDB7931E9518}"/>
    <dgm:cxn modelId="{62701243-0010-414A-AB2F-05462D19A98A}" type="presOf" srcId="{5AE6B5C9-7A04-41E5-A18F-A7C10056FAF0}" destId="{6D2BC824-C870-46EF-88D2-9991BC9104B2}" srcOrd="0" destOrd="0" presId="urn:microsoft.com/office/officeart/2011/layout/HexagonRadial"/>
    <dgm:cxn modelId="{4E3E7A4C-07EF-4388-83FF-EE9B7BEE18AF}" srcId="{5AE6B5C9-7A04-41E5-A18F-A7C10056FAF0}" destId="{7BDC6315-A760-40CE-B71B-945161626423}" srcOrd="0" destOrd="0" parTransId="{77DA1C2E-E106-494B-A3EF-4DD72096A120}" sibTransId="{AB015AFE-6271-4EE9-986B-CA0A620FC28E}"/>
    <dgm:cxn modelId="{EDCCD64D-5D1E-4CE0-A62B-8276AC86C24C}" type="presOf" srcId="{1C332683-2E10-44EF-A570-A5A95BA9E0F1}" destId="{CC9958B5-B801-43CC-8056-21D461FBEDAB}" srcOrd="0" destOrd="0" presId="urn:microsoft.com/office/officeart/2011/layout/HexagonRadial"/>
    <dgm:cxn modelId="{0778B24F-BC8E-4D0D-B835-3F1449CF12F6}" type="presOf" srcId="{E9F1BD1F-9863-43D8-93AC-FCD881F0E809}" destId="{8397AC80-F4D1-4BC8-B52C-E74D2DFDB434}" srcOrd="0" destOrd="0" presId="urn:microsoft.com/office/officeart/2011/layout/HexagonRadial"/>
    <dgm:cxn modelId="{5197F1B8-509C-4AA5-8D87-86C795948074}" type="presOf" srcId="{C221DD90-C41E-4906-A9CD-B274AA8F9D34}" destId="{4403BDCE-5929-4FB2-A2E5-32F53326CA6D}" srcOrd="0" destOrd="0" presId="urn:microsoft.com/office/officeart/2011/layout/HexagonRadial"/>
    <dgm:cxn modelId="{11CE99C4-E37D-4036-9EEE-C75153DCD9E1}" type="presOf" srcId="{64AE1041-8E3B-47E1-9A5F-68326AC85A2F}" destId="{12857EDF-0BCA-49C5-9680-E134AF54894D}" srcOrd="0" destOrd="0" presId="urn:microsoft.com/office/officeart/2011/layout/HexagonRadial"/>
    <dgm:cxn modelId="{5E4ED3D9-2869-4285-8F76-C0B9374F270F}" srcId="{5AE6B5C9-7A04-41E5-A18F-A7C10056FAF0}" destId="{1C332683-2E10-44EF-A570-A5A95BA9E0F1}" srcOrd="4" destOrd="0" parTransId="{23B24EB5-420F-42FC-9A1F-183A93829E5B}" sibTransId="{9247A37E-6230-4B32-84FE-943B2FBB7100}"/>
    <dgm:cxn modelId="{94BBE9E5-F068-4F28-920C-A4700928AE47}" srcId="{5AE6B5C9-7A04-41E5-A18F-A7C10056FAF0}" destId="{64AE1041-8E3B-47E1-9A5F-68326AC85A2F}" srcOrd="2" destOrd="0" parTransId="{2185025E-0252-4066-98B8-90CC2FCEC46E}" sibTransId="{1E844F40-5DFB-4FE4-93AD-C43BACF14F61}"/>
    <dgm:cxn modelId="{F34DE4E6-1A9E-479A-B315-17B9D1F7F887}" type="presOf" srcId="{7BDC6315-A760-40CE-B71B-945161626423}" destId="{B7E8BC57-4FB4-4DC4-897D-F78A5BBC014C}" srcOrd="0" destOrd="0" presId="urn:microsoft.com/office/officeart/2011/layout/HexagonRadial"/>
    <dgm:cxn modelId="{77861AE9-1F5A-496E-8628-B086B2EF46E8}" srcId="{5AE6B5C9-7A04-41E5-A18F-A7C10056FAF0}" destId="{9A8F416E-E845-4A3F-8295-6365AF4D41B4}" srcOrd="3" destOrd="0" parTransId="{6DB8D83C-31AA-4024-9E89-6EE6DC7384AC}" sibTransId="{BD44C381-5F77-4FC3-B741-FB80F22334E0}"/>
    <dgm:cxn modelId="{6CB522FD-48D9-4908-BBF0-21F4A28D45B2}" type="presParOf" srcId="{8397AC80-F4D1-4BC8-B52C-E74D2DFDB434}" destId="{6D2BC824-C870-46EF-88D2-9991BC9104B2}" srcOrd="0" destOrd="0" presId="urn:microsoft.com/office/officeart/2011/layout/HexagonRadial"/>
    <dgm:cxn modelId="{1A1C0CC7-1429-4527-BD35-59D631BA626C}" type="presParOf" srcId="{8397AC80-F4D1-4BC8-B52C-E74D2DFDB434}" destId="{143682EA-FD54-4775-ADF0-989F28E2B3C9}" srcOrd="1" destOrd="0" presId="urn:microsoft.com/office/officeart/2011/layout/HexagonRadial"/>
    <dgm:cxn modelId="{2B20B03F-C7EB-412E-BB5F-552ED0B56643}" type="presParOf" srcId="{143682EA-FD54-4775-ADF0-989F28E2B3C9}" destId="{69AECD47-F6CC-4243-8657-4395F29C15D0}" srcOrd="0" destOrd="0" presId="urn:microsoft.com/office/officeart/2011/layout/HexagonRadial"/>
    <dgm:cxn modelId="{27488F13-DD42-4855-B764-FF9A21253BE3}" type="presParOf" srcId="{8397AC80-F4D1-4BC8-B52C-E74D2DFDB434}" destId="{B7E8BC57-4FB4-4DC4-897D-F78A5BBC014C}" srcOrd="2" destOrd="0" presId="urn:microsoft.com/office/officeart/2011/layout/HexagonRadial"/>
    <dgm:cxn modelId="{9B8B9A41-2D64-44E1-9E90-BE34F12F888B}" type="presParOf" srcId="{8397AC80-F4D1-4BC8-B52C-E74D2DFDB434}" destId="{3D82123F-A12F-40E0-8FEB-E55AF5AFAC73}" srcOrd="3" destOrd="0" presId="urn:microsoft.com/office/officeart/2011/layout/HexagonRadial"/>
    <dgm:cxn modelId="{76DF7ECE-248C-40E7-857F-0CD5609E1B5A}" type="presParOf" srcId="{3D82123F-A12F-40E0-8FEB-E55AF5AFAC73}" destId="{8D80ADEE-120B-42F2-8B28-6742406992E3}" srcOrd="0" destOrd="0" presId="urn:microsoft.com/office/officeart/2011/layout/HexagonRadial"/>
    <dgm:cxn modelId="{3F5B2FF0-EDF8-4BCF-A2C6-A0881D531332}" type="presParOf" srcId="{8397AC80-F4D1-4BC8-B52C-E74D2DFDB434}" destId="{4403BDCE-5929-4FB2-A2E5-32F53326CA6D}" srcOrd="4" destOrd="0" presId="urn:microsoft.com/office/officeart/2011/layout/HexagonRadial"/>
    <dgm:cxn modelId="{E262EB01-48A1-4CBE-9D2C-B497F7441934}" type="presParOf" srcId="{8397AC80-F4D1-4BC8-B52C-E74D2DFDB434}" destId="{656EA167-191E-4AD8-BBEB-6ADDBA159BE8}" srcOrd="5" destOrd="0" presId="urn:microsoft.com/office/officeart/2011/layout/HexagonRadial"/>
    <dgm:cxn modelId="{2F4CFB28-6FF5-4807-B863-2822D5D03192}" type="presParOf" srcId="{656EA167-191E-4AD8-BBEB-6ADDBA159BE8}" destId="{22873928-00A5-4986-BC4D-898B349BE998}" srcOrd="0" destOrd="0" presId="urn:microsoft.com/office/officeart/2011/layout/HexagonRadial"/>
    <dgm:cxn modelId="{C7C3E6DC-0492-4142-B6BA-3F3A724B1EC4}" type="presParOf" srcId="{8397AC80-F4D1-4BC8-B52C-E74D2DFDB434}" destId="{12857EDF-0BCA-49C5-9680-E134AF54894D}" srcOrd="6" destOrd="0" presId="urn:microsoft.com/office/officeart/2011/layout/HexagonRadial"/>
    <dgm:cxn modelId="{180B9420-B44E-4553-A9E0-514C286FF5AE}" type="presParOf" srcId="{8397AC80-F4D1-4BC8-B52C-E74D2DFDB434}" destId="{1ED766F5-7120-49F7-A68A-CD81EE9744A3}" srcOrd="7" destOrd="0" presId="urn:microsoft.com/office/officeart/2011/layout/HexagonRadial"/>
    <dgm:cxn modelId="{1A18F669-36F8-4181-AFC1-A5BE5924496E}" type="presParOf" srcId="{1ED766F5-7120-49F7-A68A-CD81EE9744A3}" destId="{F2B237F9-2C08-4500-8D9D-973313397DEB}" srcOrd="0" destOrd="0" presId="urn:microsoft.com/office/officeart/2011/layout/HexagonRadial"/>
    <dgm:cxn modelId="{19EAAD2D-31AA-451A-9036-5C8F5319B7BF}" type="presParOf" srcId="{8397AC80-F4D1-4BC8-B52C-E74D2DFDB434}" destId="{EEC8124C-6DC3-4DEA-BD4A-D12B7E232B9B}" srcOrd="8" destOrd="0" presId="urn:microsoft.com/office/officeart/2011/layout/HexagonRadial"/>
    <dgm:cxn modelId="{7D60E847-2A48-4B15-A911-21C61D9BBF96}" type="presParOf" srcId="{8397AC80-F4D1-4BC8-B52C-E74D2DFDB434}" destId="{141F4132-93D0-4202-ADBD-CF89CA6EFFD5}" srcOrd="9" destOrd="0" presId="urn:microsoft.com/office/officeart/2011/layout/HexagonRadial"/>
    <dgm:cxn modelId="{A466EEEB-4F96-48E7-A059-530CAF0EF760}" type="presParOf" srcId="{141F4132-93D0-4202-ADBD-CF89CA6EFFD5}" destId="{30D719B0-BF55-43EE-B883-D76670BAC6E5}" srcOrd="0" destOrd="0" presId="urn:microsoft.com/office/officeart/2011/layout/HexagonRadial"/>
    <dgm:cxn modelId="{24C40C2D-2073-4FA2-A81F-9EC5A46EB436}" type="presParOf" srcId="{8397AC80-F4D1-4BC8-B52C-E74D2DFDB434}" destId="{CC9958B5-B801-43CC-8056-21D461FBEDAB}" srcOrd="10"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DB7DB3-1AF0-4902-8A68-3AAD5BEB685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4C541ECC-7DCF-4F3B-8D7B-9B16F8001BA5}">
      <dgm:prSet phldrT="[Text]" custT="1"/>
      <dgm:spPr/>
      <dgm:t>
        <a:bodyPr/>
        <a:lstStyle/>
        <a:p>
          <a:r>
            <a:rPr lang="es-CO" sz="2000" dirty="0">
              <a:solidFill>
                <a:schemeClr val="bg2"/>
              </a:solidFill>
            </a:rPr>
            <a:t>El </a:t>
          </a:r>
          <a:r>
            <a:rPr lang="es-CO" sz="2000" b="1" dirty="0">
              <a:solidFill>
                <a:srgbClr val="FFC000"/>
              </a:solidFill>
            </a:rPr>
            <a:t>apetito de riesgo </a:t>
          </a:r>
          <a:r>
            <a:rPr lang="es-CO" sz="2000" dirty="0">
              <a:solidFill>
                <a:schemeClr val="bg2"/>
              </a:solidFill>
            </a:rPr>
            <a:t>y la </a:t>
          </a:r>
          <a:r>
            <a:rPr lang="es-CO" sz="2000" b="1" dirty="0">
              <a:solidFill>
                <a:schemeClr val="bg1"/>
              </a:solidFill>
            </a:rPr>
            <a:t>tolerancia al riesgo</a:t>
          </a:r>
          <a:r>
            <a:rPr lang="es-CO" sz="2000" dirty="0">
              <a:solidFill>
                <a:schemeClr val="bg2"/>
              </a:solidFill>
            </a:rPr>
            <a:t>, junto con la fijación de los </a:t>
          </a:r>
          <a:r>
            <a:rPr lang="es-CO" sz="2000" b="1" dirty="0">
              <a:solidFill>
                <a:srgbClr val="FFC000"/>
              </a:solidFill>
            </a:rPr>
            <a:t>objetivos y la estrategia</a:t>
          </a:r>
          <a:r>
            <a:rPr lang="es-CO" sz="2000" dirty="0">
              <a:solidFill>
                <a:schemeClr val="bg2"/>
              </a:solidFill>
            </a:rPr>
            <a:t>, </a:t>
          </a:r>
          <a:r>
            <a:rPr lang="es-CO" sz="2000" b="1" dirty="0">
              <a:solidFill>
                <a:schemeClr val="bg2"/>
              </a:solidFill>
            </a:rPr>
            <a:t>son precondiciones necesarias </a:t>
          </a:r>
          <a:r>
            <a:rPr lang="es-CO" sz="2000" dirty="0">
              <a:solidFill>
                <a:schemeClr val="bg2"/>
              </a:solidFill>
            </a:rPr>
            <a:t>para el establecimiento de un efectivo </a:t>
          </a:r>
          <a:r>
            <a:rPr lang="es-CO" sz="2000" b="1" dirty="0">
              <a:solidFill>
                <a:schemeClr val="bg1"/>
              </a:solidFill>
            </a:rPr>
            <a:t>sistema de control interno </a:t>
          </a:r>
          <a:r>
            <a:rPr lang="es-CO" sz="2000" dirty="0">
              <a:solidFill>
                <a:schemeClr val="bg2"/>
              </a:solidFill>
            </a:rPr>
            <a:t>y </a:t>
          </a:r>
          <a:r>
            <a:rPr lang="es-CO" sz="2000" b="1" dirty="0">
              <a:solidFill>
                <a:srgbClr val="FFC000"/>
              </a:solidFill>
            </a:rPr>
            <a:t>gestión de riesgos</a:t>
          </a:r>
          <a:r>
            <a:rPr lang="es-CO" sz="2000" b="1" dirty="0">
              <a:solidFill>
                <a:schemeClr val="bg2"/>
              </a:solidFill>
            </a:rPr>
            <a:t>.</a:t>
          </a:r>
          <a:endParaRPr lang="es-CO" sz="2000" dirty="0">
            <a:solidFill>
              <a:schemeClr val="bg2"/>
            </a:solidFill>
          </a:endParaRPr>
        </a:p>
      </dgm:t>
    </dgm:pt>
    <dgm:pt modelId="{8B6D445F-FC93-439A-9C0B-4A70C71CCCD0}" type="parTrans" cxnId="{62C2BDF1-0AE5-4420-AEB0-D95666ECD9C7}">
      <dgm:prSet/>
      <dgm:spPr/>
      <dgm:t>
        <a:bodyPr/>
        <a:lstStyle/>
        <a:p>
          <a:endParaRPr lang="es-CO" sz="1600">
            <a:solidFill>
              <a:schemeClr val="bg2"/>
            </a:solidFill>
          </a:endParaRPr>
        </a:p>
      </dgm:t>
    </dgm:pt>
    <dgm:pt modelId="{C9A6E31B-86B8-4B56-8AD3-002FE2F5C7DC}" type="sibTrans" cxnId="{62C2BDF1-0AE5-4420-AEB0-D95666ECD9C7}">
      <dgm:prSet/>
      <dgm:spPr/>
      <dgm:t>
        <a:bodyPr/>
        <a:lstStyle/>
        <a:p>
          <a:endParaRPr lang="es-CO" sz="1600">
            <a:solidFill>
              <a:schemeClr val="bg2"/>
            </a:solidFill>
          </a:endParaRPr>
        </a:p>
      </dgm:t>
    </dgm:pt>
    <dgm:pt modelId="{FC948DC3-2B21-4D2A-83D3-3FF8C77EEDFB}">
      <dgm:prSet phldrT="[Text]" custT="1"/>
      <dgm:spPr/>
      <dgm:t>
        <a:bodyPr/>
        <a:lstStyle/>
        <a:p>
          <a:pPr>
            <a:buFont typeface="Arial" panose="020B0604020202020204" pitchFamily="34" charset="0"/>
            <a:buChar char="•"/>
          </a:pPr>
          <a:r>
            <a:rPr lang="es-CO" sz="2000" b="1" dirty="0">
              <a:solidFill>
                <a:srgbClr val="FFC000"/>
              </a:solidFill>
            </a:rPr>
            <a:t>Riesgo Inherente</a:t>
          </a:r>
          <a:r>
            <a:rPr lang="es-CO" sz="2000" b="1" dirty="0">
              <a:solidFill>
                <a:schemeClr val="bg2"/>
              </a:solidFill>
            </a:rPr>
            <a:t>, es lo peor que puede suceder que, en caso de que se materialice, pueda impedir el logro de los objetivos. El riesgo inherente </a:t>
          </a:r>
          <a:r>
            <a:rPr lang="es-CO" sz="2000" b="1" u="sng" dirty="0">
              <a:solidFill>
                <a:schemeClr val="bg2"/>
              </a:solidFill>
            </a:rPr>
            <a:t>NO depende </a:t>
          </a:r>
          <a:r>
            <a:rPr lang="es-CO" sz="2000" b="1" dirty="0">
              <a:solidFill>
                <a:schemeClr val="bg2"/>
              </a:solidFill>
            </a:rPr>
            <a:t>de la negación o deficiencias del control o del proceso.</a:t>
          </a:r>
          <a:endParaRPr lang="es-CO" sz="2000" dirty="0">
            <a:solidFill>
              <a:schemeClr val="bg2"/>
            </a:solidFill>
          </a:endParaRPr>
        </a:p>
      </dgm:t>
    </dgm:pt>
    <dgm:pt modelId="{5F1E89CC-0B19-40DB-A2D8-243FD423E931}" type="parTrans" cxnId="{40497605-8257-4863-B192-E830B6E7EDAF}">
      <dgm:prSet/>
      <dgm:spPr/>
      <dgm:t>
        <a:bodyPr/>
        <a:lstStyle/>
        <a:p>
          <a:endParaRPr lang="es-CO" sz="1600">
            <a:solidFill>
              <a:schemeClr val="bg2"/>
            </a:solidFill>
          </a:endParaRPr>
        </a:p>
      </dgm:t>
    </dgm:pt>
    <dgm:pt modelId="{A7AB01DF-9F4A-4BD6-A619-79C6968A6BCC}" type="sibTrans" cxnId="{40497605-8257-4863-B192-E830B6E7EDAF}">
      <dgm:prSet/>
      <dgm:spPr/>
      <dgm:t>
        <a:bodyPr/>
        <a:lstStyle/>
        <a:p>
          <a:endParaRPr lang="es-CO" sz="1600">
            <a:solidFill>
              <a:schemeClr val="bg2"/>
            </a:solidFill>
          </a:endParaRPr>
        </a:p>
      </dgm:t>
    </dgm:pt>
    <dgm:pt modelId="{AE0E4E84-2157-460D-8F69-42A5220AB8AB}">
      <dgm:prSet phldrT="[Text]" custT="1"/>
      <dgm:spPr/>
      <dgm:t>
        <a:bodyPr/>
        <a:lstStyle/>
        <a:p>
          <a:pPr>
            <a:buFont typeface="Arial" panose="020B0604020202020204" pitchFamily="34" charset="0"/>
            <a:buChar char="•"/>
          </a:pPr>
          <a:r>
            <a:rPr lang="es-CO" sz="2000" b="1" dirty="0">
              <a:solidFill>
                <a:schemeClr val="bg2"/>
              </a:solidFill>
            </a:rPr>
            <a:t>El </a:t>
          </a:r>
          <a:r>
            <a:rPr lang="es-CO" sz="2000" b="1" dirty="0">
              <a:solidFill>
                <a:srgbClr val="FFC000"/>
              </a:solidFill>
            </a:rPr>
            <a:t>Control</a:t>
          </a:r>
          <a:r>
            <a:rPr lang="es-CO" sz="2000" b="1" dirty="0">
              <a:solidFill>
                <a:srgbClr val="FF0000"/>
              </a:solidFill>
            </a:rPr>
            <a:t> </a:t>
          </a:r>
          <a:r>
            <a:rPr lang="es-CO" sz="2000" b="1" dirty="0">
              <a:solidFill>
                <a:schemeClr val="bg2"/>
              </a:solidFill>
            </a:rPr>
            <a:t>son los mecanismos, dispositivos, actividades realizadas y responsabilidades para mitigar la materialización de los riesgos Identificados, Medidos y Priorizados</a:t>
          </a:r>
          <a:endParaRPr lang="es-CO" sz="2000" dirty="0">
            <a:solidFill>
              <a:schemeClr val="bg2"/>
            </a:solidFill>
          </a:endParaRPr>
        </a:p>
      </dgm:t>
    </dgm:pt>
    <dgm:pt modelId="{2ECAF34E-FF64-4C34-BB9F-386298F14FD4}" type="parTrans" cxnId="{A45C4A4A-3B6D-45C9-9328-C3A9F70F43DB}">
      <dgm:prSet/>
      <dgm:spPr/>
      <dgm:t>
        <a:bodyPr/>
        <a:lstStyle/>
        <a:p>
          <a:endParaRPr lang="es-CO" sz="1600">
            <a:solidFill>
              <a:schemeClr val="bg2"/>
            </a:solidFill>
          </a:endParaRPr>
        </a:p>
      </dgm:t>
    </dgm:pt>
    <dgm:pt modelId="{589DACDE-9630-4245-B588-FE5EBD5C24C2}" type="sibTrans" cxnId="{A45C4A4A-3B6D-45C9-9328-C3A9F70F43DB}">
      <dgm:prSet/>
      <dgm:spPr/>
      <dgm:t>
        <a:bodyPr/>
        <a:lstStyle/>
        <a:p>
          <a:endParaRPr lang="es-CO" sz="1600">
            <a:solidFill>
              <a:schemeClr val="bg2"/>
            </a:solidFill>
          </a:endParaRPr>
        </a:p>
      </dgm:t>
    </dgm:pt>
    <dgm:pt modelId="{8C97C717-7961-43CF-BE71-A1E76BFD0F3A}">
      <dgm:prSet custT="1"/>
      <dgm:spPr/>
      <dgm:t>
        <a:bodyPr/>
        <a:lstStyle/>
        <a:p>
          <a:pPr>
            <a:buFont typeface="Arial" panose="020B0604020202020204" pitchFamily="34" charset="0"/>
            <a:buChar char="•"/>
          </a:pPr>
          <a:r>
            <a:rPr lang="es-CO" sz="2000" b="1" dirty="0">
              <a:solidFill>
                <a:schemeClr val="bg2"/>
              </a:solidFill>
            </a:rPr>
            <a:t>El </a:t>
          </a:r>
          <a:r>
            <a:rPr lang="es-CO" sz="2000" b="1" dirty="0">
              <a:solidFill>
                <a:srgbClr val="FFC000"/>
              </a:solidFill>
            </a:rPr>
            <a:t>Objetivo</a:t>
          </a:r>
          <a:r>
            <a:rPr lang="es-CO" sz="2000" b="1" dirty="0">
              <a:solidFill>
                <a:schemeClr val="bg2"/>
              </a:solidFill>
            </a:rPr>
            <a:t> es lo que queremos lograr o alcanzar. El objetivo </a:t>
          </a:r>
          <a:r>
            <a:rPr lang="es-CO" sz="2000" b="1" u="sng" dirty="0">
              <a:solidFill>
                <a:schemeClr val="bg2"/>
              </a:solidFill>
            </a:rPr>
            <a:t>NO depende </a:t>
          </a:r>
          <a:r>
            <a:rPr lang="es-CO" sz="2000" b="1" dirty="0">
              <a:solidFill>
                <a:schemeClr val="bg2"/>
              </a:solidFill>
            </a:rPr>
            <a:t>del riesgo, control o proceso.</a:t>
          </a:r>
          <a:endParaRPr lang="es-CO" sz="2000" dirty="0">
            <a:solidFill>
              <a:schemeClr val="bg2"/>
            </a:solidFill>
          </a:endParaRPr>
        </a:p>
      </dgm:t>
    </dgm:pt>
    <dgm:pt modelId="{BFDAE158-47F0-4579-8F03-165C35C22C6C}" type="parTrans" cxnId="{944632E2-8E8A-496D-A706-2D97B2E65445}">
      <dgm:prSet/>
      <dgm:spPr/>
      <dgm:t>
        <a:bodyPr/>
        <a:lstStyle/>
        <a:p>
          <a:endParaRPr lang="es-CO" sz="1600">
            <a:solidFill>
              <a:schemeClr val="bg2"/>
            </a:solidFill>
          </a:endParaRPr>
        </a:p>
      </dgm:t>
    </dgm:pt>
    <dgm:pt modelId="{EC10E42C-A363-43B5-8B8D-DEB6F352FDB4}" type="sibTrans" cxnId="{944632E2-8E8A-496D-A706-2D97B2E65445}">
      <dgm:prSet/>
      <dgm:spPr/>
      <dgm:t>
        <a:bodyPr/>
        <a:lstStyle/>
        <a:p>
          <a:endParaRPr lang="es-CO" sz="1600">
            <a:solidFill>
              <a:schemeClr val="bg2"/>
            </a:solidFill>
          </a:endParaRPr>
        </a:p>
      </dgm:t>
    </dgm:pt>
    <dgm:pt modelId="{69D661A1-B778-4F2E-8B05-BE692EFD3B14}">
      <dgm:prSet phldrT="[Text]" custT="1"/>
      <dgm:spPr/>
      <dgm:t>
        <a:bodyPr/>
        <a:lstStyle/>
        <a:p>
          <a:pPr>
            <a:buFont typeface="Arial" panose="020B0604020202020204" pitchFamily="34" charset="0"/>
            <a:buChar char="•"/>
          </a:pPr>
          <a:r>
            <a:rPr lang="es-CO" sz="2000" b="1" dirty="0">
              <a:solidFill>
                <a:schemeClr val="bg2"/>
              </a:solidFill>
            </a:rPr>
            <a:t>El </a:t>
          </a:r>
          <a:r>
            <a:rPr lang="es-CO" sz="2000" b="1" dirty="0">
              <a:solidFill>
                <a:srgbClr val="FFC000"/>
              </a:solidFill>
            </a:rPr>
            <a:t>Proceso</a:t>
          </a:r>
          <a:r>
            <a:rPr lang="es-CO" sz="2000" b="1" dirty="0">
              <a:solidFill>
                <a:schemeClr val="bg2"/>
              </a:solidFill>
            </a:rPr>
            <a:t> es cómo realizamos las actividades, gestionando oportunamente los riesgos y controles, para apoyar el logro de los objetivos. </a:t>
          </a:r>
          <a:endParaRPr lang="es-CO" sz="2000" dirty="0">
            <a:solidFill>
              <a:schemeClr val="bg2"/>
            </a:solidFill>
          </a:endParaRPr>
        </a:p>
      </dgm:t>
    </dgm:pt>
    <dgm:pt modelId="{443E1B94-C79C-4EC9-A98F-952D58B6237D}" type="parTrans" cxnId="{64033597-25C3-4F93-9712-6EE6FF35C3B1}">
      <dgm:prSet/>
      <dgm:spPr/>
      <dgm:t>
        <a:bodyPr/>
        <a:lstStyle/>
        <a:p>
          <a:endParaRPr lang="es-CO" sz="1600">
            <a:solidFill>
              <a:schemeClr val="bg2"/>
            </a:solidFill>
          </a:endParaRPr>
        </a:p>
      </dgm:t>
    </dgm:pt>
    <dgm:pt modelId="{2B2FDFD5-DFFF-42C3-B13C-6447D8DD059A}" type="sibTrans" cxnId="{64033597-25C3-4F93-9712-6EE6FF35C3B1}">
      <dgm:prSet/>
      <dgm:spPr/>
      <dgm:t>
        <a:bodyPr/>
        <a:lstStyle/>
        <a:p>
          <a:endParaRPr lang="es-CO" sz="1600">
            <a:solidFill>
              <a:schemeClr val="bg2"/>
            </a:solidFill>
          </a:endParaRPr>
        </a:p>
      </dgm:t>
    </dgm:pt>
    <dgm:pt modelId="{72602067-97F6-42BD-B054-2C1710A6748F}" type="pres">
      <dgm:prSet presAssocID="{C9DB7DB3-1AF0-4902-8A68-3AAD5BEB685C}" presName="Name0" presStyleCnt="0">
        <dgm:presLayoutVars>
          <dgm:chMax val="7"/>
          <dgm:chPref val="7"/>
          <dgm:dir/>
        </dgm:presLayoutVars>
      </dgm:prSet>
      <dgm:spPr/>
    </dgm:pt>
    <dgm:pt modelId="{ACEB73A5-83A9-40E5-A346-CBD884D4DB08}" type="pres">
      <dgm:prSet presAssocID="{C9DB7DB3-1AF0-4902-8A68-3AAD5BEB685C}" presName="Name1" presStyleCnt="0"/>
      <dgm:spPr/>
    </dgm:pt>
    <dgm:pt modelId="{E42898EB-0BEA-479D-90C4-765E9672EB28}" type="pres">
      <dgm:prSet presAssocID="{C9DB7DB3-1AF0-4902-8A68-3AAD5BEB685C}" presName="cycle" presStyleCnt="0"/>
      <dgm:spPr/>
    </dgm:pt>
    <dgm:pt modelId="{41A0C920-C14A-44CE-8991-F35E92D6BA97}" type="pres">
      <dgm:prSet presAssocID="{C9DB7DB3-1AF0-4902-8A68-3AAD5BEB685C}" presName="srcNode" presStyleLbl="node1" presStyleIdx="0" presStyleCnt="5"/>
      <dgm:spPr/>
    </dgm:pt>
    <dgm:pt modelId="{7C548C0E-CF89-4920-B5E2-74F008EEE2B0}" type="pres">
      <dgm:prSet presAssocID="{C9DB7DB3-1AF0-4902-8A68-3AAD5BEB685C}" presName="conn" presStyleLbl="parChTrans1D2" presStyleIdx="0" presStyleCnt="1"/>
      <dgm:spPr/>
    </dgm:pt>
    <dgm:pt modelId="{F2DFB786-EE47-4C44-8FBC-BAE833E0E4B1}" type="pres">
      <dgm:prSet presAssocID="{C9DB7DB3-1AF0-4902-8A68-3AAD5BEB685C}" presName="extraNode" presStyleLbl="node1" presStyleIdx="0" presStyleCnt="5"/>
      <dgm:spPr/>
    </dgm:pt>
    <dgm:pt modelId="{2046F2C3-939A-4B24-BF4B-C8D36F5004B1}" type="pres">
      <dgm:prSet presAssocID="{C9DB7DB3-1AF0-4902-8A68-3AAD5BEB685C}" presName="dstNode" presStyleLbl="node1" presStyleIdx="0" presStyleCnt="5"/>
      <dgm:spPr/>
    </dgm:pt>
    <dgm:pt modelId="{B3CC32B7-9E16-4E97-BB0F-D352066D08E5}" type="pres">
      <dgm:prSet presAssocID="{4C541ECC-7DCF-4F3B-8D7B-9B16F8001BA5}" presName="text_1" presStyleLbl="node1" presStyleIdx="0" presStyleCnt="5" custScaleY="123753">
        <dgm:presLayoutVars>
          <dgm:bulletEnabled val="1"/>
        </dgm:presLayoutVars>
      </dgm:prSet>
      <dgm:spPr/>
    </dgm:pt>
    <dgm:pt modelId="{8C8F650F-CE9B-459E-8FE2-66DFE1F3D3F6}" type="pres">
      <dgm:prSet presAssocID="{4C541ECC-7DCF-4F3B-8D7B-9B16F8001BA5}" presName="accent_1" presStyleCnt="0"/>
      <dgm:spPr/>
    </dgm:pt>
    <dgm:pt modelId="{CAF12547-BDA9-40C4-BF7B-E1DBC969D9FD}" type="pres">
      <dgm:prSet presAssocID="{4C541ECC-7DCF-4F3B-8D7B-9B16F8001BA5}" presName="accentRepeatNode" presStyleLbl="solidFgAcc1" presStyleIdx="0" presStyleCnt="5"/>
      <dgm:spPr/>
    </dgm:pt>
    <dgm:pt modelId="{5B5849D0-A8AF-435E-990A-67A5C5D5D412}" type="pres">
      <dgm:prSet presAssocID="{8C97C717-7961-43CF-BE71-A1E76BFD0F3A}" presName="text_2" presStyleLbl="node1" presStyleIdx="1" presStyleCnt="5">
        <dgm:presLayoutVars>
          <dgm:bulletEnabled val="1"/>
        </dgm:presLayoutVars>
      </dgm:prSet>
      <dgm:spPr/>
    </dgm:pt>
    <dgm:pt modelId="{FC859CEE-73FB-4EC6-92BD-C9ADA56F665A}" type="pres">
      <dgm:prSet presAssocID="{8C97C717-7961-43CF-BE71-A1E76BFD0F3A}" presName="accent_2" presStyleCnt="0"/>
      <dgm:spPr/>
    </dgm:pt>
    <dgm:pt modelId="{299A22B0-FDF5-4321-993B-C8B936383E43}" type="pres">
      <dgm:prSet presAssocID="{8C97C717-7961-43CF-BE71-A1E76BFD0F3A}" presName="accentRepeatNode" presStyleLbl="solidFgAcc1" presStyleIdx="1" presStyleCnt="5"/>
      <dgm:spPr/>
    </dgm:pt>
    <dgm:pt modelId="{941982D1-46DA-43D0-934E-758FD27265D1}" type="pres">
      <dgm:prSet presAssocID="{FC948DC3-2B21-4D2A-83D3-3FF8C77EEDFB}" presName="text_3" presStyleLbl="node1" presStyleIdx="2" presStyleCnt="5" custScaleY="138349">
        <dgm:presLayoutVars>
          <dgm:bulletEnabled val="1"/>
        </dgm:presLayoutVars>
      </dgm:prSet>
      <dgm:spPr/>
    </dgm:pt>
    <dgm:pt modelId="{DA2F51A8-88E4-4026-97F7-9F49B3E67CCD}" type="pres">
      <dgm:prSet presAssocID="{FC948DC3-2B21-4D2A-83D3-3FF8C77EEDFB}" presName="accent_3" presStyleCnt="0"/>
      <dgm:spPr/>
    </dgm:pt>
    <dgm:pt modelId="{691C71BB-3B7F-418A-8F70-108C88FF3BE2}" type="pres">
      <dgm:prSet presAssocID="{FC948DC3-2B21-4D2A-83D3-3FF8C77EEDFB}" presName="accentRepeatNode" presStyleLbl="solidFgAcc1" presStyleIdx="2" presStyleCnt="5"/>
      <dgm:spPr/>
    </dgm:pt>
    <dgm:pt modelId="{6833C414-1D3F-43AC-89FE-4516D84D4F4F}" type="pres">
      <dgm:prSet presAssocID="{AE0E4E84-2157-460D-8F69-42A5220AB8AB}" presName="text_4" presStyleLbl="node1" presStyleIdx="3" presStyleCnt="5" custScaleY="139561">
        <dgm:presLayoutVars>
          <dgm:bulletEnabled val="1"/>
        </dgm:presLayoutVars>
      </dgm:prSet>
      <dgm:spPr/>
    </dgm:pt>
    <dgm:pt modelId="{1F2E1632-2240-4B27-8DB5-EDBA36A0979F}" type="pres">
      <dgm:prSet presAssocID="{AE0E4E84-2157-460D-8F69-42A5220AB8AB}" presName="accent_4" presStyleCnt="0"/>
      <dgm:spPr/>
    </dgm:pt>
    <dgm:pt modelId="{526B3AEB-47A2-4FF1-8080-2A8CE0ED2872}" type="pres">
      <dgm:prSet presAssocID="{AE0E4E84-2157-460D-8F69-42A5220AB8AB}" presName="accentRepeatNode" presStyleLbl="solidFgAcc1" presStyleIdx="3" presStyleCnt="5"/>
      <dgm:spPr/>
    </dgm:pt>
    <dgm:pt modelId="{26AB94C7-7FC7-42E4-A1D3-72E514F0AAB3}" type="pres">
      <dgm:prSet presAssocID="{69D661A1-B778-4F2E-8B05-BE692EFD3B14}" presName="text_5" presStyleLbl="node1" presStyleIdx="4" presStyleCnt="5">
        <dgm:presLayoutVars>
          <dgm:bulletEnabled val="1"/>
        </dgm:presLayoutVars>
      </dgm:prSet>
      <dgm:spPr/>
    </dgm:pt>
    <dgm:pt modelId="{B654F8A7-16E7-4FDC-83EB-9D19B7493AB6}" type="pres">
      <dgm:prSet presAssocID="{69D661A1-B778-4F2E-8B05-BE692EFD3B14}" presName="accent_5" presStyleCnt="0"/>
      <dgm:spPr/>
    </dgm:pt>
    <dgm:pt modelId="{C8D9BEA5-FE89-4961-B922-E5FE28CF31B1}" type="pres">
      <dgm:prSet presAssocID="{69D661A1-B778-4F2E-8B05-BE692EFD3B14}" presName="accentRepeatNode" presStyleLbl="solidFgAcc1" presStyleIdx="4" presStyleCnt="5"/>
      <dgm:spPr/>
    </dgm:pt>
  </dgm:ptLst>
  <dgm:cxnLst>
    <dgm:cxn modelId="{40497605-8257-4863-B192-E830B6E7EDAF}" srcId="{C9DB7DB3-1AF0-4902-8A68-3AAD5BEB685C}" destId="{FC948DC3-2B21-4D2A-83D3-3FF8C77EEDFB}" srcOrd="2" destOrd="0" parTransId="{5F1E89CC-0B19-40DB-A2D8-243FD423E931}" sibTransId="{A7AB01DF-9F4A-4BD6-A619-79C6968A6BCC}"/>
    <dgm:cxn modelId="{D2440A27-34F6-43FB-9E40-15EDCFA6AEFA}" type="presOf" srcId="{4C541ECC-7DCF-4F3B-8D7B-9B16F8001BA5}" destId="{B3CC32B7-9E16-4E97-BB0F-D352066D08E5}" srcOrd="0" destOrd="0" presId="urn:microsoft.com/office/officeart/2008/layout/VerticalCurvedList"/>
    <dgm:cxn modelId="{E69FA563-2F99-40CA-A10C-740F39B8B6DF}" type="presOf" srcId="{C9A6E31B-86B8-4B56-8AD3-002FE2F5C7DC}" destId="{7C548C0E-CF89-4920-B5E2-74F008EEE2B0}" srcOrd="0" destOrd="0" presId="urn:microsoft.com/office/officeart/2008/layout/VerticalCurvedList"/>
    <dgm:cxn modelId="{A45C4A4A-3B6D-45C9-9328-C3A9F70F43DB}" srcId="{C9DB7DB3-1AF0-4902-8A68-3AAD5BEB685C}" destId="{AE0E4E84-2157-460D-8F69-42A5220AB8AB}" srcOrd="3" destOrd="0" parTransId="{2ECAF34E-FF64-4C34-BB9F-386298F14FD4}" sibTransId="{589DACDE-9630-4245-B588-FE5EBD5C24C2}"/>
    <dgm:cxn modelId="{7815DA6D-3064-423A-BF48-B93B059500E0}" type="presOf" srcId="{AE0E4E84-2157-460D-8F69-42A5220AB8AB}" destId="{6833C414-1D3F-43AC-89FE-4516D84D4F4F}" srcOrd="0" destOrd="0" presId="urn:microsoft.com/office/officeart/2008/layout/VerticalCurvedList"/>
    <dgm:cxn modelId="{5A033A7B-81D6-435D-BBD1-E55A001B30EE}" type="presOf" srcId="{C9DB7DB3-1AF0-4902-8A68-3AAD5BEB685C}" destId="{72602067-97F6-42BD-B054-2C1710A6748F}" srcOrd="0" destOrd="0" presId="urn:microsoft.com/office/officeart/2008/layout/VerticalCurvedList"/>
    <dgm:cxn modelId="{64033597-25C3-4F93-9712-6EE6FF35C3B1}" srcId="{C9DB7DB3-1AF0-4902-8A68-3AAD5BEB685C}" destId="{69D661A1-B778-4F2E-8B05-BE692EFD3B14}" srcOrd="4" destOrd="0" parTransId="{443E1B94-C79C-4EC9-A98F-952D58B6237D}" sibTransId="{2B2FDFD5-DFFF-42C3-B13C-6447D8DD059A}"/>
    <dgm:cxn modelId="{F83CC8A6-4B17-4646-B089-BD113C0DA7CA}" type="presOf" srcId="{8C97C717-7961-43CF-BE71-A1E76BFD0F3A}" destId="{5B5849D0-A8AF-435E-990A-67A5C5D5D412}" srcOrd="0" destOrd="0" presId="urn:microsoft.com/office/officeart/2008/layout/VerticalCurvedList"/>
    <dgm:cxn modelId="{FF906AD5-8007-4AF8-A124-2A00A2E30072}" type="presOf" srcId="{69D661A1-B778-4F2E-8B05-BE692EFD3B14}" destId="{26AB94C7-7FC7-42E4-A1D3-72E514F0AAB3}" srcOrd="0" destOrd="0" presId="urn:microsoft.com/office/officeart/2008/layout/VerticalCurvedList"/>
    <dgm:cxn modelId="{944632E2-8E8A-496D-A706-2D97B2E65445}" srcId="{C9DB7DB3-1AF0-4902-8A68-3AAD5BEB685C}" destId="{8C97C717-7961-43CF-BE71-A1E76BFD0F3A}" srcOrd="1" destOrd="0" parTransId="{BFDAE158-47F0-4579-8F03-165C35C22C6C}" sibTransId="{EC10E42C-A363-43B5-8B8D-DEB6F352FDB4}"/>
    <dgm:cxn modelId="{62C2BDF1-0AE5-4420-AEB0-D95666ECD9C7}" srcId="{C9DB7DB3-1AF0-4902-8A68-3AAD5BEB685C}" destId="{4C541ECC-7DCF-4F3B-8D7B-9B16F8001BA5}" srcOrd="0" destOrd="0" parTransId="{8B6D445F-FC93-439A-9C0B-4A70C71CCCD0}" sibTransId="{C9A6E31B-86B8-4B56-8AD3-002FE2F5C7DC}"/>
    <dgm:cxn modelId="{E22ED4FF-B897-4490-97EF-4DA203B06B52}" type="presOf" srcId="{FC948DC3-2B21-4D2A-83D3-3FF8C77EEDFB}" destId="{941982D1-46DA-43D0-934E-758FD27265D1}" srcOrd="0" destOrd="0" presId="urn:microsoft.com/office/officeart/2008/layout/VerticalCurvedList"/>
    <dgm:cxn modelId="{64730D63-79E4-4F5B-B12F-23BB0F86C71A}" type="presParOf" srcId="{72602067-97F6-42BD-B054-2C1710A6748F}" destId="{ACEB73A5-83A9-40E5-A346-CBD884D4DB08}" srcOrd="0" destOrd="0" presId="urn:microsoft.com/office/officeart/2008/layout/VerticalCurvedList"/>
    <dgm:cxn modelId="{7469B494-9A3F-479A-BE28-FF5BCB1ECE4C}" type="presParOf" srcId="{ACEB73A5-83A9-40E5-A346-CBD884D4DB08}" destId="{E42898EB-0BEA-479D-90C4-765E9672EB28}" srcOrd="0" destOrd="0" presId="urn:microsoft.com/office/officeart/2008/layout/VerticalCurvedList"/>
    <dgm:cxn modelId="{95B5391B-31BF-4E28-BC5A-29A0D84874BC}" type="presParOf" srcId="{E42898EB-0BEA-479D-90C4-765E9672EB28}" destId="{41A0C920-C14A-44CE-8991-F35E92D6BA97}" srcOrd="0" destOrd="0" presId="urn:microsoft.com/office/officeart/2008/layout/VerticalCurvedList"/>
    <dgm:cxn modelId="{1BAF424A-B953-41E9-ACC4-BA7E0BBBD951}" type="presParOf" srcId="{E42898EB-0BEA-479D-90C4-765E9672EB28}" destId="{7C548C0E-CF89-4920-B5E2-74F008EEE2B0}" srcOrd="1" destOrd="0" presId="urn:microsoft.com/office/officeart/2008/layout/VerticalCurvedList"/>
    <dgm:cxn modelId="{BC1954A2-46B7-40E9-A6E2-6816CA3AEB26}" type="presParOf" srcId="{E42898EB-0BEA-479D-90C4-765E9672EB28}" destId="{F2DFB786-EE47-4C44-8FBC-BAE833E0E4B1}" srcOrd="2" destOrd="0" presId="urn:microsoft.com/office/officeart/2008/layout/VerticalCurvedList"/>
    <dgm:cxn modelId="{3DA62235-2860-448A-9B33-D1E60D995B28}" type="presParOf" srcId="{E42898EB-0BEA-479D-90C4-765E9672EB28}" destId="{2046F2C3-939A-4B24-BF4B-C8D36F5004B1}" srcOrd="3" destOrd="0" presId="urn:microsoft.com/office/officeart/2008/layout/VerticalCurvedList"/>
    <dgm:cxn modelId="{9E8CA82D-CF14-4565-B77B-4E274BEC929C}" type="presParOf" srcId="{ACEB73A5-83A9-40E5-A346-CBD884D4DB08}" destId="{B3CC32B7-9E16-4E97-BB0F-D352066D08E5}" srcOrd="1" destOrd="0" presId="urn:microsoft.com/office/officeart/2008/layout/VerticalCurvedList"/>
    <dgm:cxn modelId="{81E5C735-C0AE-4C0E-8DF6-5AA105D08909}" type="presParOf" srcId="{ACEB73A5-83A9-40E5-A346-CBD884D4DB08}" destId="{8C8F650F-CE9B-459E-8FE2-66DFE1F3D3F6}" srcOrd="2" destOrd="0" presId="urn:microsoft.com/office/officeart/2008/layout/VerticalCurvedList"/>
    <dgm:cxn modelId="{5851DA4F-378F-44D5-BD4E-D7645FCF84A1}" type="presParOf" srcId="{8C8F650F-CE9B-459E-8FE2-66DFE1F3D3F6}" destId="{CAF12547-BDA9-40C4-BF7B-E1DBC969D9FD}" srcOrd="0" destOrd="0" presId="urn:microsoft.com/office/officeart/2008/layout/VerticalCurvedList"/>
    <dgm:cxn modelId="{21B0ADDB-8C18-4F53-973B-594DB5E309E4}" type="presParOf" srcId="{ACEB73A5-83A9-40E5-A346-CBD884D4DB08}" destId="{5B5849D0-A8AF-435E-990A-67A5C5D5D412}" srcOrd="3" destOrd="0" presId="urn:microsoft.com/office/officeart/2008/layout/VerticalCurvedList"/>
    <dgm:cxn modelId="{67319215-D56C-474E-A97A-DC0F9A393032}" type="presParOf" srcId="{ACEB73A5-83A9-40E5-A346-CBD884D4DB08}" destId="{FC859CEE-73FB-4EC6-92BD-C9ADA56F665A}" srcOrd="4" destOrd="0" presId="urn:microsoft.com/office/officeart/2008/layout/VerticalCurvedList"/>
    <dgm:cxn modelId="{58963B5E-F810-4713-B72A-66BCE386302F}" type="presParOf" srcId="{FC859CEE-73FB-4EC6-92BD-C9ADA56F665A}" destId="{299A22B0-FDF5-4321-993B-C8B936383E43}" srcOrd="0" destOrd="0" presId="urn:microsoft.com/office/officeart/2008/layout/VerticalCurvedList"/>
    <dgm:cxn modelId="{7C8A3C06-2943-4032-BF70-FF0A57C8B26B}" type="presParOf" srcId="{ACEB73A5-83A9-40E5-A346-CBD884D4DB08}" destId="{941982D1-46DA-43D0-934E-758FD27265D1}" srcOrd="5" destOrd="0" presId="urn:microsoft.com/office/officeart/2008/layout/VerticalCurvedList"/>
    <dgm:cxn modelId="{8333D62C-8813-4ED4-A757-ADBBCF9AF995}" type="presParOf" srcId="{ACEB73A5-83A9-40E5-A346-CBD884D4DB08}" destId="{DA2F51A8-88E4-4026-97F7-9F49B3E67CCD}" srcOrd="6" destOrd="0" presId="urn:microsoft.com/office/officeart/2008/layout/VerticalCurvedList"/>
    <dgm:cxn modelId="{240E8BD1-31EB-476D-B300-2FD59B5470EA}" type="presParOf" srcId="{DA2F51A8-88E4-4026-97F7-9F49B3E67CCD}" destId="{691C71BB-3B7F-418A-8F70-108C88FF3BE2}" srcOrd="0" destOrd="0" presId="urn:microsoft.com/office/officeart/2008/layout/VerticalCurvedList"/>
    <dgm:cxn modelId="{BA055FF7-F409-4D62-81CE-ABDC323C645B}" type="presParOf" srcId="{ACEB73A5-83A9-40E5-A346-CBD884D4DB08}" destId="{6833C414-1D3F-43AC-89FE-4516D84D4F4F}" srcOrd="7" destOrd="0" presId="urn:microsoft.com/office/officeart/2008/layout/VerticalCurvedList"/>
    <dgm:cxn modelId="{D7F3B457-6B79-4EBC-9BF4-0CF98F78CCE4}" type="presParOf" srcId="{ACEB73A5-83A9-40E5-A346-CBD884D4DB08}" destId="{1F2E1632-2240-4B27-8DB5-EDBA36A0979F}" srcOrd="8" destOrd="0" presId="urn:microsoft.com/office/officeart/2008/layout/VerticalCurvedList"/>
    <dgm:cxn modelId="{6BDDA802-6323-410C-9D3B-DD567F9C5B5D}" type="presParOf" srcId="{1F2E1632-2240-4B27-8DB5-EDBA36A0979F}" destId="{526B3AEB-47A2-4FF1-8080-2A8CE0ED2872}" srcOrd="0" destOrd="0" presId="urn:microsoft.com/office/officeart/2008/layout/VerticalCurvedList"/>
    <dgm:cxn modelId="{B02DA4C5-DFFE-4C86-838A-0810A90E85F3}" type="presParOf" srcId="{ACEB73A5-83A9-40E5-A346-CBD884D4DB08}" destId="{26AB94C7-7FC7-42E4-A1D3-72E514F0AAB3}" srcOrd="9" destOrd="0" presId="urn:microsoft.com/office/officeart/2008/layout/VerticalCurvedList"/>
    <dgm:cxn modelId="{8C985B95-3D50-412D-80A9-2745F13E7582}" type="presParOf" srcId="{ACEB73A5-83A9-40E5-A346-CBD884D4DB08}" destId="{B654F8A7-16E7-4FDC-83EB-9D19B7493AB6}" srcOrd="10" destOrd="0" presId="urn:microsoft.com/office/officeart/2008/layout/VerticalCurvedList"/>
    <dgm:cxn modelId="{05315969-BFE2-4FBB-97A0-92227922F212}" type="presParOf" srcId="{B654F8A7-16E7-4FDC-83EB-9D19B7493AB6}" destId="{C8D9BEA5-FE89-4961-B922-E5FE28CF31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ABBA7F-D801-4C78-9732-0FA716D881E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CO"/>
        </a:p>
      </dgm:t>
    </dgm:pt>
    <dgm:pt modelId="{7524DD5E-8955-4057-8FA4-DE1021A78540}">
      <dgm:prSet phldrT="[Text]" custT="1"/>
      <dgm:spPr/>
      <dgm:t>
        <a:bodyPr/>
        <a:lstStyle/>
        <a:p>
          <a:r>
            <a:rPr lang="es-CO" sz="3200" dirty="0"/>
            <a:t>Dictaminar   los E/F </a:t>
          </a:r>
        </a:p>
      </dgm:t>
    </dgm:pt>
    <dgm:pt modelId="{4E9CA113-64E3-4BFD-86A7-25BD65EE5C14}" type="parTrans" cxnId="{2D56E398-C9E3-4F5F-B761-5693995344CC}">
      <dgm:prSet/>
      <dgm:spPr/>
      <dgm:t>
        <a:bodyPr/>
        <a:lstStyle/>
        <a:p>
          <a:endParaRPr lang="es-CO"/>
        </a:p>
      </dgm:t>
    </dgm:pt>
    <dgm:pt modelId="{26CAD948-EB71-46F8-A760-80E7DD4AE927}" type="sibTrans" cxnId="{2D56E398-C9E3-4F5F-B761-5693995344CC}">
      <dgm:prSet/>
      <dgm:spPr/>
      <dgm:t>
        <a:bodyPr/>
        <a:lstStyle/>
        <a:p>
          <a:endParaRPr lang="es-CO"/>
        </a:p>
      </dgm:t>
    </dgm:pt>
    <dgm:pt modelId="{F9400302-E04B-4DD1-8B87-4B2A56D1D0A7}">
      <dgm:prSet phldrT="[Text]" custT="1"/>
      <dgm:spPr/>
      <dgm:t>
        <a:bodyPr/>
        <a:lstStyle/>
        <a:p>
          <a:r>
            <a:rPr lang="es-CO" sz="2800" dirty="0"/>
            <a:t>aplicar las NIA (artículos 207 y 208 Código Comercio)</a:t>
          </a:r>
        </a:p>
      </dgm:t>
    </dgm:pt>
    <dgm:pt modelId="{E7368003-1D7F-42A4-8584-077650357787}" type="parTrans" cxnId="{41962FF3-55B5-4A1B-A8C1-9B686EDED6F5}">
      <dgm:prSet/>
      <dgm:spPr/>
      <dgm:t>
        <a:bodyPr/>
        <a:lstStyle/>
        <a:p>
          <a:endParaRPr lang="es-CO"/>
        </a:p>
      </dgm:t>
    </dgm:pt>
    <dgm:pt modelId="{DE649B2E-2B49-40EB-A618-2C6354FE93D7}" type="sibTrans" cxnId="{41962FF3-55B5-4A1B-A8C1-9B686EDED6F5}">
      <dgm:prSet/>
      <dgm:spPr/>
      <dgm:t>
        <a:bodyPr/>
        <a:lstStyle/>
        <a:p>
          <a:endParaRPr lang="es-CO"/>
        </a:p>
      </dgm:t>
    </dgm:pt>
    <dgm:pt modelId="{2F74EDFB-7BD3-4F44-8EC4-9FEDA6CA3CEB}">
      <dgm:prSet phldrT="[Text]" custT="1"/>
      <dgm:spPr/>
      <dgm:t>
        <a:bodyPr/>
        <a:lstStyle/>
        <a:p>
          <a:r>
            <a:rPr lang="es-CO" sz="2400" dirty="0"/>
            <a:t>Evaluar el cumplimiento de las disposiciones estatutarias y de la asamblea o junta de socios </a:t>
          </a:r>
        </a:p>
      </dgm:t>
    </dgm:pt>
    <dgm:pt modelId="{670A842F-CAD3-4801-A8E7-659E14090075}" type="parTrans" cxnId="{68CBCA16-298C-4093-ABAD-B19543E29742}">
      <dgm:prSet/>
      <dgm:spPr/>
      <dgm:t>
        <a:bodyPr/>
        <a:lstStyle/>
        <a:p>
          <a:endParaRPr lang="es-CO"/>
        </a:p>
      </dgm:t>
    </dgm:pt>
    <dgm:pt modelId="{1A3BBDE9-734C-4253-A629-ED973B5698E8}" type="sibTrans" cxnId="{68CBCA16-298C-4093-ABAD-B19543E29742}">
      <dgm:prSet/>
      <dgm:spPr/>
      <dgm:t>
        <a:bodyPr/>
        <a:lstStyle/>
        <a:p>
          <a:endParaRPr lang="es-CO"/>
        </a:p>
      </dgm:t>
    </dgm:pt>
    <dgm:pt modelId="{04B2494C-DDA8-42AB-BCF5-63838923EE67}">
      <dgm:prSet phldrT="[Text]"/>
      <dgm:spPr/>
      <dgm:t>
        <a:bodyPr/>
        <a:lstStyle/>
        <a:p>
          <a:r>
            <a:rPr lang="es-CO" dirty="0"/>
            <a:t>aplicar las ISAE (artículo 209 Código Comercio)</a:t>
          </a:r>
        </a:p>
      </dgm:t>
    </dgm:pt>
    <dgm:pt modelId="{F9B9D918-108F-4A07-875B-4F80B0D8BA5A}" type="parTrans" cxnId="{1F2E25ED-D91A-40F1-A6BA-F254BD60BAD4}">
      <dgm:prSet/>
      <dgm:spPr/>
      <dgm:t>
        <a:bodyPr/>
        <a:lstStyle/>
        <a:p>
          <a:endParaRPr lang="es-CO"/>
        </a:p>
      </dgm:t>
    </dgm:pt>
    <dgm:pt modelId="{2D66EB42-3FE1-4210-9076-F549F57DDF36}" type="sibTrans" cxnId="{1F2E25ED-D91A-40F1-A6BA-F254BD60BAD4}">
      <dgm:prSet/>
      <dgm:spPr/>
      <dgm:t>
        <a:bodyPr/>
        <a:lstStyle/>
        <a:p>
          <a:endParaRPr lang="es-CO"/>
        </a:p>
      </dgm:t>
    </dgm:pt>
    <dgm:pt modelId="{4947A2A1-1200-4C39-8963-8B4DF70D9A97}">
      <dgm:prSet phldrT="[Text]" custT="1"/>
      <dgm:spPr/>
      <dgm:t>
        <a:bodyPr/>
        <a:lstStyle/>
        <a:p>
          <a:r>
            <a:rPr lang="es-CO" sz="3200" dirty="0"/>
            <a:t>Evaluar el control interno</a:t>
          </a:r>
        </a:p>
      </dgm:t>
    </dgm:pt>
    <dgm:pt modelId="{1188AE40-80E6-4E2C-B246-8DEF6B19E823}" type="parTrans" cxnId="{9D10691C-B346-4EA1-B548-A9F6B20C950D}">
      <dgm:prSet/>
      <dgm:spPr/>
      <dgm:t>
        <a:bodyPr/>
        <a:lstStyle/>
        <a:p>
          <a:endParaRPr lang="es-CO"/>
        </a:p>
      </dgm:t>
    </dgm:pt>
    <dgm:pt modelId="{1C4BF94A-4134-493D-81F8-A048EE1CEF76}" type="sibTrans" cxnId="{9D10691C-B346-4EA1-B548-A9F6B20C950D}">
      <dgm:prSet/>
      <dgm:spPr/>
      <dgm:t>
        <a:bodyPr/>
        <a:lstStyle/>
        <a:p>
          <a:endParaRPr lang="es-CO"/>
        </a:p>
      </dgm:t>
    </dgm:pt>
    <dgm:pt modelId="{B8863A38-7D04-40EA-BE44-B809012303BE}">
      <dgm:prSet phldrT="[Text]"/>
      <dgm:spPr/>
      <dgm:t>
        <a:bodyPr/>
        <a:lstStyle/>
        <a:p>
          <a:r>
            <a:rPr lang="es-CO" dirty="0"/>
            <a:t>aplicar las ISAE, (numeral 3 del artículo 209 Código Comercio)</a:t>
          </a:r>
        </a:p>
      </dgm:t>
    </dgm:pt>
    <dgm:pt modelId="{3BEC33CF-E1DF-4D45-9EFB-B949C9B0F4A6}" type="parTrans" cxnId="{72A4C150-5F6F-40D4-8466-6789A3422866}">
      <dgm:prSet/>
      <dgm:spPr/>
      <dgm:t>
        <a:bodyPr/>
        <a:lstStyle/>
        <a:p>
          <a:endParaRPr lang="es-CO"/>
        </a:p>
      </dgm:t>
    </dgm:pt>
    <dgm:pt modelId="{D67B0806-BCC3-4AD0-A8C3-98A74210ED40}" type="sibTrans" cxnId="{72A4C150-5F6F-40D4-8466-6789A3422866}">
      <dgm:prSet/>
      <dgm:spPr/>
      <dgm:t>
        <a:bodyPr/>
        <a:lstStyle/>
        <a:p>
          <a:endParaRPr lang="es-CO"/>
        </a:p>
      </dgm:t>
    </dgm:pt>
    <dgm:pt modelId="{81C0623E-DC2B-4F22-88E1-6408F53E4625}">
      <dgm:prSet phldrT="[Text]"/>
      <dgm:spPr/>
      <dgm:t>
        <a:bodyPr/>
        <a:lstStyle/>
        <a:p>
          <a:endParaRPr lang="es-CO" dirty="0"/>
        </a:p>
      </dgm:t>
    </dgm:pt>
    <dgm:pt modelId="{F079D38E-D5D9-4F94-B291-8D14EC1B54B5}" type="parTrans" cxnId="{181BF2C0-5477-4ACC-8444-3CA2F2BB20B4}">
      <dgm:prSet/>
      <dgm:spPr/>
      <dgm:t>
        <a:bodyPr/>
        <a:lstStyle/>
        <a:p>
          <a:endParaRPr lang="es-CO"/>
        </a:p>
      </dgm:t>
    </dgm:pt>
    <dgm:pt modelId="{334AC402-D15F-4A54-AF17-FD9F84C04439}" type="sibTrans" cxnId="{181BF2C0-5477-4ACC-8444-3CA2F2BB20B4}">
      <dgm:prSet/>
      <dgm:spPr/>
      <dgm:t>
        <a:bodyPr/>
        <a:lstStyle/>
        <a:p>
          <a:endParaRPr lang="es-CO"/>
        </a:p>
      </dgm:t>
    </dgm:pt>
    <dgm:pt modelId="{E56E0E77-D42D-44C1-9FB7-9327FB4E01E4}" type="pres">
      <dgm:prSet presAssocID="{DAABBA7F-D801-4C78-9732-0FA716D881E5}" presName="Name0" presStyleCnt="0">
        <dgm:presLayoutVars>
          <dgm:dir/>
          <dgm:animLvl val="lvl"/>
          <dgm:resizeHandles val="exact"/>
        </dgm:presLayoutVars>
      </dgm:prSet>
      <dgm:spPr/>
    </dgm:pt>
    <dgm:pt modelId="{2CABED6C-0380-414E-9C3C-BB9437827F7C}" type="pres">
      <dgm:prSet presAssocID="{DAABBA7F-D801-4C78-9732-0FA716D881E5}" presName="tSp" presStyleCnt="0"/>
      <dgm:spPr/>
    </dgm:pt>
    <dgm:pt modelId="{BD524657-098E-4D71-8225-B684311CD299}" type="pres">
      <dgm:prSet presAssocID="{DAABBA7F-D801-4C78-9732-0FA716D881E5}" presName="bSp" presStyleCnt="0"/>
      <dgm:spPr/>
    </dgm:pt>
    <dgm:pt modelId="{51E59106-CD25-40A2-ABE9-0794938F7C9D}" type="pres">
      <dgm:prSet presAssocID="{DAABBA7F-D801-4C78-9732-0FA716D881E5}" presName="process" presStyleCnt="0"/>
      <dgm:spPr/>
    </dgm:pt>
    <dgm:pt modelId="{A184710A-1849-457B-A6FE-C6B168E190D6}" type="pres">
      <dgm:prSet presAssocID="{7524DD5E-8955-4057-8FA4-DE1021A78540}" presName="composite1" presStyleCnt="0"/>
      <dgm:spPr/>
    </dgm:pt>
    <dgm:pt modelId="{58EFDAD9-F901-4BCC-B3D5-0B17933079FA}" type="pres">
      <dgm:prSet presAssocID="{7524DD5E-8955-4057-8FA4-DE1021A78540}" presName="dummyNode1" presStyleLbl="node1" presStyleIdx="0" presStyleCnt="3"/>
      <dgm:spPr/>
    </dgm:pt>
    <dgm:pt modelId="{220859AE-2BE8-4B49-A751-D693C2B9664F}" type="pres">
      <dgm:prSet presAssocID="{7524DD5E-8955-4057-8FA4-DE1021A78540}" presName="childNode1" presStyleLbl="bgAcc1" presStyleIdx="0" presStyleCnt="3" custScaleX="118385" custScaleY="70847">
        <dgm:presLayoutVars>
          <dgm:bulletEnabled val="1"/>
        </dgm:presLayoutVars>
      </dgm:prSet>
      <dgm:spPr/>
    </dgm:pt>
    <dgm:pt modelId="{021E58FF-02CF-4C32-ACF2-4BCEE31BB965}" type="pres">
      <dgm:prSet presAssocID="{7524DD5E-8955-4057-8FA4-DE1021A78540}" presName="childNode1tx" presStyleLbl="bgAcc1" presStyleIdx="0" presStyleCnt="3">
        <dgm:presLayoutVars>
          <dgm:bulletEnabled val="1"/>
        </dgm:presLayoutVars>
      </dgm:prSet>
      <dgm:spPr/>
    </dgm:pt>
    <dgm:pt modelId="{ACC1FB05-BC3A-4A86-AE51-F18C49099914}" type="pres">
      <dgm:prSet presAssocID="{7524DD5E-8955-4057-8FA4-DE1021A78540}" presName="parentNode1" presStyleLbl="node1" presStyleIdx="0" presStyleCnt="3">
        <dgm:presLayoutVars>
          <dgm:chMax val="1"/>
          <dgm:bulletEnabled val="1"/>
        </dgm:presLayoutVars>
      </dgm:prSet>
      <dgm:spPr/>
    </dgm:pt>
    <dgm:pt modelId="{428D9426-6E88-4437-ACBF-421D38A38D86}" type="pres">
      <dgm:prSet presAssocID="{7524DD5E-8955-4057-8FA4-DE1021A78540}" presName="connSite1" presStyleCnt="0"/>
      <dgm:spPr/>
    </dgm:pt>
    <dgm:pt modelId="{07EF066F-E1D4-4A09-BF26-A307E54C718A}" type="pres">
      <dgm:prSet presAssocID="{26CAD948-EB71-46F8-A760-80E7DD4AE927}" presName="Name9" presStyleLbl="sibTrans2D1" presStyleIdx="0" presStyleCnt="2"/>
      <dgm:spPr/>
    </dgm:pt>
    <dgm:pt modelId="{C9D150FD-8481-43B4-84CB-CC5DE964B345}" type="pres">
      <dgm:prSet presAssocID="{2F74EDFB-7BD3-4F44-8EC4-9FEDA6CA3CEB}" presName="composite2" presStyleCnt="0"/>
      <dgm:spPr/>
    </dgm:pt>
    <dgm:pt modelId="{3645330F-8702-4931-AD8D-B22578454CF8}" type="pres">
      <dgm:prSet presAssocID="{2F74EDFB-7BD3-4F44-8EC4-9FEDA6CA3CEB}" presName="dummyNode2" presStyleLbl="node1" presStyleIdx="0" presStyleCnt="3"/>
      <dgm:spPr/>
    </dgm:pt>
    <dgm:pt modelId="{2042D084-0EEC-491D-90F2-09FBF860C70D}" type="pres">
      <dgm:prSet presAssocID="{2F74EDFB-7BD3-4F44-8EC4-9FEDA6CA3CEB}" presName="childNode2" presStyleLbl="bgAcc1" presStyleIdx="1" presStyleCnt="3">
        <dgm:presLayoutVars>
          <dgm:bulletEnabled val="1"/>
        </dgm:presLayoutVars>
      </dgm:prSet>
      <dgm:spPr/>
    </dgm:pt>
    <dgm:pt modelId="{F54FF7C4-C80B-4D4D-ADB5-ACAEB46BE026}" type="pres">
      <dgm:prSet presAssocID="{2F74EDFB-7BD3-4F44-8EC4-9FEDA6CA3CEB}" presName="childNode2tx" presStyleLbl="bgAcc1" presStyleIdx="1" presStyleCnt="3">
        <dgm:presLayoutVars>
          <dgm:bulletEnabled val="1"/>
        </dgm:presLayoutVars>
      </dgm:prSet>
      <dgm:spPr/>
    </dgm:pt>
    <dgm:pt modelId="{A5E1E4B4-256A-40F7-B7AA-C194EE62C5B1}" type="pres">
      <dgm:prSet presAssocID="{2F74EDFB-7BD3-4F44-8EC4-9FEDA6CA3CEB}" presName="parentNode2" presStyleLbl="node1" presStyleIdx="1" presStyleCnt="3" custScaleY="191683">
        <dgm:presLayoutVars>
          <dgm:chMax val="0"/>
          <dgm:bulletEnabled val="1"/>
        </dgm:presLayoutVars>
      </dgm:prSet>
      <dgm:spPr/>
    </dgm:pt>
    <dgm:pt modelId="{7AED122A-DEBF-4E2A-A213-362CC0C78C4E}" type="pres">
      <dgm:prSet presAssocID="{2F74EDFB-7BD3-4F44-8EC4-9FEDA6CA3CEB}" presName="connSite2" presStyleCnt="0"/>
      <dgm:spPr/>
    </dgm:pt>
    <dgm:pt modelId="{F967AE9A-EE86-45C6-8069-0474912A61D3}" type="pres">
      <dgm:prSet presAssocID="{1A3BBDE9-734C-4253-A629-ED973B5698E8}" presName="Name18" presStyleLbl="sibTrans2D1" presStyleIdx="1" presStyleCnt="2"/>
      <dgm:spPr/>
    </dgm:pt>
    <dgm:pt modelId="{0C2E24EC-2429-46D0-A62C-39BD23431A3C}" type="pres">
      <dgm:prSet presAssocID="{4947A2A1-1200-4C39-8963-8B4DF70D9A97}" presName="composite1" presStyleCnt="0"/>
      <dgm:spPr/>
    </dgm:pt>
    <dgm:pt modelId="{8539CE42-7919-436A-A2BA-B931369975D3}" type="pres">
      <dgm:prSet presAssocID="{4947A2A1-1200-4C39-8963-8B4DF70D9A97}" presName="dummyNode1" presStyleLbl="node1" presStyleIdx="1" presStyleCnt="3"/>
      <dgm:spPr/>
    </dgm:pt>
    <dgm:pt modelId="{B5C3358B-5B6A-4406-955D-D7B99876600C}" type="pres">
      <dgm:prSet presAssocID="{4947A2A1-1200-4C39-8963-8B4DF70D9A97}" presName="childNode1" presStyleLbl="bgAcc1" presStyleIdx="2" presStyleCnt="3">
        <dgm:presLayoutVars>
          <dgm:bulletEnabled val="1"/>
        </dgm:presLayoutVars>
      </dgm:prSet>
      <dgm:spPr/>
    </dgm:pt>
    <dgm:pt modelId="{D45EAC9E-B53D-4268-878A-BB2C2063AAD2}" type="pres">
      <dgm:prSet presAssocID="{4947A2A1-1200-4C39-8963-8B4DF70D9A97}" presName="childNode1tx" presStyleLbl="bgAcc1" presStyleIdx="2" presStyleCnt="3">
        <dgm:presLayoutVars>
          <dgm:bulletEnabled val="1"/>
        </dgm:presLayoutVars>
      </dgm:prSet>
      <dgm:spPr/>
    </dgm:pt>
    <dgm:pt modelId="{B38C3C8C-6CEE-44E0-B001-C13FDA76B55E}" type="pres">
      <dgm:prSet presAssocID="{4947A2A1-1200-4C39-8963-8B4DF70D9A97}" presName="parentNode1" presStyleLbl="node1" presStyleIdx="2" presStyleCnt="3" custScaleY="123274">
        <dgm:presLayoutVars>
          <dgm:chMax val="1"/>
          <dgm:bulletEnabled val="1"/>
        </dgm:presLayoutVars>
      </dgm:prSet>
      <dgm:spPr/>
    </dgm:pt>
    <dgm:pt modelId="{B0B9A99D-FE5B-4E5F-8DA7-F8B0DE61DD5A}" type="pres">
      <dgm:prSet presAssocID="{4947A2A1-1200-4C39-8963-8B4DF70D9A97}" presName="connSite1" presStyleCnt="0"/>
      <dgm:spPr/>
    </dgm:pt>
  </dgm:ptLst>
  <dgm:cxnLst>
    <dgm:cxn modelId="{FCEDBB0B-E51C-4FCD-942D-4E9A77DC1233}" type="presOf" srcId="{DAABBA7F-D801-4C78-9732-0FA716D881E5}" destId="{E56E0E77-D42D-44C1-9FB7-9327FB4E01E4}" srcOrd="0" destOrd="0" presId="urn:microsoft.com/office/officeart/2005/8/layout/hProcess4"/>
    <dgm:cxn modelId="{68CBCA16-298C-4093-ABAD-B19543E29742}" srcId="{DAABBA7F-D801-4C78-9732-0FA716D881E5}" destId="{2F74EDFB-7BD3-4F44-8EC4-9FEDA6CA3CEB}" srcOrd="1" destOrd="0" parTransId="{670A842F-CAD3-4801-A8E7-659E14090075}" sibTransId="{1A3BBDE9-734C-4253-A629-ED973B5698E8}"/>
    <dgm:cxn modelId="{86EC2717-06F5-433B-A463-098E7E81A29F}" type="presOf" srcId="{04B2494C-DDA8-42AB-BCF5-63838923EE67}" destId="{2042D084-0EEC-491D-90F2-09FBF860C70D}" srcOrd="0" destOrd="1" presId="urn:microsoft.com/office/officeart/2005/8/layout/hProcess4"/>
    <dgm:cxn modelId="{9D10691C-B346-4EA1-B548-A9F6B20C950D}" srcId="{DAABBA7F-D801-4C78-9732-0FA716D881E5}" destId="{4947A2A1-1200-4C39-8963-8B4DF70D9A97}" srcOrd="2" destOrd="0" parTransId="{1188AE40-80E6-4E2C-B246-8DEF6B19E823}" sibTransId="{1C4BF94A-4134-493D-81F8-A048EE1CEF76}"/>
    <dgm:cxn modelId="{8C700F3C-76FD-4ADC-8D4F-075ADE365618}" type="presOf" srcId="{F9400302-E04B-4DD1-8B87-4B2A56D1D0A7}" destId="{220859AE-2BE8-4B49-A751-D693C2B9664F}" srcOrd="0" destOrd="0" presId="urn:microsoft.com/office/officeart/2005/8/layout/hProcess4"/>
    <dgm:cxn modelId="{8DC3275B-0244-477B-9610-4AC699A0D97C}" type="presOf" srcId="{7524DD5E-8955-4057-8FA4-DE1021A78540}" destId="{ACC1FB05-BC3A-4A86-AE51-F18C49099914}" srcOrd="0" destOrd="0" presId="urn:microsoft.com/office/officeart/2005/8/layout/hProcess4"/>
    <dgm:cxn modelId="{B318BA5B-6CEE-4C54-A02E-6D01CE2F59F9}" type="presOf" srcId="{04B2494C-DDA8-42AB-BCF5-63838923EE67}" destId="{F54FF7C4-C80B-4D4D-ADB5-ACAEB46BE026}" srcOrd="1" destOrd="1" presId="urn:microsoft.com/office/officeart/2005/8/layout/hProcess4"/>
    <dgm:cxn modelId="{0013B047-2BAF-4935-B90C-65508D242A6F}" type="presOf" srcId="{81C0623E-DC2B-4F22-88E1-6408F53E4625}" destId="{F54FF7C4-C80B-4D4D-ADB5-ACAEB46BE026}" srcOrd="1" destOrd="0" presId="urn:microsoft.com/office/officeart/2005/8/layout/hProcess4"/>
    <dgm:cxn modelId="{72A4C150-5F6F-40D4-8466-6789A3422866}" srcId="{4947A2A1-1200-4C39-8963-8B4DF70D9A97}" destId="{B8863A38-7D04-40EA-BE44-B809012303BE}" srcOrd="0" destOrd="0" parTransId="{3BEC33CF-E1DF-4D45-9EFB-B949C9B0F4A6}" sibTransId="{D67B0806-BCC3-4AD0-A8C3-98A74210ED40}"/>
    <dgm:cxn modelId="{EB35E955-E097-4BF9-85DC-C935846FAC44}" type="presOf" srcId="{1A3BBDE9-734C-4253-A629-ED973B5698E8}" destId="{F967AE9A-EE86-45C6-8069-0474912A61D3}" srcOrd="0" destOrd="0" presId="urn:microsoft.com/office/officeart/2005/8/layout/hProcess4"/>
    <dgm:cxn modelId="{F3194693-1AF7-43E6-86D6-E22CB1CEBF33}" type="presOf" srcId="{2F74EDFB-7BD3-4F44-8EC4-9FEDA6CA3CEB}" destId="{A5E1E4B4-256A-40F7-B7AA-C194EE62C5B1}" srcOrd="0" destOrd="0" presId="urn:microsoft.com/office/officeart/2005/8/layout/hProcess4"/>
    <dgm:cxn modelId="{6462B194-7D85-4323-8AC2-7350D5369A5A}" type="presOf" srcId="{81C0623E-DC2B-4F22-88E1-6408F53E4625}" destId="{2042D084-0EEC-491D-90F2-09FBF860C70D}" srcOrd="0" destOrd="0" presId="urn:microsoft.com/office/officeart/2005/8/layout/hProcess4"/>
    <dgm:cxn modelId="{2D56E398-C9E3-4F5F-B761-5693995344CC}" srcId="{DAABBA7F-D801-4C78-9732-0FA716D881E5}" destId="{7524DD5E-8955-4057-8FA4-DE1021A78540}" srcOrd="0" destOrd="0" parTransId="{4E9CA113-64E3-4BFD-86A7-25BD65EE5C14}" sibTransId="{26CAD948-EB71-46F8-A760-80E7DD4AE927}"/>
    <dgm:cxn modelId="{4BA667AD-87FC-4A4B-826C-4DBAB0FBEF85}" type="presOf" srcId="{4947A2A1-1200-4C39-8963-8B4DF70D9A97}" destId="{B38C3C8C-6CEE-44E0-B001-C13FDA76B55E}" srcOrd="0" destOrd="0" presId="urn:microsoft.com/office/officeart/2005/8/layout/hProcess4"/>
    <dgm:cxn modelId="{3AEC31B4-BD7E-4A6F-8B15-A192D3057891}" type="presOf" srcId="{B8863A38-7D04-40EA-BE44-B809012303BE}" destId="{D45EAC9E-B53D-4268-878A-BB2C2063AAD2}" srcOrd="1" destOrd="0" presId="urn:microsoft.com/office/officeart/2005/8/layout/hProcess4"/>
    <dgm:cxn modelId="{43E412BB-37D5-448A-8437-6DC24E0073AA}" type="presOf" srcId="{26CAD948-EB71-46F8-A760-80E7DD4AE927}" destId="{07EF066F-E1D4-4A09-BF26-A307E54C718A}" srcOrd="0" destOrd="0" presId="urn:microsoft.com/office/officeart/2005/8/layout/hProcess4"/>
    <dgm:cxn modelId="{181BF2C0-5477-4ACC-8444-3CA2F2BB20B4}" srcId="{2F74EDFB-7BD3-4F44-8EC4-9FEDA6CA3CEB}" destId="{81C0623E-DC2B-4F22-88E1-6408F53E4625}" srcOrd="0" destOrd="0" parTransId="{F079D38E-D5D9-4F94-B291-8D14EC1B54B5}" sibTransId="{334AC402-D15F-4A54-AF17-FD9F84C04439}"/>
    <dgm:cxn modelId="{C23EB4DA-EF85-43B2-B37E-6B43651798C6}" type="presOf" srcId="{B8863A38-7D04-40EA-BE44-B809012303BE}" destId="{B5C3358B-5B6A-4406-955D-D7B99876600C}" srcOrd="0" destOrd="0" presId="urn:microsoft.com/office/officeart/2005/8/layout/hProcess4"/>
    <dgm:cxn modelId="{713B25E0-A64A-45B3-971F-2C4733FC99A3}" type="presOf" srcId="{F9400302-E04B-4DD1-8B87-4B2A56D1D0A7}" destId="{021E58FF-02CF-4C32-ACF2-4BCEE31BB965}" srcOrd="1" destOrd="0" presId="urn:microsoft.com/office/officeart/2005/8/layout/hProcess4"/>
    <dgm:cxn modelId="{1F2E25ED-D91A-40F1-A6BA-F254BD60BAD4}" srcId="{2F74EDFB-7BD3-4F44-8EC4-9FEDA6CA3CEB}" destId="{04B2494C-DDA8-42AB-BCF5-63838923EE67}" srcOrd="1" destOrd="0" parTransId="{F9B9D918-108F-4A07-875B-4F80B0D8BA5A}" sibTransId="{2D66EB42-3FE1-4210-9076-F549F57DDF36}"/>
    <dgm:cxn modelId="{41962FF3-55B5-4A1B-A8C1-9B686EDED6F5}" srcId="{7524DD5E-8955-4057-8FA4-DE1021A78540}" destId="{F9400302-E04B-4DD1-8B87-4B2A56D1D0A7}" srcOrd="0" destOrd="0" parTransId="{E7368003-1D7F-42A4-8584-077650357787}" sibTransId="{DE649B2E-2B49-40EB-A618-2C6354FE93D7}"/>
    <dgm:cxn modelId="{D1F9524B-212F-4985-8524-05EBFC6A1460}" type="presParOf" srcId="{E56E0E77-D42D-44C1-9FB7-9327FB4E01E4}" destId="{2CABED6C-0380-414E-9C3C-BB9437827F7C}" srcOrd="0" destOrd="0" presId="urn:microsoft.com/office/officeart/2005/8/layout/hProcess4"/>
    <dgm:cxn modelId="{65A2170D-C98F-45DA-BDAC-2A51B4A895CB}" type="presParOf" srcId="{E56E0E77-D42D-44C1-9FB7-9327FB4E01E4}" destId="{BD524657-098E-4D71-8225-B684311CD299}" srcOrd="1" destOrd="0" presId="urn:microsoft.com/office/officeart/2005/8/layout/hProcess4"/>
    <dgm:cxn modelId="{D96F0DA0-1F90-41F0-8744-1A9BB04BBCD7}" type="presParOf" srcId="{E56E0E77-D42D-44C1-9FB7-9327FB4E01E4}" destId="{51E59106-CD25-40A2-ABE9-0794938F7C9D}" srcOrd="2" destOrd="0" presId="urn:microsoft.com/office/officeart/2005/8/layout/hProcess4"/>
    <dgm:cxn modelId="{B814BA06-5CF4-4174-93CA-0CA747BB44DD}" type="presParOf" srcId="{51E59106-CD25-40A2-ABE9-0794938F7C9D}" destId="{A184710A-1849-457B-A6FE-C6B168E190D6}" srcOrd="0" destOrd="0" presId="urn:microsoft.com/office/officeart/2005/8/layout/hProcess4"/>
    <dgm:cxn modelId="{483D574C-42C7-4BDA-9A6B-0A050A667916}" type="presParOf" srcId="{A184710A-1849-457B-A6FE-C6B168E190D6}" destId="{58EFDAD9-F901-4BCC-B3D5-0B17933079FA}" srcOrd="0" destOrd="0" presId="urn:microsoft.com/office/officeart/2005/8/layout/hProcess4"/>
    <dgm:cxn modelId="{7DFB40B8-5B9B-4F7D-AD60-A4EC3BBF4F76}" type="presParOf" srcId="{A184710A-1849-457B-A6FE-C6B168E190D6}" destId="{220859AE-2BE8-4B49-A751-D693C2B9664F}" srcOrd="1" destOrd="0" presId="urn:microsoft.com/office/officeart/2005/8/layout/hProcess4"/>
    <dgm:cxn modelId="{28910FCF-1115-4EE9-A9F1-F96A71FC6DA8}" type="presParOf" srcId="{A184710A-1849-457B-A6FE-C6B168E190D6}" destId="{021E58FF-02CF-4C32-ACF2-4BCEE31BB965}" srcOrd="2" destOrd="0" presId="urn:microsoft.com/office/officeart/2005/8/layout/hProcess4"/>
    <dgm:cxn modelId="{B963FA4E-7F21-49B9-BF8E-0AF9FB28E5CF}" type="presParOf" srcId="{A184710A-1849-457B-A6FE-C6B168E190D6}" destId="{ACC1FB05-BC3A-4A86-AE51-F18C49099914}" srcOrd="3" destOrd="0" presId="urn:microsoft.com/office/officeart/2005/8/layout/hProcess4"/>
    <dgm:cxn modelId="{5459E438-C607-4B80-BBFF-80F0785A6819}" type="presParOf" srcId="{A184710A-1849-457B-A6FE-C6B168E190D6}" destId="{428D9426-6E88-4437-ACBF-421D38A38D86}" srcOrd="4" destOrd="0" presId="urn:microsoft.com/office/officeart/2005/8/layout/hProcess4"/>
    <dgm:cxn modelId="{244F4E31-897A-4BF8-9516-E41E55789B87}" type="presParOf" srcId="{51E59106-CD25-40A2-ABE9-0794938F7C9D}" destId="{07EF066F-E1D4-4A09-BF26-A307E54C718A}" srcOrd="1" destOrd="0" presId="urn:microsoft.com/office/officeart/2005/8/layout/hProcess4"/>
    <dgm:cxn modelId="{06BC45F2-E0D1-4F00-84DE-873203723365}" type="presParOf" srcId="{51E59106-CD25-40A2-ABE9-0794938F7C9D}" destId="{C9D150FD-8481-43B4-84CB-CC5DE964B345}" srcOrd="2" destOrd="0" presId="urn:microsoft.com/office/officeart/2005/8/layout/hProcess4"/>
    <dgm:cxn modelId="{9D04DE31-747B-437E-8AA8-676151478D2E}" type="presParOf" srcId="{C9D150FD-8481-43B4-84CB-CC5DE964B345}" destId="{3645330F-8702-4931-AD8D-B22578454CF8}" srcOrd="0" destOrd="0" presId="urn:microsoft.com/office/officeart/2005/8/layout/hProcess4"/>
    <dgm:cxn modelId="{970AF380-CAC5-4E36-BEB4-0DF302DC7D6F}" type="presParOf" srcId="{C9D150FD-8481-43B4-84CB-CC5DE964B345}" destId="{2042D084-0EEC-491D-90F2-09FBF860C70D}" srcOrd="1" destOrd="0" presId="urn:microsoft.com/office/officeart/2005/8/layout/hProcess4"/>
    <dgm:cxn modelId="{FF52DB94-BFA2-446D-AFF5-3A7412D66D11}" type="presParOf" srcId="{C9D150FD-8481-43B4-84CB-CC5DE964B345}" destId="{F54FF7C4-C80B-4D4D-ADB5-ACAEB46BE026}" srcOrd="2" destOrd="0" presId="urn:microsoft.com/office/officeart/2005/8/layout/hProcess4"/>
    <dgm:cxn modelId="{1FBB187D-A998-4CC3-A812-98157C9FFD8E}" type="presParOf" srcId="{C9D150FD-8481-43B4-84CB-CC5DE964B345}" destId="{A5E1E4B4-256A-40F7-B7AA-C194EE62C5B1}" srcOrd="3" destOrd="0" presId="urn:microsoft.com/office/officeart/2005/8/layout/hProcess4"/>
    <dgm:cxn modelId="{1657EB78-1703-405E-90C0-30D68F075CA8}" type="presParOf" srcId="{C9D150FD-8481-43B4-84CB-CC5DE964B345}" destId="{7AED122A-DEBF-4E2A-A213-362CC0C78C4E}" srcOrd="4" destOrd="0" presId="urn:microsoft.com/office/officeart/2005/8/layout/hProcess4"/>
    <dgm:cxn modelId="{AF50095D-92CB-4AA5-B166-D0A708ADBE2D}" type="presParOf" srcId="{51E59106-CD25-40A2-ABE9-0794938F7C9D}" destId="{F967AE9A-EE86-45C6-8069-0474912A61D3}" srcOrd="3" destOrd="0" presId="urn:microsoft.com/office/officeart/2005/8/layout/hProcess4"/>
    <dgm:cxn modelId="{09DD96C6-D852-4C75-9D22-8D1D99FC9F68}" type="presParOf" srcId="{51E59106-CD25-40A2-ABE9-0794938F7C9D}" destId="{0C2E24EC-2429-46D0-A62C-39BD23431A3C}" srcOrd="4" destOrd="0" presId="urn:microsoft.com/office/officeart/2005/8/layout/hProcess4"/>
    <dgm:cxn modelId="{375CEA9D-75C9-457D-BED9-2A6C74D13F21}" type="presParOf" srcId="{0C2E24EC-2429-46D0-A62C-39BD23431A3C}" destId="{8539CE42-7919-436A-A2BA-B931369975D3}" srcOrd="0" destOrd="0" presId="urn:microsoft.com/office/officeart/2005/8/layout/hProcess4"/>
    <dgm:cxn modelId="{70692DB7-9C67-431E-8F30-E53FB4463CFE}" type="presParOf" srcId="{0C2E24EC-2429-46D0-A62C-39BD23431A3C}" destId="{B5C3358B-5B6A-4406-955D-D7B99876600C}" srcOrd="1" destOrd="0" presId="urn:microsoft.com/office/officeart/2005/8/layout/hProcess4"/>
    <dgm:cxn modelId="{46C40EAD-24E5-47A1-8154-449AF5960391}" type="presParOf" srcId="{0C2E24EC-2429-46D0-A62C-39BD23431A3C}" destId="{D45EAC9E-B53D-4268-878A-BB2C2063AAD2}" srcOrd="2" destOrd="0" presId="urn:microsoft.com/office/officeart/2005/8/layout/hProcess4"/>
    <dgm:cxn modelId="{89C29943-36B4-4414-93EF-32E879A8B823}" type="presParOf" srcId="{0C2E24EC-2429-46D0-A62C-39BD23431A3C}" destId="{B38C3C8C-6CEE-44E0-B001-C13FDA76B55E}" srcOrd="3" destOrd="0" presId="urn:microsoft.com/office/officeart/2005/8/layout/hProcess4"/>
    <dgm:cxn modelId="{2118973F-285F-4EF5-A31B-FA5437A9197F}" type="presParOf" srcId="{0C2E24EC-2429-46D0-A62C-39BD23431A3C}" destId="{B0B9A99D-FE5B-4E5F-8DA7-F8B0DE61DD5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F825BE-87AD-4E4A-AD6A-98B73273283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s-CO"/>
        </a:p>
      </dgm:t>
    </dgm:pt>
    <dgm:pt modelId="{A112BBB2-DE3E-45E4-8DBD-7AA00E06826B}">
      <dgm:prSet phldrT="[Texto]" custT="1"/>
      <dgm:spPr/>
      <dgm:t>
        <a:bodyPr/>
        <a:lstStyle/>
        <a:p>
          <a:r>
            <a:rPr lang="es-CO" sz="2800" dirty="0"/>
            <a:t>Hexágono del Auditor</a:t>
          </a:r>
        </a:p>
      </dgm:t>
    </dgm:pt>
    <dgm:pt modelId="{D57B8DED-7136-42FA-8288-8598D0CD01B7}" type="parTrans" cxnId="{1245EF6D-743E-489B-8197-1F558E7447C2}">
      <dgm:prSet/>
      <dgm:spPr/>
      <dgm:t>
        <a:bodyPr/>
        <a:lstStyle/>
        <a:p>
          <a:endParaRPr lang="es-CO" sz="1800"/>
        </a:p>
      </dgm:t>
    </dgm:pt>
    <dgm:pt modelId="{6EF83FD5-1305-49B0-B6E7-2F90D22264FE}" type="sibTrans" cxnId="{1245EF6D-743E-489B-8197-1F558E7447C2}">
      <dgm:prSet/>
      <dgm:spPr/>
      <dgm:t>
        <a:bodyPr/>
        <a:lstStyle/>
        <a:p>
          <a:endParaRPr lang="es-CO" sz="1800"/>
        </a:p>
      </dgm:t>
    </dgm:pt>
    <dgm:pt modelId="{355C9686-EBB1-4273-94D6-28906BF28FD7}">
      <dgm:prSet phldrT="[Texto]" custT="1"/>
      <dgm:spPr/>
      <dgm:t>
        <a:bodyPr/>
        <a:lstStyle/>
        <a:p>
          <a:r>
            <a:rPr lang="es-CO" sz="1800" dirty="0"/>
            <a:t>Competencia profesional</a:t>
          </a:r>
        </a:p>
      </dgm:t>
    </dgm:pt>
    <dgm:pt modelId="{7CFF7175-DC91-4DE2-862F-5D13887F9857}" type="parTrans" cxnId="{5B43B62E-00CD-407A-B6E0-3EF0E20B2530}">
      <dgm:prSet/>
      <dgm:spPr/>
      <dgm:t>
        <a:bodyPr/>
        <a:lstStyle/>
        <a:p>
          <a:endParaRPr lang="es-CO" sz="1800"/>
        </a:p>
      </dgm:t>
    </dgm:pt>
    <dgm:pt modelId="{1B422C9F-679D-42EF-ACCA-36A131177B9B}" type="sibTrans" cxnId="{5B43B62E-00CD-407A-B6E0-3EF0E20B2530}">
      <dgm:prSet/>
      <dgm:spPr/>
      <dgm:t>
        <a:bodyPr/>
        <a:lstStyle/>
        <a:p>
          <a:endParaRPr lang="es-CO" sz="1800"/>
        </a:p>
      </dgm:t>
    </dgm:pt>
    <dgm:pt modelId="{C2A5CDEF-1093-46CC-AFAD-69C703713335}">
      <dgm:prSet phldrT="[Texto]" custT="1"/>
      <dgm:spPr/>
      <dgm:t>
        <a:bodyPr/>
        <a:lstStyle/>
        <a:p>
          <a:r>
            <a:rPr lang="es-CO" sz="2000" dirty="0"/>
            <a:t>Juicio Profesional</a:t>
          </a:r>
        </a:p>
      </dgm:t>
    </dgm:pt>
    <dgm:pt modelId="{887A9A1B-15C8-49B8-8CF3-B8F4E7E4A2C2}" type="parTrans" cxnId="{DBF3BDF7-ECA2-4506-A222-A3A98144DCF3}">
      <dgm:prSet/>
      <dgm:spPr/>
      <dgm:t>
        <a:bodyPr/>
        <a:lstStyle/>
        <a:p>
          <a:endParaRPr lang="es-CO" sz="1800"/>
        </a:p>
      </dgm:t>
    </dgm:pt>
    <dgm:pt modelId="{E4763195-3A04-452D-9F1E-36C522209C4F}" type="sibTrans" cxnId="{DBF3BDF7-ECA2-4506-A222-A3A98144DCF3}">
      <dgm:prSet/>
      <dgm:spPr/>
      <dgm:t>
        <a:bodyPr/>
        <a:lstStyle/>
        <a:p>
          <a:endParaRPr lang="es-CO" sz="1800"/>
        </a:p>
      </dgm:t>
    </dgm:pt>
    <dgm:pt modelId="{64E40682-1075-46CC-A800-41E654F873F2}">
      <dgm:prSet phldrT="[Texto]" custT="1"/>
      <dgm:spPr/>
      <dgm:t>
        <a:bodyPr/>
        <a:lstStyle/>
        <a:p>
          <a:r>
            <a:rPr lang="es-CO" sz="1800" dirty="0"/>
            <a:t>Escepticismo Profesional</a:t>
          </a:r>
        </a:p>
      </dgm:t>
    </dgm:pt>
    <dgm:pt modelId="{49F656C9-91CE-40CB-BE42-FF1E8C55C87B}" type="parTrans" cxnId="{DCE9FEDE-B5A2-4662-A756-8B651E188DF4}">
      <dgm:prSet/>
      <dgm:spPr/>
      <dgm:t>
        <a:bodyPr/>
        <a:lstStyle/>
        <a:p>
          <a:endParaRPr lang="es-CO" sz="1800"/>
        </a:p>
      </dgm:t>
    </dgm:pt>
    <dgm:pt modelId="{C50B8FB1-62B5-4F08-85EF-181BD6E28D76}" type="sibTrans" cxnId="{DCE9FEDE-B5A2-4662-A756-8B651E188DF4}">
      <dgm:prSet/>
      <dgm:spPr/>
      <dgm:t>
        <a:bodyPr/>
        <a:lstStyle/>
        <a:p>
          <a:endParaRPr lang="es-CO" sz="1800"/>
        </a:p>
      </dgm:t>
    </dgm:pt>
    <dgm:pt modelId="{CFF81597-725E-4772-874A-DA0BF309C02A}">
      <dgm:prSet phldrT="[Texto]" custT="1"/>
      <dgm:spPr/>
      <dgm:t>
        <a:bodyPr/>
        <a:lstStyle/>
        <a:p>
          <a:r>
            <a:rPr lang="es-CO" sz="2400" dirty="0"/>
            <a:t>Debido Cuidado</a:t>
          </a:r>
        </a:p>
      </dgm:t>
    </dgm:pt>
    <dgm:pt modelId="{4CC6BC54-F084-4FE6-8D27-480898DF3197}" type="parTrans" cxnId="{000A2E3C-545D-4AF1-8462-B600322458CD}">
      <dgm:prSet/>
      <dgm:spPr/>
      <dgm:t>
        <a:bodyPr/>
        <a:lstStyle/>
        <a:p>
          <a:endParaRPr lang="es-CO" sz="1800"/>
        </a:p>
      </dgm:t>
    </dgm:pt>
    <dgm:pt modelId="{7CE6A864-E989-4CB4-94D3-6C8943E50067}" type="sibTrans" cxnId="{000A2E3C-545D-4AF1-8462-B600322458CD}">
      <dgm:prSet/>
      <dgm:spPr/>
      <dgm:t>
        <a:bodyPr/>
        <a:lstStyle/>
        <a:p>
          <a:endParaRPr lang="es-CO" sz="1800"/>
        </a:p>
      </dgm:t>
    </dgm:pt>
    <dgm:pt modelId="{305C37D5-DB22-4074-9695-59F2AD745C6C}">
      <dgm:prSet phldrT="[Texto]" custT="1"/>
      <dgm:spPr/>
      <dgm:t>
        <a:bodyPr/>
        <a:lstStyle/>
        <a:p>
          <a:r>
            <a:rPr lang="es-CO" sz="1800" dirty="0"/>
            <a:t>Objetividad</a:t>
          </a:r>
        </a:p>
      </dgm:t>
    </dgm:pt>
    <dgm:pt modelId="{B3F29DC8-EB50-4473-910B-2D730EC05689}" type="parTrans" cxnId="{F7875831-6D84-41E8-B51F-7998E6951F47}">
      <dgm:prSet/>
      <dgm:spPr/>
      <dgm:t>
        <a:bodyPr/>
        <a:lstStyle/>
        <a:p>
          <a:endParaRPr lang="es-CO" sz="1800"/>
        </a:p>
      </dgm:t>
    </dgm:pt>
    <dgm:pt modelId="{2720DDDE-B9B6-4890-BAC8-A825819028C9}" type="sibTrans" cxnId="{F7875831-6D84-41E8-B51F-7998E6951F47}">
      <dgm:prSet/>
      <dgm:spPr/>
      <dgm:t>
        <a:bodyPr/>
        <a:lstStyle/>
        <a:p>
          <a:endParaRPr lang="es-CO" sz="1800"/>
        </a:p>
      </dgm:t>
    </dgm:pt>
    <dgm:pt modelId="{AEE8AD4E-8574-40F8-A9C8-6AEB86E545A9}">
      <dgm:prSet phldrT="[Texto]" custT="1"/>
      <dgm:spPr/>
      <dgm:t>
        <a:bodyPr/>
        <a:lstStyle/>
        <a:p>
          <a:r>
            <a:rPr lang="es-CO" sz="2400" dirty="0" err="1"/>
            <a:t>Indepen-dencia</a:t>
          </a:r>
          <a:endParaRPr lang="es-CO" sz="2400" dirty="0"/>
        </a:p>
      </dgm:t>
    </dgm:pt>
    <dgm:pt modelId="{184A53D7-BED4-44BA-AE02-1C1DB5A3852A}" type="parTrans" cxnId="{23B14639-9315-4F50-82EA-FADD97CE2059}">
      <dgm:prSet/>
      <dgm:spPr/>
      <dgm:t>
        <a:bodyPr/>
        <a:lstStyle/>
        <a:p>
          <a:endParaRPr lang="es-CO" sz="1800"/>
        </a:p>
      </dgm:t>
    </dgm:pt>
    <dgm:pt modelId="{F2688968-F3A2-40CA-9115-26EED546819D}" type="sibTrans" cxnId="{23B14639-9315-4F50-82EA-FADD97CE2059}">
      <dgm:prSet/>
      <dgm:spPr/>
      <dgm:t>
        <a:bodyPr/>
        <a:lstStyle/>
        <a:p>
          <a:endParaRPr lang="es-CO" sz="1800"/>
        </a:p>
      </dgm:t>
    </dgm:pt>
    <dgm:pt modelId="{929C88F5-DC1B-419D-8E61-90B790486A98}" type="pres">
      <dgm:prSet presAssocID="{9BF825BE-87AD-4E4A-AD6A-98B73273283E}" presName="Name0" presStyleCnt="0">
        <dgm:presLayoutVars>
          <dgm:chMax val="1"/>
          <dgm:chPref val="1"/>
          <dgm:dir/>
          <dgm:animOne val="branch"/>
          <dgm:animLvl val="lvl"/>
        </dgm:presLayoutVars>
      </dgm:prSet>
      <dgm:spPr/>
    </dgm:pt>
    <dgm:pt modelId="{B6E8CF4D-E4BF-4A13-B8DB-A38C72DC1135}" type="pres">
      <dgm:prSet presAssocID="{A112BBB2-DE3E-45E4-8DBD-7AA00E06826B}" presName="Parent" presStyleLbl="node0" presStyleIdx="0" presStyleCnt="1">
        <dgm:presLayoutVars>
          <dgm:chMax val="6"/>
          <dgm:chPref val="6"/>
        </dgm:presLayoutVars>
      </dgm:prSet>
      <dgm:spPr/>
    </dgm:pt>
    <dgm:pt modelId="{FCBE6AD5-667A-4BA9-B236-F0ABDAD78ED0}" type="pres">
      <dgm:prSet presAssocID="{355C9686-EBB1-4273-94D6-28906BF28FD7}" presName="Accent1" presStyleCnt="0"/>
      <dgm:spPr/>
    </dgm:pt>
    <dgm:pt modelId="{0C8CB640-4994-4A6B-8732-03E66E1A8162}" type="pres">
      <dgm:prSet presAssocID="{355C9686-EBB1-4273-94D6-28906BF28FD7}" presName="Accent" presStyleLbl="bgShp" presStyleIdx="0" presStyleCnt="6"/>
      <dgm:spPr/>
    </dgm:pt>
    <dgm:pt modelId="{6DBB41F9-90A2-4605-812C-7B089760D7C5}" type="pres">
      <dgm:prSet presAssocID="{355C9686-EBB1-4273-94D6-28906BF28FD7}" presName="Child1" presStyleLbl="node1" presStyleIdx="0" presStyleCnt="6">
        <dgm:presLayoutVars>
          <dgm:chMax val="0"/>
          <dgm:chPref val="0"/>
          <dgm:bulletEnabled val="1"/>
        </dgm:presLayoutVars>
      </dgm:prSet>
      <dgm:spPr/>
    </dgm:pt>
    <dgm:pt modelId="{9C9704D3-920E-40FA-AB9C-D4589C99BD3A}" type="pres">
      <dgm:prSet presAssocID="{C2A5CDEF-1093-46CC-AFAD-69C703713335}" presName="Accent2" presStyleCnt="0"/>
      <dgm:spPr/>
    </dgm:pt>
    <dgm:pt modelId="{53638892-CEFC-4F28-B755-81B8C30D87A4}" type="pres">
      <dgm:prSet presAssocID="{C2A5CDEF-1093-46CC-AFAD-69C703713335}" presName="Accent" presStyleLbl="bgShp" presStyleIdx="1" presStyleCnt="6"/>
      <dgm:spPr/>
    </dgm:pt>
    <dgm:pt modelId="{C5C94A38-643E-4575-8413-59A2F14B1725}" type="pres">
      <dgm:prSet presAssocID="{C2A5CDEF-1093-46CC-AFAD-69C703713335}" presName="Child2" presStyleLbl="node1" presStyleIdx="1" presStyleCnt="6">
        <dgm:presLayoutVars>
          <dgm:chMax val="0"/>
          <dgm:chPref val="0"/>
          <dgm:bulletEnabled val="1"/>
        </dgm:presLayoutVars>
      </dgm:prSet>
      <dgm:spPr/>
    </dgm:pt>
    <dgm:pt modelId="{146C766A-02CE-488A-824A-CAD8E1F45E0B}" type="pres">
      <dgm:prSet presAssocID="{64E40682-1075-46CC-A800-41E654F873F2}" presName="Accent3" presStyleCnt="0"/>
      <dgm:spPr/>
    </dgm:pt>
    <dgm:pt modelId="{85FE6501-7C21-488B-92D1-7A687ADF355B}" type="pres">
      <dgm:prSet presAssocID="{64E40682-1075-46CC-A800-41E654F873F2}" presName="Accent" presStyleLbl="bgShp" presStyleIdx="2" presStyleCnt="6"/>
      <dgm:spPr/>
    </dgm:pt>
    <dgm:pt modelId="{71490F00-EFE1-4AC1-BED7-DF238F30ED81}" type="pres">
      <dgm:prSet presAssocID="{64E40682-1075-46CC-A800-41E654F873F2}" presName="Child3" presStyleLbl="node1" presStyleIdx="2" presStyleCnt="6">
        <dgm:presLayoutVars>
          <dgm:chMax val="0"/>
          <dgm:chPref val="0"/>
          <dgm:bulletEnabled val="1"/>
        </dgm:presLayoutVars>
      </dgm:prSet>
      <dgm:spPr/>
    </dgm:pt>
    <dgm:pt modelId="{82878061-A67E-4876-AF76-F85D48250610}" type="pres">
      <dgm:prSet presAssocID="{CFF81597-725E-4772-874A-DA0BF309C02A}" presName="Accent4" presStyleCnt="0"/>
      <dgm:spPr/>
    </dgm:pt>
    <dgm:pt modelId="{9221978B-3030-4475-8883-EE9ED5A8EB53}" type="pres">
      <dgm:prSet presAssocID="{CFF81597-725E-4772-874A-DA0BF309C02A}" presName="Accent" presStyleLbl="bgShp" presStyleIdx="3" presStyleCnt="6"/>
      <dgm:spPr/>
    </dgm:pt>
    <dgm:pt modelId="{7723FDB3-206B-42A1-B5CD-0E18EC4BDB29}" type="pres">
      <dgm:prSet presAssocID="{CFF81597-725E-4772-874A-DA0BF309C02A}" presName="Child4" presStyleLbl="node1" presStyleIdx="3" presStyleCnt="6">
        <dgm:presLayoutVars>
          <dgm:chMax val="0"/>
          <dgm:chPref val="0"/>
          <dgm:bulletEnabled val="1"/>
        </dgm:presLayoutVars>
      </dgm:prSet>
      <dgm:spPr/>
    </dgm:pt>
    <dgm:pt modelId="{039F50AF-2DB0-4ED8-AEC9-7C6636464606}" type="pres">
      <dgm:prSet presAssocID="{305C37D5-DB22-4074-9695-59F2AD745C6C}" presName="Accent5" presStyleCnt="0"/>
      <dgm:spPr/>
    </dgm:pt>
    <dgm:pt modelId="{B09DFCC5-F94D-4E28-BDD9-9BE8D8B8EFC9}" type="pres">
      <dgm:prSet presAssocID="{305C37D5-DB22-4074-9695-59F2AD745C6C}" presName="Accent" presStyleLbl="bgShp" presStyleIdx="4" presStyleCnt="6"/>
      <dgm:spPr/>
    </dgm:pt>
    <dgm:pt modelId="{D729B0C6-A8FE-4FFD-A371-88A70D205A91}" type="pres">
      <dgm:prSet presAssocID="{305C37D5-DB22-4074-9695-59F2AD745C6C}" presName="Child5" presStyleLbl="node1" presStyleIdx="4" presStyleCnt="6">
        <dgm:presLayoutVars>
          <dgm:chMax val="0"/>
          <dgm:chPref val="0"/>
          <dgm:bulletEnabled val="1"/>
        </dgm:presLayoutVars>
      </dgm:prSet>
      <dgm:spPr/>
    </dgm:pt>
    <dgm:pt modelId="{B042D59C-BEED-46C9-9EC2-431F0E19F84F}" type="pres">
      <dgm:prSet presAssocID="{AEE8AD4E-8574-40F8-A9C8-6AEB86E545A9}" presName="Accent6" presStyleCnt="0"/>
      <dgm:spPr/>
    </dgm:pt>
    <dgm:pt modelId="{F725CA3F-B5F9-4A82-AD78-2CEFC0D3F030}" type="pres">
      <dgm:prSet presAssocID="{AEE8AD4E-8574-40F8-A9C8-6AEB86E545A9}" presName="Accent" presStyleLbl="bgShp" presStyleIdx="5" presStyleCnt="6"/>
      <dgm:spPr/>
    </dgm:pt>
    <dgm:pt modelId="{9B18D84F-31C1-47DB-8611-F75571FE7089}" type="pres">
      <dgm:prSet presAssocID="{AEE8AD4E-8574-40F8-A9C8-6AEB86E545A9}" presName="Child6" presStyleLbl="node1" presStyleIdx="5" presStyleCnt="6">
        <dgm:presLayoutVars>
          <dgm:chMax val="0"/>
          <dgm:chPref val="0"/>
          <dgm:bulletEnabled val="1"/>
        </dgm:presLayoutVars>
      </dgm:prSet>
      <dgm:spPr/>
    </dgm:pt>
  </dgm:ptLst>
  <dgm:cxnLst>
    <dgm:cxn modelId="{31A8C923-9DF3-4033-B829-7ABAE89B3D5F}" type="presOf" srcId="{CFF81597-725E-4772-874A-DA0BF309C02A}" destId="{7723FDB3-206B-42A1-B5CD-0E18EC4BDB29}" srcOrd="0" destOrd="0" presId="urn:microsoft.com/office/officeart/2011/layout/HexagonRadial"/>
    <dgm:cxn modelId="{5B43B62E-00CD-407A-B6E0-3EF0E20B2530}" srcId="{A112BBB2-DE3E-45E4-8DBD-7AA00E06826B}" destId="{355C9686-EBB1-4273-94D6-28906BF28FD7}" srcOrd="0" destOrd="0" parTransId="{7CFF7175-DC91-4DE2-862F-5D13887F9857}" sibTransId="{1B422C9F-679D-42EF-ACCA-36A131177B9B}"/>
    <dgm:cxn modelId="{F7875831-6D84-41E8-B51F-7998E6951F47}" srcId="{A112BBB2-DE3E-45E4-8DBD-7AA00E06826B}" destId="{305C37D5-DB22-4074-9695-59F2AD745C6C}" srcOrd="4" destOrd="0" parTransId="{B3F29DC8-EB50-4473-910B-2D730EC05689}" sibTransId="{2720DDDE-B9B6-4890-BAC8-A825819028C9}"/>
    <dgm:cxn modelId="{23B14639-9315-4F50-82EA-FADD97CE2059}" srcId="{A112BBB2-DE3E-45E4-8DBD-7AA00E06826B}" destId="{AEE8AD4E-8574-40F8-A9C8-6AEB86E545A9}" srcOrd="5" destOrd="0" parTransId="{184A53D7-BED4-44BA-AE02-1C1DB5A3852A}" sibTransId="{F2688968-F3A2-40CA-9115-26EED546819D}"/>
    <dgm:cxn modelId="{000A2E3C-545D-4AF1-8462-B600322458CD}" srcId="{A112BBB2-DE3E-45E4-8DBD-7AA00E06826B}" destId="{CFF81597-725E-4772-874A-DA0BF309C02A}" srcOrd="3" destOrd="0" parTransId="{4CC6BC54-F084-4FE6-8D27-480898DF3197}" sibTransId="{7CE6A864-E989-4CB4-94D3-6C8943E50067}"/>
    <dgm:cxn modelId="{1245EF6D-743E-489B-8197-1F558E7447C2}" srcId="{9BF825BE-87AD-4E4A-AD6A-98B73273283E}" destId="{A112BBB2-DE3E-45E4-8DBD-7AA00E06826B}" srcOrd="0" destOrd="0" parTransId="{D57B8DED-7136-42FA-8288-8598D0CD01B7}" sibTransId="{6EF83FD5-1305-49B0-B6E7-2F90D22264FE}"/>
    <dgm:cxn modelId="{04ADA792-0B72-46E5-A207-E52246C53EB8}" type="presOf" srcId="{A112BBB2-DE3E-45E4-8DBD-7AA00E06826B}" destId="{B6E8CF4D-E4BF-4A13-B8DB-A38C72DC1135}" srcOrd="0" destOrd="0" presId="urn:microsoft.com/office/officeart/2011/layout/HexagonRadial"/>
    <dgm:cxn modelId="{FFC4A393-4AB1-4793-BBCD-CC4C77911866}" type="presOf" srcId="{9BF825BE-87AD-4E4A-AD6A-98B73273283E}" destId="{929C88F5-DC1B-419D-8E61-90B790486A98}" srcOrd="0" destOrd="0" presId="urn:microsoft.com/office/officeart/2011/layout/HexagonRadial"/>
    <dgm:cxn modelId="{CA4FCE98-0AE8-4921-A90A-D80C89F88213}" type="presOf" srcId="{305C37D5-DB22-4074-9695-59F2AD745C6C}" destId="{D729B0C6-A8FE-4FFD-A371-88A70D205A91}" srcOrd="0" destOrd="0" presId="urn:microsoft.com/office/officeart/2011/layout/HexagonRadial"/>
    <dgm:cxn modelId="{1F620EB5-4BDF-40BA-B3AF-29DE5F676BAC}" type="presOf" srcId="{64E40682-1075-46CC-A800-41E654F873F2}" destId="{71490F00-EFE1-4AC1-BED7-DF238F30ED81}" srcOrd="0" destOrd="0" presId="urn:microsoft.com/office/officeart/2011/layout/HexagonRadial"/>
    <dgm:cxn modelId="{4BEF91D1-4E70-4B96-9A6A-5C3589B92D18}" type="presOf" srcId="{AEE8AD4E-8574-40F8-A9C8-6AEB86E545A9}" destId="{9B18D84F-31C1-47DB-8611-F75571FE7089}" srcOrd="0" destOrd="0" presId="urn:microsoft.com/office/officeart/2011/layout/HexagonRadial"/>
    <dgm:cxn modelId="{8FB3BED5-564A-4CC3-8B74-ADED6F5C847D}" type="presOf" srcId="{C2A5CDEF-1093-46CC-AFAD-69C703713335}" destId="{C5C94A38-643E-4575-8413-59A2F14B1725}" srcOrd="0" destOrd="0" presId="urn:microsoft.com/office/officeart/2011/layout/HexagonRadial"/>
    <dgm:cxn modelId="{DCE9FEDE-B5A2-4662-A756-8B651E188DF4}" srcId="{A112BBB2-DE3E-45E4-8DBD-7AA00E06826B}" destId="{64E40682-1075-46CC-A800-41E654F873F2}" srcOrd="2" destOrd="0" parTransId="{49F656C9-91CE-40CB-BE42-FF1E8C55C87B}" sibTransId="{C50B8FB1-62B5-4F08-85EF-181BD6E28D76}"/>
    <dgm:cxn modelId="{E1DFD9F2-0D83-44F8-95C9-0AFD9D0DB3C2}" type="presOf" srcId="{355C9686-EBB1-4273-94D6-28906BF28FD7}" destId="{6DBB41F9-90A2-4605-812C-7B089760D7C5}" srcOrd="0" destOrd="0" presId="urn:microsoft.com/office/officeart/2011/layout/HexagonRadial"/>
    <dgm:cxn modelId="{DBF3BDF7-ECA2-4506-A222-A3A98144DCF3}" srcId="{A112BBB2-DE3E-45E4-8DBD-7AA00E06826B}" destId="{C2A5CDEF-1093-46CC-AFAD-69C703713335}" srcOrd="1" destOrd="0" parTransId="{887A9A1B-15C8-49B8-8CF3-B8F4E7E4A2C2}" sibTransId="{E4763195-3A04-452D-9F1E-36C522209C4F}"/>
    <dgm:cxn modelId="{E9B8C752-6B9D-4A95-B424-2119CE55B4E4}" type="presParOf" srcId="{929C88F5-DC1B-419D-8E61-90B790486A98}" destId="{B6E8CF4D-E4BF-4A13-B8DB-A38C72DC1135}" srcOrd="0" destOrd="0" presId="urn:microsoft.com/office/officeart/2011/layout/HexagonRadial"/>
    <dgm:cxn modelId="{620E32EB-70A4-420E-B2FC-58743C7F8C1C}" type="presParOf" srcId="{929C88F5-DC1B-419D-8E61-90B790486A98}" destId="{FCBE6AD5-667A-4BA9-B236-F0ABDAD78ED0}" srcOrd="1" destOrd="0" presId="urn:microsoft.com/office/officeart/2011/layout/HexagonRadial"/>
    <dgm:cxn modelId="{35D58E24-A68C-4647-A5E7-6F90927817D6}" type="presParOf" srcId="{FCBE6AD5-667A-4BA9-B236-F0ABDAD78ED0}" destId="{0C8CB640-4994-4A6B-8732-03E66E1A8162}" srcOrd="0" destOrd="0" presId="urn:microsoft.com/office/officeart/2011/layout/HexagonRadial"/>
    <dgm:cxn modelId="{4AA5EAC4-FD9F-4DDE-9C44-7608AB65DBDB}" type="presParOf" srcId="{929C88F5-DC1B-419D-8E61-90B790486A98}" destId="{6DBB41F9-90A2-4605-812C-7B089760D7C5}" srcOrd="2" destOrd="0" presId="urn:microsoft.com/office/officeart/2011/layout/HexagonRadial"/>
    <dgm:cxn modelId="{1DDCC9AA-B1E9-47DE-9F58-54EF0F88F7CA}" type="presParOf" srcId="{929C88F5-DC1B-419D-8E61-90B790486A98}" destId="{9C9704D3-920E-40FA-AB9C-D4589C99BD3A}" srcOrd="3" destOrd="0" presId="urn:microsoft.com/office/officeart/2011/layout/HexagonRadial"/>
    <dgm:cxn modelId="{7BEC525A-B93E-491D-AFB6-93C5451B6A8F}" type="presParOf" srcId="{9C9704D3-920E-40FA-AB9C-D4589C99BD3A}" destId="{53638892-CEFC-4F28-B755-81B8C30D87A4}" srcOrd="0" destOrd="0" presId="urn:microsoft.com/office/officeart/2011/layout/HexagonRadial"/>
    <dgm:cxn modelId="{18866049-A3BD-4FBC-8D65-2B9AA116502D}" type="presParOf" srcId="{929C88F5-DC1B-419D-8E61-90B790486A98}" destId="{C5C94A38-643E-4575-8413-59A2F14B1725}" srcOrd="4" destOrd="0" presId="urn:microsoft.com/office/officeart/2011/layout/HexagonRadial"/>
    <dgm:cxn modelId="{3906D166-8361-4266-AF29-F7615E0BB576}" type="presParOf" srcId="{929C88F5-DC1B-419D-8E61-90B790486A98}" destId="{146C766A-02CE-488A-824A-CAD8E1F45E0B}" srcOrd="5" destOrd="0" presId="urn:microsoft.com/office/officeart/2011/layout/HexagonRadial"/>
    <dgm:cxn modelId="{0467338C-78D6-4A3B-956A-706BA3D35873}" type="presParOf" srcId="{146C766A-02CE-488A-824A-CAD8E1F45E0B}" destId="{85FE6501-7C21-488B-92D1-7A687ADF355B}" srcOrd="0" destOrd="0" presId="urn:microsoft.com/office/officeart/2011/layout/HexagonRadial"/>
    <dgm:cxn modelId="{42F0ED07-7B30-4E4A-84B8-F4E1B513D04C}" type="presParOf" srcId="{929C88F5-DC1B-419D-8E61-90B790486A98}" destId="{71490F00-EFE1-4AC1-BED7-DF238F30ED81}" srcOrd="6" destOrd="0" presId="urn:microsoft.com/office/officeart/2011/layout/HexagonRadial"/>
    <dgm:cxn modelId="{BC15A3CB-4534-4E13-B396-12B7EFFE3847}" type="presParOf" srcId="{929C88F5-DC1B-419D-8E61-90B790486A98}" destId="{82878061-A67E-4876-AF76-F85D48250610}" srcOrd="7" destOrd="0" presId="urn:microsoft.com/office/officeart/2011/layout/HexagonRadial"/>
    <dgm:cxn modelId="{546871A7-4A35-488C-A4F7-C9E6E7A9448E}" type="presParOf" srcId="{82878061-A67E-4876-AF76-F85D48250610}" destId="{9221978B-3030-4475-8883-EE9ED5A8EB53}" srcOrd="0" destOrd="0" presId="urn:microsoft.com/office/officeart/2011/layout/HexagonRadial"/>
    <dgm:cxn modelId="{C11F02E6-EB65-492A-BE77-4DEAF87CCA6F}" type="presParOf" srcId="{929C88F5-DC1B-419D-8E61-90B790486A98}" destId="{7723FDB3-206B-42A1-B5CD-0E18EC4BDB29}" srcOrd="8" destOrd="0" presId="urn:microsoft.com/office/officeart/2011/layout/HexagonRadial"/>
    <dgm:cxn modelId="{21FDC8DA-874A-4BA7-9847-39E237DB3B0C}" type="presParOf" srcId="{929C88F5-DC1B-419D-8E61-90B790486A98}" destId="{039F50AF-2DB0-4ED8-AEC9-7C6636464606}" srcOrd="9" destOrd="0" presId="urn:microsoft.com/office/officeart/2011/layout/HexagonRadial"/>
    <dgm:cxn modelId="{F25F781B-B56E-4BFF-AE45-545A27E18E80}" type="presParOf" srcId="{039F50AF-2DB0-4ED8-AEC9-7C6636464606}" destId="{B09DFCC5-F94D-4E28-BDD9-9BE8D8B8EFC9}" srcOrd="0" destOrd="0" presId="urn:microsoft.com/office/officeart/2011/layout/HexagonRadial"/>
    <dgm:cxn modelId="{26418BA9-7E5D-4700-89F4-D56E3025A97A}" type="presParOf" srcId="{929C88F5-DC1B-419D-8E61-90B790486A98}" destId="{D729B0C6-A8FE-4FFD-A371-88A70D205A91}" srcOrd="10" destOrd="0" presId="urn:microsoft.com/office/officeart/2011/layout/HexagonRadial"/>
    <dgm:cxn modelId="{1CCD4BBA-5B5F-4E52-B777-84CD4B384A48}" type="presParOf" srcId="{929C88F5-DC1B-419D-8E61-90B790486A98}" destId="{B042D59C-BEED-46C9-9EC2-431F0E19F84F}" srcOrd="11" destOrd="0" presId="urn:microsoft.com/office/officeart/2011/layout/HexagonRadial"/>
    <dgm:cxn modelId="{FC847AB7-AE18-4823-BDE9-1A395AB26BE0}" type="presParOf" srcId="{B042D59C-BEED-46C9-9EC2-431F0E19F84F}" destId="{F725CA3F-B5F9-4A82-AD78-2CEFC0D3F030}" srcOrd="0" destOrd="0" presId="urn:microsoft.com/office/officeart/2011/layout/HexagonRadial"/>
    <dgm:cxn modelId="{25D6ED5E-6BD4-41CB-A56B-F49291B146DC}" type="presParOf" srcId="{929C88F5-DC1B-419D-8E61-90B790486A98}" destId="{9B18D84F-31C1-47DB-8611-F75571FE7089}"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9979F-23A3-4AEC-85C1-68630FE332DC}">
      <dsp:nvSpPr>
        <dsp:cNvPr id="0" name=""/>
        <dsp:cNvSpPr/>
      </dsp:nvSpPr>
      <dsp:spPr>
        <a:xfrm>
          <a:off x="-149077" y="1460303"/>
          <a:ext cx="3198795" cy="28236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altLang="es-CO" sz="2400" b="1" kern="1200" dirty="0">
              <a:cs typeface="Times New Roman" panose="02020603050405020304" pitchFamily="18" charset="0"/>
            </a:rPr>
            <a:t>Magíster en Ingeniería Industrial – </a:t>
          </a:r>
          <a:r>
            <a:rPr lang="es-CO" altLang="es-CO" sz="2400" b="1" kern="1200" dirty="0" err="1">
              <a:cs typeface="Times New Roman" panose="02020603050405020304" pitchFamily="18" charset="0"/>
            </a:rPr>
            <a:t>MSc</a:t>
          </a:r>
          <a:r>
            <a:rPr lang="es-CO" altLang="es-CO" sz="2400" b="1" kern="1200" dirty="0">
              <a:cs typeface="Times New Roman" panose="02020603050405020304" pitchFamily="18" charset="0"/>
            </a:rPr>
            <a:t> </a:t>
          </a:r>
          <a:r>
            <a:rPr lang="es-CO" altLang="es-CO" sz="2000" b="1" kern="1200" dirty="0">
              <a:solidFill>
                <a:schemeClr val="bg1"/>
              </a:solidFill>
              <a:cs typeface="Times New Roman" panose="02020603050405020304" pitchFamily="18" charset="0"/>
            </a:rPr>
            <a:t>Universidad de los Andes</a:t>
          </a:r>
          <a:endParaRPr lang="es-CO" sz="2000" b="1" kern="1200" dirty="0">
            <a:solidFill>
              <a:schemeClr val="bg1"/>
            </a:solidFill>
          </a:endParaRPr>
        </a:p>
      </dsp:txBody>
      <dsp:txXfrm>
        <a:off x="319376" y="1873812"/>
        <a:ext cx="2261889" cy="1996600"/>
      </dsp:txXfrm>
    </dsp:sp>
    <dsp:sp modelId="{3E2D7AA8-27F5-4A08-AD8C-165A660C47BB}">
      <dsp:nvSpPr>
        <dsp:cNvPr id="0" name=""/>
        <dsp:cNvSpPr/>
      </dsp:nvSpPr>
      <dsp:spPr>
        <a:xfrm>
          <a:off x="1484248" y="3309998"/>
          <a:ext cx="2823570" cy="28236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altLang="es-CO" sz="2400" b="1" kern="1200" dirty="0">
              <a:cs typeface="Times New Roman" panose="02020603050405020304" pitchFamily="18" charset="0"/>
            </a:rPr>
            <a:t>Especialista en Banca – EB </a:t>
          </a:r>
          <a:r>
            <a:rPr lang="es-CO" altLang="es-CO" sz="2000" b="1" kern="1200" dirty="0">
              <a:solidFill>
                <a:schemeClr val="bg1"/>
              </a:solidFill>
              <a:cs typeface="Times New Roman" panose="02020603050405020304" pitchFamily="18" charset="0"/>
            </a:rPr>
            <a:t>Universidad de los Andes </a:t>
          </a:r>
        </a:p>
      </dsp:txBody>
      <dsp:txXfrm>
        <a:off x="1897750" y="3723507"/>
        <a:ext cx="1996566" cy="1996600"/>
      </dsp:txXfrm>
    </dsp:sp>
    <dsp:sp modelId="{EAB0F487-B81A-465F-A38E-861856B620A5}">
      <dsp:nvSpPr>
        <dsp:cNvPr id="0" name=""/>
        <dsp:cNvSpPr/>
      </dsp:nvSpPr>
      <dsp:spPr>
        <a:xfrm>
          <a:off x="2931113" y="1460303"/>
          <a:ext cx="2823570" cy="28236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es-CO" altLang="es-CO" sz="2400" b="1" kern="1200" dirty="0">
              <a:cs typeface="Times New Roman" panose="02020603050405020304" pitchFamily="18" charset="0"/>
            </a:rPr>
            <a:t>Contador </a:t>
          </a:r>
        </a:p>
        <a:p>
          <a:pPr marL="0" lvl="0" indent="0" algn="ctr" defTabSz="1066800">
            <a:lnSpc>
              <a:spcPct val="90000"/>
            </a:lnSpc>
            <a:spcBef>
              <a:spcPct val="0"/>
            </a:spcBef>
            <a:spcAft>
              <a:spcPts val="0"/>
            </a:spcAft>
            <a:buNone/>
          </a:pPr>
          <a:r>
            <a:rPr lang="es-CO" altLang="es-CO" sz="2400" b="1" kern="1200" dirty="0">
              <a:cs typeface="Times New Roman" panose="02020603050405020304" pitchFamily="18" charset="0"/>
            </a:rPr>
            <a:t>Público – CP</a:t>
          </a:r>
        </a:p>
        <a:p>
          <a:pPr marL="0" lvl="0" indent="0" algn="ctr" defTabSz="1066800">
            <a:lnSpc>
              <a:spcPct val="90000"/>
            </a:lnSpc>
            <a:spcBef>
              <a:spcPct val="0"/>
            </a:spcBef>
            <a:spcAft>
              <a:spcPct val="35000"/>
            </a:spcAft>
            <a:buNone/>
          </a:pPr>
          <a:r>
            <a:rPr lang="es-CO" altLang="es-CO" sz="2000" b="1" kern="1200" dirty="0">
              <a:cs typeface="Times New Roman" panose="02020603050405020304" pitchFamily="18" charset="0"/>
            </a:rPr>
            <a:t> </a:t>
          </a:r>
          <a:r>
            <a:rPr lang="es-CO" altLang="es-CO" sz="2000" b="1" kern="1200" dirty="0">
              <a:solidFill>
                <a:schemeClr val="bg1"/>
              </a:solidFill>
              <a:cs typeface="Times New Roman" panose="02020603050405020304" pitchFamily="18" charset="0"/>
            </a:rPr>
            <a:t>Universidad Nacional de Colombia</a:t>
          </a:r>
        </a:p>
      </dsp:txBody>
      <dsp:txXfrm>
        <a:off x="3344615" y="1873812"/>
        <a:ext cx="1996566" cy="1996600"/>
      </dsp:txXfrm>
    </dsp:sp>
    <dsp:sp modelId="{A5C49109-3719-4E12-853A-4571FE97460C}">
      <dsp:nvSpPr>
        <dsp:cNvPr id="0" name=""/>
        <dsp:cNvSpPr/>
      </dsp:nvSpPr>
      <dsp:spPr>
        <a:xfrm>
          <a:off x="4376827" y="3309998"/>
          <a:ext cx="2823570" cy="28236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altLang="es-CO" sz="2400" b="1" kern="1200" dirty="0">
              <a:cs typeface="Times New Roman" panose="02020603050405020304" pitchFamily="18" charset="0"/>
            </a:rPr>
            <a:t>Certified Internal Auditor - CIA</a:t>
          </a:r>
          <a:r>
            <a:rPr lang="es-MX" altLang="es-CO" sz="2000" b="1" kern="1200" baseline="30000" dirty="0">
              <a:cs typeface="Times New Roman" panose="02020603050405020304" pitchFamily="18" charset="0"/>
            </a:rPr>
            <a:t>®   </a:t>
          </a:r>
          <a:r>
            <a:rPr lang="es-CO" altLang="es-CO" sz="2000" b="1" kern="1200" dirty="0">
              <a:solidFill>
                <a:schemeClr val="bg1"/>
              </a:solidFill>
              <a:cs typeface="Times New Roman" panose="02020603050405020304" pitchFamily="18" charset="0"/>
            </a:rPr>
            <a:t>The Institute of Internal Auditors</a:t>
          </a:r>
        </a:p>
      </dsp:txBody>
      <dsp:txXfrm>
        <a:off x="4790329" y="3723507"/>
        <a:ext cx="1996566" cy="1996600"/>
      </dsp:txXfrm>
    </dsp:sp>
    <dsp:sp modelId="{155D030D-7C8B-4687-A4AE-AC34698D146B}">
      <dsp:nvSpPr>
        <dsp:cNvPr id="0" name=""/>
        <dsp:cNvSpPr/>
      </dsp:nvSpPr>
      <dsp:spPr>
        <a:xfrm>
          <a:off x="5642870" y="1460303"/>
          <a:ext cx="3185213" cy="28236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altLang="es-CO" sz="2000" b="1" kern="1200" dirty="0" err="1">
              <a:cs typeface="Times New Roman" panose="02020603050405020304" pitchFamily="18" charset="0"/>
            </a:rPr>
            <a:t>Certificate</a:t>
          </a:r>
          <a:r>
            <a:rPr lang="es-CO" altLang="es-CO" sz="2000" b="1" kern="1200" dirty="0">
              <a:cs typeface="Times New Roman" panose="02020603050405020304" pitchFamily="18" charset="0"/>
            </a:rPr>
            <a:t> in International </a:t>
          </a:r>
          <a:r>
            <a:rPr lang="es-CO" altLang="es-CO" sz="2000" b="1" kern="1200" dirty="0" err="1">
              <a:cs typeface="Times New Roman" panose="02020603050405020304" pitchFamily="18" charset="0"/>
            </a:rPr>
            <a:t>Auditing</a:t>
          </a:r>
          <a:r>
            <a:rPr lang="es-CO" altLang="es-CO" sz="2000" b="1" kern="1200" dirty="0">
              <a:cs typeface="Times New Roman" panose="02020603050405020304" pitchFamily="18" charset="0"/>
            </a:rPr>
            <a:t> – </a:t>
          </a:r>
          <a:r>
            <a:rPr lang="es-CO" altLang="es-CO" sz="2000" b="1" kern="1200" dirty="0" err="1">
              <a:cs typeface="Times New Roman" panose="02020603050405020304" pitchFamily="18" charset="0"/>
            </a:rPr>
            <a:t>CertIA</a:t>
          </a:r>
          <a:r>
            <a:rPr lang="es-CO" altLang="es-CO" sz="2000" b="1" kern="1200" dirty="0">
              <a:cs typeface="Times New Roman" panose="02020603050405020304" pitchFamily="18" charset="0"/>
            </a:rPr>
            <a:t>  </a:t>
          </a:r>
          <a:r>
            <a:rPr lang="en-US" altLang="es-CO" sz="2000" b="1" kern="1200" dirty="0">
              <a:solidFill>
                <a:schemeClr val="bg1"/>
              </a:solidFill>
              <a:cs typeface="Times New Roman" panose="02020603050405020304" pitchFamily="18" charset="0"/>
            </a:rPr>
            <a:t>Association of Chartered Certified Accountants </a:t>
          </a:r>
          <a:r>
            <a:rPr lang="es-CO" altLang="es-CO" sz="2000" b="1" kern="1200" dirty="0">
              <a:solidFill>
                <a:schemeClr val="bg1"/>
              </a:solidFill>
              <a:cs typeface="Times New Roman" panose="02020603050405020304" pitchFamily="18" charset="0"/>
            </a:rPr>
            <a:t>ACCA</a:t>
          </a:r>
        </a:p>
      </dsp:txBody>
      <dsp:txXfrm>
        <a:off x="6109334" y="1873812"/>
        <a:ext cx="2252285" cy="1996600"/>
      </dsp:txXfrm>
    </dsp:sp>
    <dsp:sp modelId="{F04D99D9-E6A5-4547-B652-4A681019762B}">
      <dsp:nvSpPr>
        <dsp:cNvPr id="0" name=""/>
        <dsp:cNvSpPr/>
      </dsp:nvSpPr>
      <dsp:spPr>
        <a:xfrm>
          <a:off x="7221179" y="3309998"/>
          <a:ext cx="2962208" cy="28236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altLang="es-CO" sz="2000" b="1" kern="1200" dirty="0" err="1">
              <a:cs typeface="Times New Roman" panose="02020603050405020304" pitchFamily="18" charset="0"/>
            </a:rPr>
            <a:t>Certification</a:t>
          </a:r>
          <a:r>
            <a:rPr lang="es-CO" altLang="es-CO" sz="2000" b="1" kern="1200" dirty="0">
              <a:cs typeface="Times New Roman" panose="02020603050405020304" pitchFamily="18" charset="0"/>
            </a:rPr>
            <a:t> in </a:t>
          </a:r>
          <a:r>
            <a:rPr lang="es-CO" altLang="es-CO" sz="2000" b="1" kern="1200" dirty="0" err="1">
              <a:cs typeface="Times New Roman" panose="02020603050405020304" pitchFamily="18" charset="0"/>
            </a:rPr>
            <a:t>Risk</a:t>
          </a:r>
          <a:r>
            <a:rPr lang="es-CO" altLang="es-CO" sz="2000" b="1" kern="1200" dirty="0">
              <a:cs typeface="Times New Roman" panose="02020603050405020304" pitchFamily="18" charset="0"/>
            </a:rPr>
            <a:t> Management </a:t>
          </a:r>
          <a:r>
            <a:rPr lang="es-CO" altLang="es-CO" sz="2000" b="1" kern="1200" dirty="0" err="1">
              <a:cs typeface="Times New Roman" panose="02020603050405020304" pitchFamily="18" charset="0"/>
            </a:rPr>
            <a:t>Assurance</a:t>
          </a:r>
          <a:r>
            <a:rPr lang="es-CO" altLang="es-CO" sz="2000" b="1" kern="1200" dirty="0">
              <a:cs typeface="Times New Roman" panose="02020603050405020304" pitchFamily="18" charset="0"/>
            </a:rPr>
            <a:t> - </a:t>
          </a:r>
          <a:r>
            <a:rPr lang="es-CO" altLang="es-CO" sz="2000" b="1" kern="1200" dirty="0">
              <a:solidFill>
                <a:schemeClr val="tx1"/>
              </a:solidFill>
              <a:cs typeface="Times New Roman" panose="02020603050405020304" pitchFamily="18" charset="0"/>
            </a:rPr>
            <a:t>CRMA</a:t>
          </a:r>
          <a:r>
            <a:rPr lang="es-CO" altLang="es-CO" sz="2000" b="1" kern="1200" dirty="0">
              <a:solidFill>
                <a:schemeClr val="bg1"/>
              </a:solidFill>
              <a:cs typeface="Times New Roman" panose="02020603050405020304" pitchFamily="18" charset="0"/>
            </a:rPr>
            <a:t>  </a:t>
          </a:r>
          <a:r>
            <a:rPr lang="en-US" altLang="es-CO" sz="2000" b="1" kern="1200" dirty="0">
              <a:solidFill>
                <a:schemeClr val="bg1"/>
              </a:solidFill>
              <a:cs typeface="Times New Roman" panose="02020603050405020304" pitchFamily="18" charset="0"/>
            </a:rPr>
            <a:t>The Institute of Internal Auditors</a:t>
          </a:r>
          <a:endParaRPr lang="es-CO" altLang="es-CO" sz="2000" b="1" kern="1200" dirty="0">
            <a:solidFill>
              <a:schemeClr val="bg1"/>
            </a:solidFill>
            <a:cs typeface="Times New Roman" panose="02020603050405020304" pitchFamily="18" charset="0"/>
          </a:endParaRPr>
        </a:p>
      </dsp:txBody>
      <dsp:txXfrm>
        <a:off x="7654984" y="3723507"/>
        <a:ext cx="2094598" cy="1996600"/>
      </dsp:txXfrm>
    </dsp:sp>
    <dsp:sp modelId="{3F9C04B7-35D6-46AB-AF8B-32A210E40598}">
      <dsp:nvSpPr>
        <dsp:cNvPr id="0" name=""/>
        <dsp:cNvSpPr/>
      </dsp:nvSpPr>
      <dsp:spPr>
        <a:xfrm>
          <a:off x="8605728" y="1460303"/>
          <a:ext cx="3044656" cy="28236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altLang="es-CO" sz="2400" b="1" kern="1200" dirty="0">
              <a:cs typeface="Times New Roman" panose="02020603050405020304" pitchFamily="18" charset="0"/>
            </a:rPr>
            <a:t>Profesor de Aseguramiento Interno, Externo y NIIF </a:t>
          </a:r>
        </a:p>
        <a:p>
          <a:pPr marL="0" lvl="0" indent="0" algn="ctr" defTabSz="1066800">
            <a:lnSpc>
              <a:spcPct val="90000"/>
            </a:lnSpc>
            <a:spcBef>
              <a:spcPct val="0"/>
            </a:spcBef>
            <a:spcAft>
              <a:spcPct val="35000"/>
            </a:spcAft>
            <a:buNone/>
          </a:pPr>
          <a:r>
            <a:rPr lang="es-CO" altLang="es-CO" sz="2000" b="1" kern="1200" dirty="0" err="1">
              <a:solidFill>
                <a:schemeClr val="bg1"/>
              </a:solidFill>
              <a:cs typeface="Times New Roman" panose="02020603050405020304" pitchFamily="18" charset="0"/>
            </a:rPr>
            <a:t>P.U.Javeriana</a:t>
          </a:r>
          <a:r>
            <a:rPr lang="es-CO" altLang="es-CO" sz="2000" b="1" kern="1200" dirty="0">
              <a:solidFill>
                <a:schemeClr val="bg1"/>
              </a:solidFill>
              <a:cs typeface="Times New Roman" panose="02020603050405020304" pitchFamily="18" charset="0"/>
            </a:rPr>
            <a:t> </a:t>
          </a:r>
          <a:r>
            <a:rPr lang="es-CO" altLang="es-CO" sz="2000" b="1" kern="1200" dirty="0" err="1">
              <a:solidFill>
                <a:schemeClr val="bg1"/>
              </a:solidFill>
              <a:cs typeface="Times New Roman" panose="02020603050405020304" pitchFamily="18" charset="0"/>
            </a:rPr>
            <a:t>U.Nacional</a:t>
          </a:r>
          <a:r>
            <a:rPr lang="es-CO" altLang="es-CO" sz="2000" b="1" kern="1200" dirty="0">
              <a:solidFill>
                <a:schemeClr val="bg1"/>
              </a:solidFill>
              <a:cs typeface="Times New Roman" panose="02020603050405020304" pitchFamily="18" charset="0"/>
            </a:rPr>
            <a:t> </a:t>
          </a:r>
          <a:r>
            <a:rPr lang="es-CO" altLang="es-CO" sz="2000" b="1" kern="1200" dirty="0" err="1">
              <a:solidFill>
                <a:schemeClr val="bg1"/>
              </a:solidFill>
              <a:cs typeface="Times New Roman" panose="02020603050405020304" pitchFamily="18" charset="0"/>
            </a:rPr>
            <a:t>U.Central</a:t>
          </a:r>
          <a:r>
            <a:rPr lang="es-CO" altLang="es-CO" sz="2000" b="1" kern="1200" dirty="0">
              <a:solidFill>
                <a:schemeClr val="bg1"/>
              </a:solidFill>
              <a:cs typeface="Times New Roman" panose="02020603050405020304" pitchFamily="18" charset="0"/>
            </a:rPr>
            <a:t> ENEX       </a:t>
          </a:r>
          <a:r>
            <a:rPr lang="es-CO" sz="2000" b="1" kern="1200" dirty="0">
              <a:solidFill>
                <a:schemeClr val="bg1"/>
              </a:solidFill>
              <a:cs typeface="Times New Roman" panose="02020603050405020304" pitchFamily="18" charset="0"/>
            </a:rPr>
            <a:t>UNAB</a:t>
          </a:r>
          <a:endParaRPr lang="es-CO" sz="2000" b="1" kern="1200" dirty="0">
            <a:solidFill>
              <a:schemeClr val="bg1"/>
            </a:solidFill>
          </a:endParaRPr>
        </a:p>
      </dsp:txBody>
      <dsp:txXfrm>
        <a:off x="9051608" y="1873812"/>
        <a:ext cx="2152896" cy="1996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710E2-BCCB-4E92-8A53-B8045C67B527}">
      <dsp:nvSpPr>
        <dsp:cNvPr id="0" name=""/>
        <dsp:cNvSpPr/>
      </dsp:nvSpPr>
      <dsp:spPr>
        <a:xfrm rot="5400000">
          <a:off x="6187859" y="-789155"/>
          <a:ext cx="4041816" cy="668928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600200">
            <a:lnSpc>
              <a:spcPct val="90000"/>
            </a:lnSpc>
            <a:spcBef>
              <a:spcPct val="0"/>
            </a:spcBef>
            <a:spcAft>
              <a:spcPct val="15000"/>
            </a:spcAft>
            <a:buFont typeface="Wingdings" panose="05000000000000000000" pitchFamily="2" charset="2"/>
            <a:buChar char="Ø"/>
          </a:pPr>
          <a:r>
            <a:rPr lang="es-CO" sz="3600" kern="1200" dirty="0"/>
            <a:t>Al informar sobre su administración, la precisión y la fiabilidad de esa información habrían sido sometidas a algún tipo de revisión crítica, es decir, </a:t>
          </a:r>
          <a:r>
            <a:rPr lang="es-CO" sz="3600" b="1" kern="1200" dirty="0">
              <a:solidFill>
                <a:srgbClr val="FF0000"/>
              </a:solidFill>
            </a:rPr>
            <a:t>a una auditoría</a:t>
          </a:r>
        </a:p>
      </dsp:txBody>
      <dsp:txXfrm rot="-5400000">
        <a:off x="4864124" y="731885"/>
        <a:ext cx="6491982" cy="3647206"/>
      </dsp:txXfrm>
    </dsp:sp>
    <dsp:sp modelId="{81F8E94B-E601-458D-879F-A1CEF0F41D3D}">
      <dsp:nvSpPr>
        <dsp:cNvPr id="0" name=""/>
        <dsp:cNvSpPr/>
      </dsp:nvSpPr>
      <dsp:spPr>
        <a:xfrm>
          <a:off x="4753" y="302446"/>
          <a:ext cx="4859370" cy="45060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s-CO" sz="4000" kern="1200" dirty="0"/>
            <a:t>La práctica de la auditoría comenzó el día en que un individuo asumió la administración de la propiedad de otro</a:t>
          </a:r>
          <a:endParaRPr lang="es-CO" sz="4000" kern="1200" dirty="0">
            <a:solidFill>
              <a:schemeClr val="bg1"/>
            </a:solidFill>
          </a:endParaRPr>
        </a:p>
      </dsp:txBody>
      <dsp:txXfrm>
        <a:off x="224722" y="522415"/>
        <a:ext cx="4419432" cy="4066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BC824-C870-46EF-88D2-9991BC9104B2}">
      <dsp:nvSpPr>
        <dsp:cNvPr id="0" name=""/>
        <dsp:cNvSpPr/>
      </dsp:nvSpPr>
      <dsp:spPr>
        <a:xfrm>
          <a:off x="3232455" y="1875541"/>
          <a:ext cx="2383894" cy="2062165"/>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O" sz="1900" b="1" kern="1200" dirty="0"/>
            <a:t>Elementos de un Encargo de Aseguramiento</a:t>
          </a:r>
        </a:p>
      </dsp:txBody>
      <dsp:txXfrm>
        <a:off x="3627500" y="2217271"/>
        <a:ext cx="1593804" cy="1378705"/>
      </dsp:txXfrm>
    </dsp:sp>
    <dsp:sp modelId="{8D80ADEE-120B-42F2-8B28-6742406992E3}">
      <dsp:nvSpPr>
        <dsp:cNvPr id="0" name=""/>
        <dsp:cNvSpPr/>
      </dsp:nvSpPr>
      <dsp:spPr>
        <a:xfrm>
          <a:off x="4725231" y="888934"/>
          <a:ext cx="899436" cy="774983"/>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7E8BC57-4FB4-4DC4-897D-F78A5BBC014C}">
      <dsp:nvSpPr>
        <dsp:cNvPr id="0" name=""/>
        <dsp:cNvSpPr/>
      </dsp:nvSpPr>
      <dsp:spPr>
        <a:xfrm>
          <a:off x="3452046" y="0"/>
          <a:ext cx="1953584" cy="1690080"/>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O" sz="1900" b="1" kern="1200" dirty="0"/>
            <a:t>Relación entre tres partes</a:t>
          </a:r>
        </a:p>
      </dsp:txBody>
      <dsp:txXfrm>
        <a:off x="3775797" y="280082"/>
        <a:ext cx="1306082" cy="1129916"/>
      </dsp:txXfrm>
    </dsp:sp>
    <dsp:sp modelId="{22873928-00A5-4986-BC4D-898B349BE998}">
      <dsp:nvSpPr>
        <dsp:cNvPr id="0" name=""/>
        <dsp:cNvSpPr/>
      </dsp:nvSpPr>
      <dsp:spPr>
        <a:xfrm>
          <a:off x="5774943" y="2337740"/>
          <a:ext cx="899436" cy="774983"/>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403BDCE-5929-4FB2-A2E5-32F53326CA6D}">
      <dsp:nvSpPr>
        <dsp:cNvPr id="0" name=""/>
        <dsp:cNvSpPr/>
      </dsp:nvSpPr>
      <dsp:spPr>
        <a:xfrm>
          <a:off x="5243710" y="1039512"/>
          <a:ext cx="1953584" cy="1690080"/>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O" sz="1900" b="1" kern="1200" dirty="0"/>
            <a:t>Asunto o materia</a:t>
          </a:r>
        </a:p>
      </dsp:txBody>
      <dsp:txXfrm>
        <a:off x="5567461" y="1319594"/>
        <a:ext cx="1306082" cy="1129916"/>
      </dsp:txXfrm>
    </dsp:sp>
    <dsp:sp modelId="{F2B237F9-2C08-4500-8D9D-973313397DEB}">
      <dsp:nvSpPr>
        <dsp:cNvPr id="0" name=""/>
        <dsp:cNvSpPr/>
      </dsp:nvSpPr>
      <dsp:spPr>
        <a:xfrm>
          <a:off x="5045745" y="3973170"/>
          <a:ext cx="899436" cy="774983"/>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2857EDF-0BCA-49C5-9680-E134AF54894D}">
      <dsp:nvSpPr>
        <dsp:cNvPr id="0" name=""/>
        <dsp:cNvSpPr/>
      </dsp:nvSpPr>
      <dsp:spPr>
        <a:xfrm>
          <a:off x="5243710" y="3083073"/>
          <a:ext cx="1953584" cy="1690080"/>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O" sz="1900" b="1" u="none" kern="1200" dirty="0"/>
            <a:t>Criterios adecuados</a:t>
          </a:r>
        </a:p>
      </dsp:txBody>
      <dsp:txXfrm>
        <a:off x="5567461" y="3363155"/>
        <a:ext cx="1306082" cy="1129916"/>
      </dsp:txXfrm>
    </dsp:sp>
    <dsp:sp modelId="{30D719B0-BF55-43EE-B883-D76670BAC6E5}">
      <dsp:nvSpPr>
        <dsp:cNvPr id="0" name=""/>
        <dsp:cNvSpPr/>
      </dsp:nvSpPr>
      <dsp:spPr>
        <a:xfrm>
          <a:off x="3236891" y="4142934"/>
          <a:ext cx="899436" cy="774983"/>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EC8124C-6DC3-4DEA-BD4A-D12B7E232B9B}">
      <dsp:nvSpPr>
        <dsp:cNvPr id="0" name=""/>
        <dsp:cNvSpPr/>
      </dsp:nvSpPr>
      <dsp:spPr>
        <a:xfrm>
          <a:off x="3452046" y="4123748"/>
          <a:ext cx="1953584" cy="1690080"/>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O" sz="1900" b="1" kern="1200" dirty="0"/>
            <a:t>Evidencia suficiente y adecuada</a:t>
          </a:r>
        </a:p>
      </dsp:txBody>
      <dsp:txXfrm>
        <a:off x="3775797" y="4403830"/>
        <a:ext cx="1306082" cy="1129916"/>
      </dsp:txXfrm>
    </dsp:sp>
    <dsp:sp modelId="{CC9958B5-B801-43CC-8056-21D461FBEDAB}">
      <dsp:nvSpPr>
        <dsp:cNvPr id="0" name=""/>
        <dsp:cNvSpPr/>
      </dsp:nvSpPr>
      <dsp:spPr>
        <a:xfrm>
          <a:off x="1652064" y="3084236"/>
          <a:ext cx="1953584" cy="1690080"/>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O" sz="1900" b="1" kern="1200" dirty="0"/>
            <a:t>Informe escrito</a:t>
          </a:r>
        </a:p>
      </dsp:txBody>
      <dsp:txXfrm>
        <a:off x="1975815" y="3364318"/>
        <a:ext cx="1306082" cy="11299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48C0E-CF89-4920-B5E2-74F008EEE2B0}">
      <dsp:nvSpPr>
        <dsp:cNvPr id="0" name=""/>
        <dsp:cNvSpPr/>
      </dsp:nvSpPr>
      <dsp:spPr>
        <a:xfrm>
          <a:off x="-7024169" y="-1073807"/>
          <a:ext cx="8359283" cy="8359283"/>
        </a:xfrm>
        <a:prstGeom prst="blockArc">
          <a:avLst>
            <a:gd name="adj1" fmla="val 18900000"/>
            <a:gd name="adj2" fmla="val 2700000"/>
            <a:gd name="adj3" fmla="val 25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CC32B7-9E16-4E97-BB0F-D352066D08E5}">
      <dsp:nvSpPr>
        <dsp:cNvPr id="0" name=""/>
        <dsp:cNvSpPr/>
      </dsp:nvSpPr>
      <dsp:spPr>
        <a:xfrm>
          <a:off x="582995" y="295859"/>
          <a:ext cx="10726779" cy="9611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511"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solidFill>
                <a:schemeClr val="bg2"/>
              </a:solidFill>
            </a:rPr>
            <a:t>El </a:t>
          </a:r>
          <a:r>
            <a:rPr lang="es-CO" sz="2000" b="1" kern="1200" dirty="0">
              <a:solidFill>
                <a:srgbClr val="FFC000"/>
              </a:solidFill>
            </a:rPr>
            <a:t>apetito de riesgo </a:t>
          </a:r>
          <a:r>
            <a:rPr lang="es-CO" sz="2000" kern="1200" dirty="0">
              <a:solidFill>
                <a:schemeClr val="bg2"/>
              </a:solidFill>
            </a:rPr>
            <a:t>y la </a:t>
          </a:r>
          <a:r>
            <a:rPr lang="es-CO" sz="2000" b="1" kern="1200" dirty="0">
              <a:solidFill>
                <a:schemeClr val="bg1"/>
              </a:solidFill>
            </a:rPr>
            <a:t>tolerancia al riesgo</a:t>
          </a:r>
          <a:r>
            <a:rPr lang="es-CO" sz="2000" kern="1200" dirty="0">
              <a:solidFill>
                <a:schemeClr val="bg2"/>
              </a:solidFill>
            </a:rPr>
            <a:t>, junto con la fijación de los </a:t>
          </a:r>
          <a:r>
            <a:rPr lang="es-CO" sz="2000" b="1" kern="1200" dirty="0">
              <a:solidFill>
                <a:srgbClr val="FFC000"/>
              </a:solidFill>
            </a:rPr>
            <a:t>objetivos y la estrategia</a:t>
          </a:r>
          <a:r>
            <a:rPr lang="es-CO" sz="2000" kern="1200" dirty="0">
              <a:solidFill>
                <a:schemeClr val="bg2"/>
              </a:solidFill>
            </a:rPr>
            <a:t>, </a:t>
          </a:r>
          <a:r>
            <a:rPr lang="es-CO" sz="2000" b="1" kern="1200" dirty="0">
              <a:solidFill>
                <a:schemeClr val="bg2"/>
              </a:solidFill>
            </a:rPr>
            <a:t>son precondiciones necesarias </a:t>
          </a:r>
          <a:r>
            <a:rPr lang="es-CO" sz="2000" kern="1200" dirty="0">
              <a:solidFill>
                <a:schemeClr val="bg2"/>
              </a:solidFill>
            </a:rPr>
            <a:t>para el establecimiento de un efectivo </a:t>
          </a:r>
          <a:r>
            <a:rPr lang="es-CO" sz="2000" b="1" kern="1200" dirty="0">
              <a:solidFill>
                <a:schemeClr val="bg1"/>
              </a:solidFill>
            </a:rPr>
            <a:t>sistema de control interno </a:t>
          </a:r>
          <a:r>
            <a:rPr lang="es-CO" sz="2000" kern="1200" dirty="0">
              <a:solidFill>
                <a:schemeClr val="bg2"/>
              </a:solidFill>
            </a:rPr>
            <a:t>y </a:t>
          </a:r>
          <a:r>
            <a:rPr lang="es-CO" sz="2000" b="1" kern="1200" dirty="0">
              <a:solidFill>
                <a:srgbClr val="FFC000"/>
              </a:solidFill>
            </a:rPr>
            <a:t>gestión de riesgos</a:t>
          </a:r>
          <a:r>
            <a:rPr lang="es-CO" sz="2000" b="1" kern="1200" dirty="0">
              <a:solidFill>
                <a:schemeClr val="bg2"/>
              </a:solidFill>
            </a:rPr>
            <a:t>.</a:t>
          </a:r>
          <a:endParaRPr lang="es-CO" sz="2000" kern="1200" dirty="0">
            <a:solidFill>
              <a:schemeClr val="bg2"/>
            </a:solidFill>
          </a:endParaRPr>
        </a:p>
      </dsp:txBody>
      <dsp:txXfrm>
        <a:off x="582995" y="295859"/>
        <a:ext cx="10726779" cy="961198"/>
      </dsp:txXfrm>
    </dsp:sp>
    <dsp:sp modelId="{CAF12547-BDA9-40C4-BF7B-E1DBC969D9FD}">
      <dsp:nvSpPr>
        <dsp:cNvPr id="0" name=""/>
        <dsp:cNvSpPr/>
      </dsp:nvSpPr>
      <dsp:spPr>
        <a:xfrm>
          <a:off x="97553" y="291016"/>
          <a:ext cx="970883" cy="9708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5849D0-A8AF-435E-990A-67A5C5D5D412}">
      <dsp:nvSpPr>
        <dsp:cNvPr id="0" name=""/>
        <dsp:cNvSpPr/>
      </dsp:nvSpPr>
      <dsp:spPr>
        <a:xfrm>
          <a:off x="1139561" y="1552793"/>
          <a:ext cx="10170213" cy="776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511"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s-CO" sz="2000" b="1" kern="1200" dirty="0">
              <a:solidFill>
                <a:schemeClr val="bg2"/>
              </a:solidFill>
            </a:rPr>
            <a:t>El </a:t>
          </a:r>
          <a:r>
            <a:rPr lang="es-CO" sz="2000" b="1" kern="1200" dirty="0">
              <a:solidFill>
                <a:srgbClr val="FFC000"/>
              </a:solidFill>
            </a:rPr>
            <a:t>Objetivo</a:t>
          </a:r>
          <a:r>
            <a:rPr lang="es-CO" sz="2000" b="1" kern="1200" dirty="0">
              <a:solidFill>
                <a:schemeClr val="bg2"/>
              </a:solidFill>
            </a:rPr>
            <a:t> es lo que queremos lograr o alcanzar. El objetivo </a:t>
          </a:r>
          <a:r>
            <a:rPr lang="es-CO" sz="2000" b="1" u="sng" kern="1200" dirty="0">
              <a:solidFill>
                <a:schemeClr val="bg2"/>
              </a:solidFill>
            </a:rPr>
            <a:t>NO depende </a:t>
          </a:r>
          <a:r>
            <a:rPr lang="es-CO" sz="2000" b="1" kern="1200" dirty="0">
              <a:solidFill>
                <a:schemeClr val="bg2"/>
              </a:solidFill>
            </a:rPr>
            <a:t>del riesgo, control o proceso.</a:t>
          </a:r>
          <a:endParaRPr lang="es-CO" sz="2000" kern="1200" dirty="0">
            <a:solidFill>
              <a:schemeClr val="bg2"/>
            </a:solidFill>
          </a:endParaRPr>
        </a:p>
      </dsp:txBody>
      <dsp:txXfrm>
        <a:off x="1139561" y="1552793"/>
        <a:ext cx="10170213" cy="776707"/>
      </dsp:txXfrm>
    </dsp:sp>
    <dsp:sp modelId="{299A22B0-FDF5-4321-993B-C8B936383E43}">
      <dsp:nvSpPr>
        <dsp:cNvPr id="0" name=""/>
        <dsp:cNvSpPr/>
      </dsp:nvSpPr>
      <dsp:spPr>
        <a:xfrm>
          <a:off x="654119" y="1455704"/>
          <a:ext cx="970883" cy="9708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1982D1-46DA-43D0-934E-758FD27265D1}">
      <dsp:nvSpPr>
        <dsp:cNvPr id="0" name=""/>
        <dsp:cNvSpPr/>
      </dsp:nvSpPr>
      <dsp:spPr>
        <a:xfrm>
          <a:off x="1310382" y="2568551"/>
          <a:ext cx="9999392" cy="10745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511"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s-CO" sz="2000" b="1" kern="1200" dirty="0">
              <a:solidFill>
                <a:srgbClr val="FFC000"/>
              </a:solidFill>
            </a:rPr>
            <a:t>Riesgo Inherente</a:t>
          </a:r>
          <a:r>
            <a:rPr lang="es-CO" sz="2000" b="1" kern="1200" dirty="0">
              <a:solidFill>
                <a:schemeClr val="bg2"/>
              </a:solidFill>
            </a:rPr>
            <a:t>, es lo peor que puede suceder que, en caso de que se materialice, pueda impedir el logro de los objetivos. El riesgo inherente </a:t>
          </a:r>
          <a:r>
            <a:rPr lang="es-CO" sz="2000" b="1" u="sng" kern="1200" dirty="0">
              <a:solidFill>
                <a:schemeClr val="bg2"/>
              </a:solidFill>
            </a:rPr>
            <a:t>NO depende </a:t>
          </a:r>
          <a:r>
            <a:rPr lang="es-CO" sz="2000" b="1" kern="1200" dirty="0">
              <a:solidFill>
                <a:schemeClr val="bg2"/>
              </a:solidFill>
            </a:rPr>
            <a:t>de la negación o deficiencias del control o del proceso.</a:t>
          </a:r>
          <a:endParaRPr lang="es-CO" sz="2000" kern="1200" dirty="0">
            <a:solidFill>
              <a:schemeClr val="bg2"/>
            </a:solidFill>
          </a:endParaRPr>
        </a:p>
      </dsp:txBody>
      <dsp:txXfrm>
        <a:off x="1310382" y="2568551"/>
        <a:ext cx="9999392" cy="1074566"/>
      </dsp:txXfrm>
    </dsp:sp>
    <dsp:sp modelId="{691C71BB-3B7F-418A-8F70-108C88FF3BE2}">
      <dsp:nvSpPr>
        <dsp:cNvPr id="0" name=""/>
        <dsp:cNvSpPr/>
      </dsp:nvSpPr>
      <dsp:spPr>
        <a:xfrm>
          <a:off x="824940" y="2620392"/>
          <a:ext cx="970883" cy="9708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33C414-1D3F-43AC-89FE-4516D84D4F4F}">
      <dsp:nvSpPr>
        <dsp:cNvPr id="0" name=""/>
        <dsp:cNvSpPr/>
      </dsp:nvSpPr>
      <dsp:spPr>
        <a:xfrm>
          <a:off x="1139561" y="3728532"/>
          <a:ext cx="10170213" cy="10839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511"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s-CO" sz="2000" b="1" kern="1200" dirty="0">
              <a:solidFill>
                <a:schemeClr val="bg2"/>
              </a:solidFill>
            </a:rPr>
            <a:t>El </a:t>
          </a:r>
          <a:r>
            <a:rPr lang="es-CO" sz="2000" b="1" kern="1200" dirty="0">
              <a:solidFill>
                <a:srgbClr val="FFC000"/>
              </a:solidFill>
            </a:rPr>
            <a:t>Control</a:t>
          </a:r>
          <a:r>
            <a:rPr lang="es-CO" sz="2000" b="1" kern="1200" dirty="0">
              <a:solidFill>
                <a:srgbClr val="FF0000"/>
              </a:solidFill>
            </a:rPr>
            <a:t> </a:t>
          </a:r>
          <a:r>
            <a:rPr lang="es-CO" sz="2000" b="1" kern="1200" dirty="0">
              <a:solidFill>
                <a:schemeClr val="bg2"/>
              </a:solidFill>
            </a:rPr>
            <a:t>son los mecanismos, dispositivos, actividades realizadas y responsabilidades para mitigar la materialización de los riesgos Identificados, Medidos y Priorizados</a:t>
          </a:r>
          <a:endParaRPr lang="es-CO" sz="2000" kern="1200" dirty="0">
            <a:solidFill>
              <a:schemeClr val="bg2"/>
            </a:solidFill>
          </a:endParaRPr>
        </a:p>
      </dsp:txBody>
      <dsp:txXfrm>
        <a:off x="1139561" y="3728532"/>
        <a:ext cx="10170213" cy="1083980"/>
      </dsp:txXfrm>
    </dsp:sp>
    <dsp:sp modelId="{526B3AEB-47A2-4FF1-8080-2A8CE0ED2872}">
      <dsp:nvSpPr>
        <dsp:cNvPr id="0" name=""/>
        <dsp:cNvSpPr/>
      </dsp:nvSpPr>
      <dsp:spPr>
        <a:xfrm>
          <a:off x="654119" y="3785080"/>
          <a:ext cx="970883" cy="9708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AB94C7-7FC7-42E4-A1D3-72E514F0AAB3}">
      <dsp:nvSpPr>
        <dsp:cNvPr id="0" name=""/>
        <dsp:cNvSpPr/>
      </dsp:nvSpPr>
      <dsp:spPr>
        <a:xfrm>
          <a:off x="582995" y="5046856"/>
          <a:ext cx="10726779" cy="776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511"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s-CO" sz="2000" b="1" kern="1200" dirty="0">
              <a:solidFill>
                <a:schemeClr val="bg2"/>
              </a:solidFill>
            </a:rPr>
            <a:t>El </a:t>
          </a:r>
          <a:r>
            <a:rPr lang="es-CO" sz="2000" b="1" kern="1200" dirty="0">
              <a:solidFill>
                <a:srgbClr val="FFC000"/>
              </a:solidFill>
            </a:rPr>
            <a:t>Proceso</a:t>
          </a:r>
          <a:r>
            <a:rPr lang="es-CO" sz="2000" b="1" kern="1200" dirty="0">
              <a:solidFill>
                <a:schemeClr val="bg2"/>
              </a:solidFill>
            </a:rPr>
            <a:t> es cómo realizamos las actividades, gestionando oportunamente los riesgos y controles, para apoyar el logro de los objetivos. </a:t>
          </a:r>
          <a:endParaRPr lang="es-CO" sz="2000" kern="1200" dirty="0">
            <a:solidFill>
              <a:schemeClr val="bg2"/>
            </a:solidFill>
          </a:endParaRPr>
        </a:p>
      </dsp:txBody>
      <dsp:txXfrm>
        <a:off x="582995" y="5046856"/>
        <a:ext cx="10726779" cy="776707"/>
      </dsp:txXfrm>
    </dsp:sp>
    <dsp:sp modelId="{C8D9BEA5-FE89-4961-B922-E5FE28CF31B1}">
      <dsp:nvSpPr>
        <dsp:cNvPr id="0" name=""/>
        <dsp:cNvSpPr/>
      </dsp:nvSpPr>
      <dsp:spPr>
        <a:xfrm>
          <a:off x="97553" y="4949768"/>
          <a:ext cx="970883" cy="9708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859AE-2BE8-4B49-A751-D693C2B9664F}">
      <dsp:nvSpPr>
        <dsp:cNvPr id="0" name=""/>
        <dsp:cNvSpPr/>
      </dsp:nvSpPr>
      <dsp:spPr>
        <a:xfrm>
          <a:off x="340" y="1699324"/>
          <a:ext cx="3531530" cy="17431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51435" rIns="51435" bIns="51435" numCol="1" spcCol="1270" anchor="t" anchorCtr="0">
          <a:noAutofit/>
        </a:bodyPr>
        <a:lstStyle/>
        <a:p>
          <a:pPr marL="285750" lvl="1" indent="-285750" algn="l" defTabSz="1244600">
            <a:lnSpc>
              <a:spcPct val="90000"/>
            </a:lnSpc>
            <a:spcBef>
              <a:spcPct val="0"/>
            </a:spcBef>
            <a:spcAft>
              <a:spcPct val="15000"/>
            </a:spcAft>
            <a:buChar char="•"/>
          </a:pPr>
          <a:r>
            <a:rPr lang="es-CO" sz="2800" kern="1200" dirty="0"/>
            <a:t>aplicar las NIA (artículos 207 y 208 Código Comercio)</a:t>
          </a:r>
        </a:p>
      </dsp:txBody>
      <dsp:txXfrm>
        <a:off x="40454" y="1739438"/>
        <a:ext cx="3451302" cy="1289379"/>
      </dsp:txXfrm>
    </dsp:sp>
    <dsp:sp modelId="{07EF066F-E1D4-4A09-BF26-A307E54C718A}">
      <dsp:nvSpPr>
        <dsp:cNvPr id="0" name=""/>
        <dsp:cNvSpPr/>
      </dsp:nvSpPr>
      <dsp:spPr>
        <a:xfrm>
          <a:off x="1995667" y="1977487"/>
          <a:ext cx="3396473" cy="3396473"/>
        </a:xfrm>
        <a:prstGeom prst="leftCircularArrow">
          <a:avLst>
            <a:gd name="adj1" fmla="val 3419"/>
            <a:gd name="adj2" fmla="val 423379"/>
            <a:gd name="adj3" fmla="val 2503116"/>
            <a:gd name="adj4" fmla="val 9328716"/>
            <a:gd name="adj5" fmla="val 39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C1FB05-BC3A-4A86-AE51-F18C49099914}">
      <dsp:nvSpPr>
        <dsp:cNvPr id="0" name=""/>
        <dsp:cNvSpPr/>
      </dsp:nvSpPr>
      <dsp:spPr>
        <a:xfrm>
          <a:off x="937470" y="3273871"/>
          <a:ext cx="2651635" cy="1054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CO" sz="3200" kern="1200" dirty="0"/>
            <a:t>Dictaminar   los E/F </a:t>
          </a:r>
        </a:p>
      </dsp:txBody>
      <dsp:txXfrm>
        <a:off x="968354" y="3304755"/>
        <a:ext cx="2589867" cy="992699"/>
      </dsp:txXfrm>
    </dsp:sp>
    <dsp:sp modelId="{2042D084-0EEC-491D-90F2-09FBF860C70D}">
      <dsp:nvSpPr>
        <dsp:cNvPr id="0" name=""/>
        <dsp:cNvSpPr/>
      </dsp:nvSpPr>
      <dsp:spPr>
        <a:xfrm>
          <a:off x="4142056" y="1582372"/>
          <a:ext cx="2983089" cy="24604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51435" rIns="51435" bIns="51435" numCol="1" spcCol="1270" anchor="t" anchorCtr="0">
          <a:noAutofit/>
        </a:bodyPr>
        <a:lstStyle/>
        <a:p>
          <a:pPr marL="228600" lvl="1" indent="-228600" algn="l" defTabSz="1200150">
            <a:lnSpc>
              <a:spcPct val="90000"/>
            </a:lnSpc>
            <a:spcBef>
              <a:spcPct val="0"/>
            </a:spcBef>
            <a:spcAft>
              <a:spcPct val="15000"/>
            </a:spcAft>
            <a:buChar char="•"/>
          </a:pPr>
          <a:endParaRPr lang="es-CO" sz="2700" kern="1200" dirty="0"/>
        </a:p>
        <a:p>
          <a:pPr marL="228600" lvl="1" indent="-228600" algn="l" defTabSz="1200150">
            <a:lnSpc>
              <a:spcPct val="90000"/>
            </a:lnSpc>
            <a:spcBef>
              <a:spcPct val="0"/>
            </a:spcBef>
            <a:spcAft>
              <a:spcPct val="15000"/>
            </a:spcAft>
            <a:buChar char="•"/>
          </a:pPr>
          <a:r>
            <a:rPr lang="es-CO" sz="2700" kern="1200" dirty="0"/>
            <a:t>aplicar las ISAE (artículo 209 Código Comercio)</a:t>
          </a:r>
        </a:p>
      </dsp:txBody>
      <dsp:txXfrm>
        <a:off x="4198677" y="2166227"/>
        <a:ext cx="2869847" cy="1819949"/>
      </dsp:txXfrm>
    </dsp:sp>
    <dsp:sp modelId="{F967AE9A-EE86-45C6-8069-0474912A61D3}">
      <dsp:nvSpPr>
        <dsp:cNvPr id="0" name=""/>
        <dsp:cNvSpPr/>
      </dsp:nvSpPr>
      <dsp:spPr>
        <a:xfrm>
          <a:off x="5721565" y="-356227"/>
          <a:ext cx="3771453" cy="3771453"/>
        </a:xfrm>
        <a:prstGeom prst="circularArrow">
          <a:avLst>
            <a:gd name="adj1" fmla="val 3079"/>
            <a:gd name="adj2" fmla="val 378227"/>
            <a:gd name="adj3" fmla="val 19648930"/>
            <a:gd name="adj4" fmla="val 12778178"/>
            <a:gd name="adj5" fmla="val 359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E1E4B4-256A-40F7-B7AA-C194EE62C5B1}">
      <dsp:nvSpPr>
        <dsp:cNvPr id="0" name=""/>
        <dsp:cNvSpPr/>
      </dsp:nvSpPr>
      <dsp:spPr>
        <a:xfrm>
          <a:off x="4804965" y="571754"/>
          <a:ext cx="2651635" cy="2021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CO" sz="2400" kern="1200" dirty="0"/>
            <a:t>Evaluar el cumplimiento de las disposiciones estatutarias y de la asamblea o junta de socios </a:t>
          </a:r>
        </a:p>
      </dsp:txBody>
      <dsp:txXfrm>
        <a:off x="4864165" y="630954"/>
        <a:ext cx="2533235" cy="1902835"/>
      </dsp:txXfrm>
    </dsp:sp>
    <dsp:sp modelId="{B5C3358B-5B6A-4406-955D-D7B99876600C}">
      <dsp:nvSpPr>
        <dsp:cNvPr id="0" name=""/>
        <dsp:cNvSpPr/>
      </dsp:nvSpPr>
      <dsp:spPr>
        <a:xfrm>
          <a:off x="8009551" y="1279326"/>
          <a:ext cx="2983089" cy="24604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51435" rIns="51435" bIns="51435" numCol="1" spcCol="1270" anchor="t" anchorCtr="0">
          <a:noAutofit/>
        </a:bodyPr>
        <a:lstStyle/>
        <a:p>
          <a:pPr marL="228600" lvl="1" indent="-228600" algn="l" defTabSz="1200150">
            <a:lnSpc>
              <a:spcPct val="90000"/>
            </a:lnSpc>
            <a:spcBef>
              <a:spcPct val="0"/>
            </a:spcBef>
            <a:spcAft>
              <a:spcPct val="15000"/>
            </a:spcAft>
            <a:buChar char="•"/>
          </a:pPr>
          <a:r>
            <a:rPr lang="es-CO" sz="2700" kern="1200" dirty="0"/>
            <a:t>aplicar las ISAE, (numeral 3 del artículo 209 Código Comercio)</a:t>
          </a:r>
        </a:p>
      </dsp:txBody>
      <dsp:txXfrm>
        <a:off x="8066172" y="1335947"/>
        <a:ext cx="2869847" cy="1819949"/>
      </dsp:txXfrm>
    </dsp:sp>
    <dsp:sp modelId="{B38C3C8C-6CEE-44E0-B001-C13FDA76B55E}">
      <dsp:nvSpPr>
        <dsp:cNvPr id="0" name=""/>
        <dsp:cNvSpPr/>
      </dsp:nvSpPr>
      <dsp:spPr>
        <a:xfrm>
          <a:off x="8672459" y="3089808"/>
          <a:ext cx="2651635" cy="12998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CO" sz="3200" kern="1200" dirty="0"/>
            <a:t>Evaluar el control interno</a:t>
          </a:r>
        </a:p>
      </dsp:txBody>
      <dsp:txXfrm>
        <a:off x="8710531" y="3127880"/>
        <a:ext cx="2575491" cy="12237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8CF4D-E4BF-4A13-B8DB-A38C72DC1135}">
      <dsp:nvSpPr>
        <dsp:cNvPr id="0" name=""/>
        <dsp:cNvSpPr/>
      </dsp:nvSpPr>
      <dsp:spPr>
        <a:xfrm>
          <a:off x="3083146" y="1879465"/>
          <a:ext cx="2388882" cy="206648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CO" sz="2800" kern="1200" dirty="0"/>
            <a:t>Hexágono del Auditor</a:t>
          </a:r>
        </a:p>
      </dsp:txBody>
      <dsp:txXfrm>
        <a:off x="3479017" y="2221910"/>
        <a:ext cx="1597140" cy="1381590"/>
      </dsp:txXfrm>
    </dsp:sp>
    <dsp:sp modelId="{53638892-CEFC-4F28-B755-81B8C30D87A4}">
      <dsp:nvSpPr>
        <dsp:cNvPr id="0" name=""/>
        <dsp:cNvSpPr/>
      </dsp:nvSpPr>
      <dsp:spPr>
        <a:xfrm>
          <a:off x="4579045" y="890794"/>
          <a:ext cx="901318" cy="7766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BB41F9-90A2-4605-812C-7B089760D7C5}">
      <dsp:nvSpPr>
        <dsp:cNvPr id="0" name=""/>
        <dsp:cNvSpPr/>
      </dsp:nvSpPr>
      <dsp:spPr>
        <a:xfrm>
          <a:off x="3303196" y="0"/>
          <a:ext cx="1957672" cy="169361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Competencia profesional</a:t>
          </a:r>
        </a:p>
      </dsp:txBody>
      <dsp:txXfrm>
        <a:off x="3627624" y="280668"/>
        <a:ext cx="1308816" cy="1132280"/>
      </dsp:txXfrm>
    </dsp:sp>
    <dsp:sp modelId="{85FE6501-7C21-488B-92D1-7A687ADF355B}">
      <dsp:nvSpPr>
        <dsp:cNvPr id="0" name=""/>
        <dsp:cNvSpPr/>
      </dsp:nvSpPr>
      <dsp:spPr>
        <a:xfrm>
          <a:off x="5630954" y="2342632"/>
          <a:ext cx="901318" cy="7766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C94A38-643E-4575-8413-59A2F14B1725}">
      <dsp:nvSpPr>
        <dsp:cNvPr id="0" name=""/>
        <dsp:cNvSpPr/>
      </dsp:nvSpPr>
      <dsp:spPr>
        <a:xfrm>
          <a:off x="5098609" y="1041687"/>
          <a:ext cx="1957672" cy="169361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O" sz="2000" kern="1200" dirty="0"/>
            <a:t>Juicio Profesional</a:t>
          </a:r>
        </a:p>
      </dsp:txBody>
      <dsp:txXfrm>
        <a:off x="5423037" y="1322355"/>
        <a:ext cx="1308816" cy="1132280"/>
      </dsp:txXfrm>
    </dsp:sp>
    <dsp:sp modelId="{9221978B-3030-4475-8883-EE9ED5A8EB53}">
      <dsp:nvSpPr>
        <dsp:cNvPr id="0" name=""/>
        <dsp:cNvSpPr/>
      </dsp:nvSpPr>
      <dsp:spPr>
        <a:xfrm>
          <a:off x="4900230" y="3981484"/>
          <a:ext cx="901318" cy="7766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90F00-EFE1-4AC1-BED7-DF238F30ED81}">
      <dsp:nvSpPr>
        <dsp:cNvPr id="0" name=""/>
        <dsp:cNvSpPr/>
      </dsp:nvSpPr>
      <dsp:spPr>
        <a:xfrm>
          <a:off x="5098609" y="3089525"/>
          <a:ext cx="1957672" cy="169361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Escepticismo Profesional</a:t>
          </a:r>
        </a:p>
      </dsp:txBody>
      <dsp:txXfrm>
        <a:off x="5423037" y="3370193"/>
        <a:ext cx="1308816" cy="1132280"/>
      </dsp:txXfrm>
    </dsp:sp>
    <dsp:sp modelId="{B09DFCC5-F94D-4E28-BDD9-9BE8D8B8EFC9}">
      <dsp:nvSpPr>
        <dsp:cNvPr id="0" name=""/>
        <dsp:cNvSpPr/>
      </dsp:nvSpPr>
      <dsp:spPr>
        <a:xfrm>
          <a:off x="3087591" y="4151604"/>
          <a:ext cx="901318" cy="7766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23FDB3-206B-42A1-B5CD-0E18EC4BDB29}">
      <dsp:nvSpPr>
        <dsp:cNvPr id="0" name=""/>
        <dsp:cNvSpPr/>
      </dsp:nvSpPr>
      <dsp:spPr>
        <a:xfrm>
          <a:off x="3303196" y="4132378"/>
          <a:ext cx="1957672" cy="169361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CO" sz="2400" kern="1200" dirty="0"/>
            <a:t>Debido Cuidado</a:t>
          </a:r>
        </a:p>
      </dsp:txBody>
      <dsp:txXfrm>
        <a:off x="3627624" y="4413046"/>
        <a:ext cx="1308816" cy="1132280"/>
      </dsp:txXfrm>
    </dsp:sp>
    <dsp:sp modelId="{F725CA3F-B5F9-4A82-AD78-2CEFC0D3F030}">
      <dsp:nvSpPr>
        <dsp:cNvPr id="0" name=""/>
        <dsp:cNvSpPr/>
      </dsp:nvSpPr>
      <dsp:spPr>
        <a:xfrm>
          <a:off x="2018456" y="2700348"/>
          <a:ext cx="901318" cy="7766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29B0C6-A8FE-4FFD-A371-88A70D205A91}">
      <dsp:nvSpPr>
        <dsp:cNvPr id="0" name=""/>
        <dsp:cNvSpPr/>
      </dsp:nvSpPr>
      <dsp:spPr>
        <a:xfrm>
          <a:off x="1499448" y="3090690"/>
          <a:ext cx="1957672" cy="169361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Objetividad</a:t>
          </a:r>
        </a:p>
      </dsp:txBody>
      <dsp:txXfrm>
        <a:off x="1823876" y="3371358"/>
        <a:ext cx="1308816" cy="1132280"/>
      </dsp:txXfrm>
    </dsp:sp>
    <dsp:sp modelId="{9B18D84F-31C1-47DB-8611-F75571FE7089}">
      <dsp:nvSpPr>
        <dsp:cNvPr id="0" name=""/>
        <dsp:cNvSpPr/>
      </dsp:nvSpPr>
      <dsp:spPr>
        <a:xfrm>
          <a:off x="1499448" y="1039357"/>
          <a:ext cx="1957672" cy="169361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CO" sz="2400" kern="1200" dirty="0" err="1"/>
            <a:t>Indepen-dencia</a:t>
          </a:r>
          <a:endParaRPr lang="es-CO" sz="2400" kern="1200" dirty="0"/>
        </a:p>
      </dsp:txBody>
      <dsp:txXfrm>
        <a:off x="1823876" y="1320025"/>
        <a:ext cx="1308816" cy="1132280"/>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707A0D8-7B97-43A7-8ACE-5E9A04ED57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AFA86DE8-BFB3-4FA4-8A55-5755C99CFF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30A930-A6EE-4053-85CC-9210B3D9A180}" type="datetimeFigureOut">
              <a:rPr lang="es-CO" smtClean="0"/>
              <a:t>13/05/2023</a:t>
            </a:fld>
            <a:endParaRPr lang="es-CO"/>
          </a:p>
        </p:txBody>
      </p:sp>
      <p:sp>
        <p:nvSpPr>
          <p:cNvPr id="4" name="Marcador de pie de página 3">
            <a:extLst>
              <a:ext uri="{FF2B5EF4-FFF2-40B4-BE49-F238E27FC236}">
                <a16:creationId xmlns:a16="http://schemas.microsoft.com/office/drawing/2014/main" id="{100F030D-679E-46F1-AB6D-6CD27C73F8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E6828089-D6D5-4681-BB10-67C9C47A20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7884CB-2F46-4A3D-AAA6-0DA876AFC165}" type="slidenum">
              <a:rPr lang="es-CO" smtClean="0"/>
              <a:t>‹Nº›</a:t>
            </a:fld>
            <a:endParaRPr lang="es-CO"/>
          </a:p>
        </p:txBody>
      </p:sp>
    </p:spTree>
    <p:extLst>
      <p:ext uri="{BB962C8B-B14F-4D97-AF65-F5344CB8AC3E}">
        <p14:creationId xmlns:p14="http://schemas.microsoft.com/office/powerpoint/2010/main" val="1717797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935DC-59B9-435F-AF20-0F3757253863}" type="datetimeFigureOut">
              <a:rPr lang="es-CO" smtClean="0"/>
              <a:t>13/05/2023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30FD7-7A70-4438-8759-0DE861E7EA9A}" type="slidenum">
              <a:rPr lang="es-CO" smtClean="0"/>
              <a:t>‹Nº›</a:t>
            </a:fld>
            <a:endParaRPr lang="es-CO"/>
          </a:p>
        </p:txBody>
      </p:sp>
    </p:spTree>
    <p:extLst>
      <p:ext uri="{BB962C8B-B14F-4D97-AF65-F5344CB8AC3E}">
        <p14:creationId xmlns:p14="http://schemas.microsoft.com/office/powerpoint/2010/main" val="414349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9AB9CD4-B567-476B-A0D4-859133C1092F}" type="slidenum">
              <a:rPr lang="es-ES"/>
              <a:pPr/>
              <a:t>1</a:t>
            </a:fld>
            <a:endParaRPr lang="es-ES"/>
          </a:p>
        </p:txBody>
      </p:sp>
      <p:sp>
        <p:nvSpPr>
          <p:cNvPr id="158723" name="Rectangle 2"/>
          <p:cNvSpPr>
            <a:spLocks noGrp="1" noRot="1" noChangeAspect="1" noChangeArrowheads="1" noTextEdit="1"/>
          </p:cNvSpPr>
          <p:nvPr>
            <p:ph type="sldImg"/>
          </p:nvPr>
        </p:nvSpPr>
        <p:spPr bwMode="auto">
          <a:xfrm>
            <a:off x="388938" y="687388"/>
            <a:ext cx="6089650"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p:cNvSpPr>
            <a:spLocks noGrp="1" noChangeArrowheads="1"/>
          </p:cNvSpPr>
          <p:nvPr>
            <p:ph type="body" idx="1"/>
          </p:nvPr>
        </p:nvSpPr>
        <p:spPr bwMode="auto">
          <a:xfrm>
            <a:off x="914400" y="4346575"/>
            <a:ext cx="519747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38" tIns="46070" rIns="92138" bIns="46070"/>
          <a:lstStyle/>
          <a:p>
            <a:pPr>
              <a:spcBef>
                <a:spcPct val="0"/>
              </a:spcBef>
            </a:pPr>
            <a:endParaRPr lang="es-ES_tradnl"/>
          </a:p>
        </p:txBody>
      </p:sp>
    </p:spTree>
    <p:extLst>
      <p:ext uri="{BB962C8B-B14F-4D97-AF65-F5344CB8AC3E}">
        <p14:creationId xmlns:p14="http://schemas.microsoft.com/office/powerpoint/2010/main" val="3537080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9AB9CD4-B567-476B-A0D4-859133C1092F}" type="slidenum">
              <a:rPr lang="es-ES"/>
              <a:pPr/>
              <a:t>3</a:t>
            </a:fld>
            <a:endParaRPr lang="es-ES"/>
          </a:p>
        </p:txBody>
      </p:sp>
      <p:sp>
        <p:nvSpPr>
          <p:cNvPr id="158723" name="Rectangle 2"/>
          <p:cNvSpPr>
            <a:spLocks noGrp="1" noRot="1" noChangeAspect="1" noChangeArrowheads="1" noTextEdit="1"/>
          </p:cNvSpPr>
          <p:nvPr>
            <p:ph type="sldImg"/>
          </p:nvPr>
        </p:nvSpPr>
        <p:spPr bwMode="auto">
          <a:xfrm>
            <a:off x="388938" y="687388"/>
            <a:ext cx="6089650"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p:cNvSpPr>
            <a:spLocks noGrp="1" noChangeArrowheads="1"/>
          </p:cNvSpPr>
          <p:nvPr>
            <p:ph type="body" idx="1"/>
          </p:nvPr>
        </p:nvSpPr>
        <p:spPr bwMode="auto">
          <a:xfrm>
            <a:off x="914400" y="4346575"/>
            <a:ext cx="519747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38" tIns="46070" rIns="92138" bIns="46070"/>
          <a:lstStyle/>
          <a:p>
            <a:pPr>
              <a:spcBef>
                <a:spcPct val="0"/>
              </a:spcBef>
            </a:pPr>
            <a:endParaRPr lang="es-ES_tradnl"/>
          </a:p>
        </p:txBody>
      </p:sp>
    </p:spTree>
    <p:extLst>
      <p:ext uri="{BB962C8B-B14F-4D97-AF65-F5344CB8AC3E}">
        <p14:creationId xmlns:p14="http://schemas.microsoft.com/office/powerpoint/2010/main" val="209372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DCC9D89-E97C-4627-8605-72CFFA697C1E}" type="slidenum">
              <a:rPr lang="es-ES" smtClean="0"/>
              <a:pPr/>
              <a:t>7</a:t>
            </a:fld>
            <a:endParaRPr lang="es-ES"/>
          </a:p>
        </p:txBody>
      </p:sp>
      <p:sp>
        <p:nvSpPr>
          <p:cNvPr id="49155" name="Rectangle 2"/>
          <p:cNvSpPr>
            <a:spLocks noChangeArrowheads="1"/>
          </p:cNvSpPr>
          <p:nvPr/>
        </p:nvSpPr>
        <p:spPr bwMode="auto">
          <a:xfrm>
            <a:off x="4145280" y="0"/>
            <a:ext cx="3169920" cy="476466"/>
          </a:xfrm>
          <a:prstGeom prst="rect">
            <a:avLst/>
          </a:prstGeom>
          <a:noFill/>
          <a:ln w="12700">
            <a:noFill/>
            <a:miter lim="800000"/>
            <a:headEnd/>
            <a:tailEnd/>
          </a:ln>
        </p:spPr>
        <p:txBody>
          <a:bodyPr wrap="none" lIns="96661" tIns="48331" rIns="96661" bIns="48331" anchor="ctr"/>
          <a:lstStyle/>
          <a:p>
            <a:endParaRPr lang="es-CO"/>
          </a:p>
        </p:txBody>
      </p:sp>
      <p:sp>
        <p:nvSpPr>
          <p:cNvPr id="49156" name="Rectangle 3"/>
          <p:cNvSpPr>
            <a:spLocks noChangeArrowheads="1"/>
          </p:cNvSpPr>
          <p:nvPr/>
        </p:nvSpPr>
        <p:spPr bwMode="auto">
          <a:xfrm>
            <a:off x="4145280" y="9119721"/>
            <a:ext cx="3169920" cy="481481"/>
          </a:xfrm>
          <a:prstGeom prst="rect">
            <a:avLst/>
          </a:prstGeom>
          <a:noFill/>
          <a:ln w="12700">
            <a:noFill/>
            <a:miter lim="800000"/>
            <a:headEnd/>
            <a:tailEnd/>
          </a:ln>
        </p:spPr>
        <p:txBody>
          <a:bodyPr lIns="26772" tIns="0" rIns="26772" bIns="0" anchor="b"/>
          <a:lstStyle/>
          <a:p>
            <a:pPr algn="r" defTabSz="1043807" eaLnBrk="0" hangingPunct="0"/>
            <a:r>
              <a:rPr lang="es-ES_tradnl" sz="1400" i="1">
                <a:latin typeface="Times New Roman" pitchFamily="18" charset="0"/>
              </a:rPr>
              <a:t>1</a:t>
            </a:r>
          </a:p>
        </p:txBody>
      </p:sp>
      <p:sp>
        <p:nvSpPr>
          <p:cNvPr id="49157" name="Rectangle 4"/>
          <p:cNvSpPr>
            <a:spLocks noChangeArrowheads="1"/>
          </p:cNvSpPr>
          <p:nvPr/>
        </p:nvSpPr>
        <p:spPr bwMode="auto">
          <a:xfrm>
            <a:off x="0" y="9119721"/>
            <a:ext cx="3169920" cy="481481"/>
          </a:xfrm>
          <a:prstGeom prst="rect">
            <a:avLst/>
          </a:prstGeom>
          <a:noFill/>
          <a:ln w="12700">
            <a:noFill/>
            <a:miter lim="800000"/>
            <a:headEnd/>
            <a:tailEnd/>
          </a:ln>
        </p:spPr>
        <p:txBody>
          <a:bodyPr wrap="none" lIns="96661" tIns="48331" rIns="96661" bIns="48331" anchor="ctr"/>
          <a:lstStyle/>
          <a:p>
            <a:endParaRPr lang="es-CO"/>
          </a:p>
        </p:txBody>
      </p:sp>
      <p:sp>
        <p:nvSpPr>
          <p:cNvPr id="49158" name="Rectangle 5"/>
          <p:cNvSpPr>
            <a:spLocks noChangeArrowheads="1"/>
          </p:cNvSpPr>
          <p:nvPr/>
        </p:nvSpPr>
        <p:spPr bwMode="auto">
          <a:xfrm>
            <a:off x="0" y="0"/>
            <a:ext cx="3169920" cy="476466"/>
          </a:xfrm>
          <a:prstGeom prst="rect">
            <a:avLst/>
          </a:prstGeom>
          <a:noFill/>
          <a:ln w="12700">
            <a:noFill/>
            <a:miter lim="800000"/>
            <a:headEnd/>
            <a:tailEnd/>
          </a:ln>
        </p:spPr>
        <p:txBody>
          <a:bodyPr wrap="none" lIns="96661" tIns="48331" rIns="96661" bIns="48331" anchor="ctr"/>
          <a:lstStyle/>
          <a:p>
            <a:endParaRPr lang="es-CO"/>
          </a:p>
        </p:txBody>
      </p:sp>
      <p:sp>
        <p:nvSpPr>
          <p:cNvPr id="49159" name="Rectangle 6"/>
          <p:cNvSpPr>
            <a:spLocks noChangeArrowheads="1"/>
          </p:cNvSpPr>
          <p:nvPr/>
        </p:nvSpPr>
        <p:spPr bwMode="auto">
          <a:xfrm>
            <a:off x="4145280" y="0"/>
            <a:ext cx="3169920" cy="476466"/>
          </a:xfrm>
          <a:prstGeom prst="rect">
            <a:avLst/>
          </a:prstGeom>
          <a:noFill/>
          <a:ln w="12700">
            <a:noFill/>
            <a:miter lim="800000"/>
            <a:headEnd/>
            <a:tailEnd/>
          </a:ln>
        </p:spPr>
        <p:txBody>
          <a:bodyPr wrap="none" lIns="96661" tIns="48331" rIns="96661" bIns="48331" anchor="ctr"/>
          <a:lstStyle/>
          <a:p>
            <a:endParaRPr lang="es-CO"/>
          </a:p>
        </p:txBody>
      </p:sp>
      <p:sp>
        <p:nvSpPr>
          <p:cNvPr id="49160" name="Rectangle 7"/>
          <p:cNvSpPr>
            <a:spLocks noChangeArrowheads="1"/>
          </p:cNvSpPr>
          <p:nvPr/>
        </p:nvSpPr>
        <p:spPr bwMode="auto">
          <a:xfrm>
            <a:off x="4145280" y="9119721"/>
            <a:ext cx="3169920" cy="481481"/>
          </a:xfrm>
          <a:prstGeom prst="rect">
            <a:avLst/>
          </a:prstGeom>
          <a:noFill/>
          <a:ln w="12700">
            <a:noFill/>
            <a:miter lim="800000"/>
            <a:headEnd/>
            <a:tailEnd/>
          </a:ln>
        </p:spPr>
        <p:txBody>
          <a:bodyPr lIns="26772" tIns="0" rIns="26772" bIns="0" anchor="b"/>
          <a:lstStyle/>
          <a:p>
            <a:pPr algn="r" defTabSz="1043807" eaLnBrk="0" hangingPunct="0"/>
            <a:r>
              <a:rPr lang="es-ES_tradnl" sz="1400" i="1">
                <a:latin typeface="Times New Roman" pitchFamily="18" charset="0"/>
              </a:rPr>
              <a:t>1</a:t>
            </a:r>
          </a:p>
        </p:txBody>
      </p:sp>
      <p:sp>
        <p:nvSpPr>
          <p:cNvPr id="49161" name="Rectangle 8"/>
          <p:cNvSpPr>
            <a:spLocks noChangeArrowheads="1"/>
          </p:cNvSpPr>
          <p:nvPr/>
        </p:nvSpPr>
        <p:spPr bwMode="auto">
          <a:xfrm>
            <a:off x="0" y="9119721"/>
            <a:ext cx="3169920" cy="481481"/>
          </a:xfrm>
          <a:prstGeom prst="rect">
            <a:avLst/>
          </a:prstGeom>
          <a:noFill/>
          <a:ln w="12700">
            <a:noFill/>
            <a:miter lim="800000"/>
            <a:headEnd/>
            <a:tailEnd/>
          </a:ln>
        </p:spPr>
        <p:txBody>
          <a:bodyPr wrap="none" lIns="96661" tIns="48331" rIns="96661" bIns="48331" anchor="ctr"/>
          <a:lstStyle/>
          <a:p>
            <a:endParaRPr lang="es-CO"/>
          </a:p>
        </p:txBody>
      </p:sp>
      <p:sp>
        <p:nvSpPr>
          <p:cNvPr id="49162" name="Rectangle 9"/>
          <p:cNvSpPr>
            <a:spLocks noChangeArrowheads="1"/>
          </p:cNvSpPr>
          <p:nvPr/>
        </p:nvSpPr>
        <p:spPr bwMode="auto">
          <a:xfrm>
            <a:off x="0" y="0"/>
            <a:ext cx="3169920" cy="476466"/>
          </a:xfrm>
          <a:prstGeom prst="rect">
            <a:avLst/>
          </a:prstGeom>
          <a:noFill/>
          <a:ln w="12700">
            <a:noFill/>
            <a:miter lim="800000"/>
            <a:headEnd/>
            <a:tailEnd/>
          </a:ln>
        </p:spPr>
        <p:txBody>
          <a:bodyPr wrap="none" lIns="96661" tIns="48331" rIns="96661" bIns="48331" anchor="ctr"/>
          <a:lstStyle/>
          <a:p>
            <a:endParaRPr lang="es-CO"/>
          </a:p>
        </p:txBody>
      </p:sp>
      <p:sp>
        <p:nvSpPr>
          <p:cNvPr id="49163" name="Rectangle 10"/>
          <p:cNvSpPr>
            <a:spLocks noChangeArrowheads="1"/>
          </p:cNvSpPr>
          <p:nvPr/>
        </p:nvSpPr>
        <p:spPr bwMode="auto">
          <a:xfrm>
            <a:off x="4145280" y="0"/>
            <a:ext cx="3169920" cy="476466"/>
          </a:xfrm>
          <a:prstGeom prst="rect">
            <a:avLst/>
          </a:prstGeom>
          <a:noFill/>
          <a:ln w="12700">
            <a:noFill/>
            <a:miter lim="800000"/>
            <a:headEnd/>
            <a:tailEnd/>
          </a:ln>
        </p:spPr>
        <p:txBody>
          <a:bodyPr wrap="none" lIns="96661" tIns="48331" rIns="96661" bIns="48331" anchor="ctr"/>
          <a:lstStyle/>
          <a:p>
            <a:endParaRPr lang="es-CO"/>
          </a:p>
        </p:txBody>
      </p:sp>
      <p:sp>
        <p:nvSpPr>
          <p:cNvPr id="49164" name="Rectangle 11"/>
          <p:cNvSpPr>
            <a:spLocks noChangeArrowheads="1"/>
          </p:cNvSpPr>
          <p:nvPr/>
        </p:nvSpPr>
        <p:spPr bwMode="auto">
          <a:xfrm>
            <a:off x="4145280" y="9119721"/>
            <a:ext cx="3169920" cy="481481"/>
          </a:xfrm>
          <a:prstGeom prst="rect">
            <a:avLst/>
          </a:prstGeom>
          <a:noFill/>
          <a:ln w="12700">
            <a:noFill/>
            <a:miter lim="800000"/>
            <a:headEnd/>
            <a:tailEnd/>
          </a:ln>
        </p:spPr>
        <p:txBody>
          <a:bodyPr lIns="26772" tIns="0" rIns="26772" bIns="0" anchor="b"/>
          <a:lstStyle/>
          <a:p>
            <a:pPr algn="r" defTabSz="1043807" eaLnBrk="0" hangingPunct="0"/>
            <a:r>
              <a:rPr lang="es-ES_tradnl" sz="1400" i="1">
                <a:latin typeface="Times New Roman" pitchFamily="18" charset="0"/>
              </a:rPr>
              <a:t>1</a:t>
            </a:r>
          </a:p>
        </p:txBody>
      </p:sp>
      <p:sp>
        <p:nvSpPr>
          <p:cNvPr id="49165" name="Rectangle 12"/>
          <p:cNvSpPr>
            <a:spLocks noChangeArrowheads="1"/>
          </p:cNvSpPr>
          <p:nvPr/>
        </p:nvSpPr>
        <p:spPr bwMode="auto">
          <a:xfrm>
            <a:off x="0" y="9119721"/>
            <a:ext cx="3169920" cy="481481"/>
          </a:xfrm>
          <a:prstGeom prst="rect">
            <a:avLst/>
          </a:prstGeom>
          <a:noFill/>
          <a:ln w="12700">
            <a:noFill/>
            <a:miter lim="800000"/>
            <a:headEnd/>
            <a:tailEnd/>
          </a:ln>
        </p:spPr>
        <p:txBody>
          <a:bodyPr wrap="none" lIns="96661" tIns="48331" rIns="96661" bIns="48331" anchor="ctr"/>
          <a:lstStyle/>
          <a:p>
            <a:endParaRPr lang="es-CO"/>
          </a:p>
        </p:txBody>
      </p:sp>
      <p:sp>
        <p:nvSpPr>
          <p:cNvPr id="49166" name="Rectangle 13"/>
          <p:cNvSpPr>
            <a:spLocks noChangeArrowheads="1"/>
          </p:cNvSpPr>
          <p:nvPr/>
        </p:nvSpPr>
        <p:spPr bwMode="auto">
          <a:xfrm>
            <a:off x="0" y="0"/>
            <a:ext cx="3169920" cy="476466"/>
          </a:xfrm>
          <a:prstGeom prst="rect">
            <a:avLst/>
          </a:prstGeom>
          <a:noFill/>
          <a:ln w="12700">
            <a:noFill/>
            <a:miter lim="800000"/>
            <a:headEnd/>
            <a:tailEnd/>
          </a:ln>
        </p:spPr>
        <p:txBody>
          <a:bodyPr wrap="none" lIns="96661" tIns="48331" rIns="96661" bIns="48331" anchor="ctr"/>
          <a:lstStyle/>
          <a:p>
            <a:endParaRPr lang="es-CO"/>
          </a:p>
        </p:txBody>
      </p:sp>
      <p:sp>
        <p:nvSpPr>
          <p:cNvPr id="49167" name="Rectangle 14"/>
          <p:cNvSpPr>
            <a:spLocks noChangeArrowheads="1"/>
          </p:cNvSpPr>
          <p:nvPr/>
        </p:nvSpPr>
        <p:spPr bwMode="auto">
          <a:xfrm>
            <a:off x="4145280" y="1"/>
            <a:ext cx="3169920" cy="489841"/>
          </a:xfrm>
          <a:prstGeom prst="rect">
            <a:avLst/>
          </a:prstGeom>
          <a:noFill/>
          <a:ln w="12700">
            <a:noFill/>
            <a:miter lim="800000"/>
            <a:headEnd/>
            <a:tailEnd/>
          </a:ln>
        </p:spPr>
        <p:txBody>
          <a:bodyPr wrap="none" lIns="96661" tIns="48331" rIns="96661" bIns="48331" anchor="ctr"/>
          <a:lstStyle/>
          <a:p>
            <a:endParaRPr lang="es-CO"/>
          </a:p>
        </p:txBody>
      </p:sp>
      <p:sp>
        <p:nvSpPr>
          <p:cNvPr id="49168" name="Rectangle 15"/>
          <p:cNvSpPr>
            <a:spLocks noChangeArrowheads="1"/>
          </p:cNvSpPr>
          <p:nvPr/>
        </p:nvSpPr>
        <p:spPr bwMode="auto">
          <a:xfrm>
            <a:off x="4145280" y="9108018"/>
            <a:ext cx="3169920" cy="493184"/>
          </a:xfrm>
          <a:prstGeom prst="rect">
            <a:avLst/>
          </a:prstGeom>
          <a:noFill/>
          <a:ln w="12700">
            <a:noFill/>
            <a:miter lim="800000"/>
            <a:headEnd/>
            <a:tailEnd/>
          </a:ln>
        </p:spPr>
        <p:txBody>
          <a:bodyPr lIns="26772" tIns="0" rIns="26772" bIns="0" anchor="b"/>
          <a:lstStyle/>
          <a:p>
            <a:pPr algn="r" defTabSz="980037" eaLnBrk="0" hangingPunct="0"/>
            <a:r>
              <a:rPr lang="es-ES_tradnl" sz="1400" i="1">
                <a:latin typeface="Times New Roman" pitchFamily="18" charset="0"/>
              </a:rPr>
              <a:t>1</a:t>
            </a:r>
          </a:p>
        </p:txBody>
      </p:sp>
      <p:sp>
        <p:nvSpPr>
          <p:cNvPr id="49169" name="Rectangle 16"/>
          <p:cNvSpPr>
            <a:spLocks noChangeArrowheads="1"/>
          </p:cNvSpPr>
          <p:nvPr/>
        </p:nvSpPr>
        <p:spPr bwMode="auto">
          <a:xfrm>
            <a:off x="0" y="9108018"/>
            <a:ext cx="3169920" cy="493184"/>
          </a:xfrm>
          <a:prstGeom prst="rect">
            <a:avLst/>
          </a:prstGeom>
          <a:noFill/>
          <a:ln w="12700">
            <a:noFill/>
            <a:miter lim="800000"/>
            <a:headEnd/>
            <a:tailEnd/>
          </a:ln>
        </p:spPr>
        <p:txBody>
          <a:bodyPr wrap="none" lIns="96661" tIns="48331" rIns="96661" bIns="48331" anchor="ctr"/>
          <a:lstStyle/>
          <a:p>
            <a:endParaRPr lang="es-CO"/>
          </a:p>
        </p:txBody>
      </p:sp>
      <p:sp>
        <p:nvSpPr>
          <p:cNvPr id="49170" name="Rectangle 17"/>
          <p:cNvSpPr>
            <a:spLocks noChangeArrowheads="1"/>
          </p:cNvSpPr>
          <p:nvPr/>
        </p:nvSpPr>
        <p:spPr bwMode="auto">
          <a:xfrm>
            <a:off x="0" y="1"/>
            <a:ext cx="3169920" cy="489841"/>
          </a:xfrm>
          <a:prstGeom prst="rect">
            <a:avLst/>
          </a:prstGeom>
          <a:noFill/>
          <a:ln w="12700">
            <a:noFill/>
            <a:miter lim="800000"/>
            <a:headEnd/>
            <a:tailEnd/>
          </a:ln>
        </p:spPr>
        <p:txBody>
          <a:bodyPr wrap="none" lIns="96661" tIns="48331" rIns="96661" bIns="48331" anchor="ctr"/>
          <a:lstStyle/>
          <a:p>
            <a:endParaRPr lang="es-CO"/>
          </a:p>
        </p:txBody>
      </p:sp>
      <p:sp>
        <p:nvSpPr>
          <p:cNvPr id="49171" name="Rectangle 18"/>
          <p:cNvSpPr>
            <a:spLocks noChangeArrowheads="1"/>
          </p:cNvSpPr>
          <p:nvPr/>
        </p:nvSpPr>
        <p:spPr bwMode="auto">
          <a:xfrm>
            <a:off x="4145280" y="0"/>
            <a:ext cx="3169920" cy="476466"/>
          </a:xfrm>
          <a:prstGeom prst="rect">
            <a:avLst/>
          </a:prstGeom>
          <a:noFill/>
          <a:ln w="12700">
            <a:noFill/>
            <a:miter lim="800000"/>
            <a:headEnd/>
            <a:tailEnd/>
          </a:ln>
        </p:spPr>
        <p:txBody>
          <a:bodyPr wrap="none" lIns="96661" tIns="48331" rIns="96661" bIns="48331" anchor="ctr"/>
          <a:lstStyle/>
          <a:p>
            <a:endParaRPr lang="es-CO"/>
          </a:p>
        </p:txBody>
      </p:sp>
      <p:sp>
        <p:nvSpPr>
          <p:cNvPr id="49172" name="Rectangle 19"/>
          <p:cNvSpPr>
            <a:spLocks noChangeArrowheads="1"/>
          </p:cNvSpPr>
          <p:nvPr/>
        </p:nvSpPr>
        <p:spPr bwMode="auto">
          <a:xfrm>
            <a:off x="4145280" y="9119721"/>
            <a:ext cx="3169920" cy="481481"/>
          </a:xfrm>
          <a:prstGeom prst="rect">
            <a:avLst/>
          </a:prstGeom>
          <a:noFill/>
          <a:ln w="12700">
            <a:noFill/>
            <a:miter lim="800000"/>
            <a:headEnd/>
            <a:tailEnd/>
          </a:ln>
        </p:spPr>
        <p:txBody>
          <a:bodyPr lIns="35140" tIns="0" rIns="35140" bIns="0" anchor="b"/>
          <a:lstStyle/>
          <a:p>
            <a:pPr algn="r" defTabSz="1275391" eaLnBrk="0" hangingPunct="0"/>
            <a:r>
              <a:rPr lang="es-ES_tradnl" i="1">
                <a:latin typeface="Times New Roman" pitchFamily="18" charset="0"/>
              </a:rPr>
              <a:t>1</a:t>
            </a:r>
          </a:p>
        </p:txBody>
      </p:sp>
      <p:sp>
        <p:nvSpPr>
          <p:cNvPr id="49173" name="Rectangle 20"/>
          <p:cNvSpPr>
            <a:spLocks noChangeArrowheads="1"/>
          </p:cNvSpPr>
          <p:nvPr/>
        </p:nvSpPr>
        <p:spPr bwMode="auto">
          <a:xfrm>
            <a:off x="0" y="9119721"/>
            <a:ext cx="3169920" cy="481481"/>
          </a:xfrm>
          <a:prstGeom prst="rect">
            <a:avLst/>
          </a:prstGeom>
          <a:noFill/>
          <a:ln w="12700">
            <a:noFill/>
            <a:miter lim="800000"/>
            <a:headEnd/>
            <a:tailEnd/>
          </a:ln>
        </p:spPr>
        <p:txBody>
          <a:bodyPr wrap="none" lIns="96661" tIns="48331" rIns="96661" bIns="48331" anchor="ctr"/>
          <a:lstStyle/>
          <a:p>
            <a:endParaRPr lang="es-CO"/>
          </a:p>
        </p:txBody>
      </p:sp>
      <p:sp>
        <p:nvSpPr>
          <p:cNvPr id="49174" name="Rectangle 21"/>
          <p:cNvSpPr>
            <a:spLocks noChangeArrowheads="1"/>
          </p:cNvSpPr>
          <p:nvPr/>
        </p:nvSpPr>
        <p:spPr bwMode="auto">
          <a:xfrm>
            <a:off x="0" y="0"/>
            <a:ext cx="3169920" cy="476466"/>
          </a:xfrm>
          <a:prstGeom prst="rect">
            <a:avLst/>
          </a:prstGeom>
          <a:noFill/>
          <a:ln w="12700">
            <a:noFill/>
            <a:miter lim="800000"/>
            <a:headEnd/>
            <a:tailEnd/>
          </a:ln>
        </p:spPr>
        <p:txBody>
          <a:bodyPr wrap="none" lIns="96661" tIns="48331" rIns="96661" bIns="48331" anchor="ctr"/>
          <a:lstStyle/>
          <a:p>
            <a:endParaRPr lang="es-CO"/>
          </a:p>
        </p:txBody>
      </p:sp>
      <p:sp>
        <p:nvSpPr>
          <p:cNvPr id="49175" name="Rectangle 22"/>
          <p:cNvSpPr>
            <a:spLocks noGrp="1" noChangeArrowheads="1"/>
          </p:cNvSpPr>
          <p:nvPr>
            <p:ph type="body" idx="1"/>
          </p:nvPr>
        </p:nvSpPr>
        <p:spPr>
          <a:xfrm>
            <a:off x="975360" y="4560697"/>
            <a:ext cx="5364480" cy="4318284"/>
          </a:xfrm>
          <a:noFill/>
          <a:ln/>
        </p:spPr>
        <p:txBody>
          <a:bodyPr lIns="153941" tIns="78643" rIns="153941" bIns="78643"/>
          <a:lstStyle/>
          <a:p>
            <a:pPr eaLnBrk="1" hangingPunct="1"/>
            <a:endParaRPr lang="es-ES_tradnl"/>
          </a:p>
        </p:txBody>
      </p:sp>
      <p:sp>
        <p:nvSpPr>
          <p:cNvPr id="2" name="Date Placeholder 1">
            <a:extLst>
              <a:ext uri="{FF2B5EF4-FFF2-40B4-BE49-F238E27FC236}">
                <a16:creationId xmlns:a16="http://schemas.microsoft.com/office/drawing/2014/main" id="{62A86D41-7F71-4199-96CD-6F231B726A43}"/>
              </a:ext>
            </a:extLst>
          </p:cNvPr>
          <p:cNvSpPr>
            <a:spLocks noGrp="1"/>
          </p:cNvSpPr>
          <p:nvPr>
            <p:ph type="dt" idx="1"/>
          </p:nvPr>
        </p:nvSpPr>
        <p:spPr/>
        <p:txBody>
          <a:bodyPr/>
          <a:lstStyle/>
          <a:p>
            <a:r>
              <a:rPr lang="es-CO"/>
              <a:t>30/11/2018</a:t>
            </a:r>
          </a:p>
        </p:txBody>
      </p:sp>
    </p:spTree>
    <p:extLst>
      <p:ext uri="{BB962C8B-B14F-4D97-AF65-F5344CB8AC3E}">
        <p14:creationId xmlns:p14="http://schemas.microsoft.com/office/powerpoint/2010/main" val="3395090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4714481" y="10083982"/>
            <a:ext cx="3606665" cy="530833"/>
          </a:xfrm>
          <a:prstGeom prst="rect">
            <a:avLst/>
          </a:prstGeom>
          <a:noFill/>
        </p:spPr>
        <p:txBody>
          <a:bodyPr/>
          <a:lstStyle/>
          <a:p>
            <a:fld id="{1B46611F-E09C-4658-BF75-25C000786C85}" type="slidenum">
              <a:rPr lang="es-ES" smtClean="0"/>
              <a:pPr/>
              <a:t>8</a:t>
            </a:fld>
            <a:endParaRPr lang="es-ES"/>
          </a:p>
        </p:txBody>
      </p:sp>
      <p:sp>
        <p:nvSpPr>
          <p:cNvPr id="27651" name="Rectangle 2"/>
          <p:cNvSpPr>
            <a:spLocks noChangeArrowheads="1"/>
          </p:cNvSpPr>
          <p:nvPr/>
        </p:nvSpPr>
        <p:spPr bwMode="auto">
          <a:xfrm>
            <a:off x="4716407" y="1"/>
            <a:ext cx="3606665" cy="526859"/>
          </a:xfrm>
          <a:prstGeom prst="rect">
            <a:avLst/>
          </a:prstGeom>
          <a:noFill/>
          <a:ln w="12700">
            <a:noFill/>
            <a:miter lim="800000"/>
            <a:headEnd/>
            <a:tailEnd/>
          </a:ln>
        </p:spPr>
        <p:txBody>
          <a:bodyPr wrap="none" lIns="108199" tIns="54099" rIns="108199" bIns="54099" anchor="ctr"/>
          <a:lstStyle/>
          <a:p>
            <a:endParaRPr lang="es-CO"/>
          </a:p>
        </p:txBody>
      </p:sp>
      <p:sp>
        <p:nvSpPr>
          <p:cNvPr id="27652" name="Rectangle 3"/>
          <p:cNvSpPr>
            <a:spLocks noChangeArrowheads="1"/>
          </p:cNvSpPr>
          <p:nvPr/>
        </p:nvSpPr>
        <p:spPr bwMode="auto">
          <a:xfrm>
            <a:off x="4716407" y="10084254"/>
            <a:ext cx="3606665" cy="532404"/>
          </a:xfrm>
          <a:prstGeom prst="rect">
            <a:avLst/>
          </a:prstGeom>
          <a:noFill/>
          <a:ln w="12700">
            <a:noFill/>
            <a:miter lim="800000"/>
            <a:headEnd/>
            <a:tailEnd/>
          </a:ln>
        </p:spPr>
        <p:txBody>
          <a:bodyPr lIns="29968" tIns="0" rIns="29968" bIns="0" anchor="b"/>
          <a:lstStyle/>
          <a:p>
            <a:pPr algn="r" defTabSz="1168399" eaLnBrk="0" hangingPunct="0"/>
            <a:r>
              <a:rPr lang="es-ES_tradnl" sz="1600" i="1">
                <a:latin typeface="Times New Roman" pitchFamily="18" charset="0"/>
              </a:rPr>
              <a:t>1</a:t>
            </a:r>
          </a:p>
        </p:txBody>
      </p:sp>
      <p:sp>
        <p:nvSpPr>
          <p:cNvPr id="27653" name="Rectangle 4"/>
          <p:cNvSpPr>
            <a:spLocks noChangeArrowheads="1"/>
          </p:cNvSpPr>
          <p:nvPr/>
        </p:nvSpPr>
        <p:spPr bwMode="auto">
          <a:xfrm>
            <a:off x="0" y="10084254"/>
            <a:ext cx="3606665" cy="532404"/>
          </a:xfrm>
          <a:prstGeom prst="rect">
            <a:avLst/>
          </a:prstGeom>
          <a:noFill/>
          <a:ln w="12700">
            <a:noFill/>
            <a:miter lim="800000"/>
            <a:headEnd/>
            <a:tailEnd/>
          </a:ln>
        </p:spPr>
        <p:txBody>
          <a:bodyPr wrap="none" lIns="108199" tIns="54099" rIns="108199" bIns="54099" anchor="ctr"/>
          <a:lstStyle/>
          <a:p>
            <a:endParaRPr lang="es-CO"/>
          </a:p>
        </p:txBody>
      </p:sp>
      <p:sp>
        <p:nvSpPr>
          <p:cNvPr id="27654" name="Rectangle 5"/>
          <p:cNvSpPr>
            <a:spLocks noChangeArrowheads="1"/>
          </p:cNvSpPr>
          <p:nvPr/>
        </p:nvSpPr>
        <p:spPr bwMode="auto">
          <a:xfrm>
            <a:off x="0" y="1"/>
            <a:ext cx="3606665" cy="526859"/>
          </a:xfrm>
          <a:prstGeom prst="rect">
            <a:avLst/>
          </a:prstGeom>
          <a:noFill/>
          <a:ln w="12700">
            <a:noFill/>
            <a:miter lim="800000"/>
            <a:headEnd/>
            <a:tailEnd/>
          </a:ln>
        </p:spPr>
        <p:txBody>
          <a:bodyPr wrap="none" lIns="108199" tIns="54099" rIns="108199" bIns="54099" anchor="ctr"/>
          <a:lstStyle/>
          <a:p>
            <a:endParaRPr lang="es-CO"/>
          </a:p>
        </p:txBody>
      </p:sp>
      <p:sp>
        <p:nvSpPr>
          <p:cNvPr id="27655" name="Rectangle 6"/>
          <p:cNvSpPr>
            <a:spLocks noChangeArrowheads="1"/>
          </p:cNvSpPr>
          <p:nvPr/>
        </p:nvSpPr>
        <p:spPr bwMode="auto">
          <a:xfrm>
            <a:off x="4716407" y="1"/>
            <a:ext cx="3606665" cy="526859"/>
          </a:xfrm>
          <a:prstGeom prst="rect">
            <a:avLst/>
          </a:prstGeom>
          <a:noFill/>
          <a:ln w="12700">
            <a:noFill/>
            <a:miter lim="800000"/>
            <a:headEnd/>
            <a:tailEnd/>
          </a:ln>
        </p:spPr>
        <p:txBody>
          <a:bodyPr wrap="none" lIns="108199" tIns="54099" rIns="108199" bIns="54099" anchor="ctr"/>
          <a:lstStyle/>
          <a:p>
            <a:endParaRPr lang="es-CO"/>
          </a:p>
        </p:txBody>
      </p:sp>
      <p:sp>
        <p:nvSpPr>
          <p:cNvPr id="27656" name="Rectangle 7"/>
          <p:cNvSpPr>
            <a:spLocks noChangeArrowheads="1"/>
          </p:cNvSpPr>
          <p:nvPr/>
        </p:nvSpPr>
        <p:spPr bwMode="auto">
          <a:xfrm>
            <a:off x="4716407" y="10084254"/>
            <a:ext cx="3606665" cy="532404"/>
          </a:xfrm>
          <a:prstGeom prst="rect">
            <a:avLst/>
          </a:prstGeom>
          <a:noFill/>
          <a:ln w="12700">
            <a:noFill/>
            <a:miter lim="800000"/>
            <a:headEnd/>
            <a:tailEnd/>
          </a:ln>
        </p:spPr>
        <p:txBody>
          <a:bodyPr lIns="29968" tIns="0" rIns="29968" bIns="0" anchor="b"/>
          <a:lstStyle/>
          <a:p>
            <a:pPr algn="r" defTabSz="1168399" eaLnBrk="0" hangingPunct="0"/>
            <a:r>
              <a:rPr lang="es-ES_tradnl" sz="1600" i="1">
                <a:latin typeface="Times New Roman" pitchFamily="18" charset="0"/>
              </a:rPr>
              <a:t>1</a:t>
            </a:r>
          </a:p>
        </p:txBody>
      </p:sp>
      <p:sp>
        <p:nvSpPr>
          <p:cNvPr id="27657" name="Rectangle 8"/>
          <p:cNvSpPr>
            <a:spLocks noChangeArrowheads="1"/>
          </p:cNvSpPr>
          <p:nvPr/>
        </p:nvSpPr>
        <p:spPr bwMode="auto">
          <a:xfrm>
            <a:off x="0" y="10084254"/>
            <a:ext cx="3606665" cy="532404"/>
          </a:xfrm>
          <a:prstGeom prst="rect">
            <a:avLst/>
          </a:prstGeom>
          <a:noFill/>
          <a:ln w="12700">
            <a:noFill/>
            <a:miter lim="800000"/>
            <a:headEnd/>
            <a:tailEnd/>
          </a:ln>
        </p:spPr>
        <p:txBody>
          <a:bodyPr wrap="none" lIns="108199" tIns="54099" rIns="108199" bIns="54099" anchor="ctr"/>
          <a:lstStyle/>
          <a:p>
            <a:endParaRPr lang="es-CO"/>
          </a:p>
        </p:txBody>
      </p:sp>
      <p:sp>
        <p:nvSpPr>
          <p:cNvPr id="27658" name="Rectangle 9"/>
          <p:cNvSpPr>
            <a:spLocks noChangeArrowheads="1"/>
          </p:cNvSpPr>
          <p:nvPr/>
        </p:nvSpPr>
        <p:spPr bwMode="auto">
          <a:xfrm>
            <a:off x="0" y="1"/>
            <a:ext cx="3606665" cy="526859"/>
          </a:xfrm>
          <a:prstGeom prst="rect">
            <a:avLst/>
          </a:prstGeom>
          <a:noFill/>
          <a:ln w="12700">
            <a:noFill/>
            <a:miter lim="800000"/>
            <a:headEnd/>
            <a:tailEnd/>
          </a:ln>
        </p:spPr>
        <p:txBody>
          <a:bodyPr wrap="none" lIns="108199" tIns="54099" rIns="108199" bIns="54099" anchor="ctr"/>
          <a:lstStyle/>
          <a:p>
            <a:endParaRPr lang="es-CO"/>
          </a:p>
        </p:txBody>
      </p:sp>
      <p:sp>
        <p:nvSpPr>
          <p:cNvPr id="27659" name="Rectangle 10"/>
          <p:cNvSpPr>
            <a:spLocks noChangeArrowheads="1"/>
          </p:cNvSpPr>
          <p:nvPr/>
        </p:nvSpPr>
        <p:spPr bwMode="auto">
          <a:xfrm>
            <a:off x="4716407" y="1"/>
            <a:ext cx="3606665" cy="526859"/>
          </a:xfrm>
          <a:prstGeom prst="rect">
            <a:avLst/>
          </a:prstGeom>
          <a:noFill/>
          <a:ln w="12700">
            <a:noFill/>
            <a:miter lim="800000"/>
            <a:headEnd/>
            <a:tailEnd/>
          </a:ln>
        </p:spPr>
        <p:txBody>
          <a:bodyPr wrap="none" lIns="108199" tIns="54099" rIns="108199" bIns="54099" anchor="ctr"/>
          <a:lstStyle/>
          <a:p>
            <a:endParaRPr lang="es-CO"/>
          </a:p>
        </p:txBody>
      </p:sp>
      <p:sp>
        <p:nvSpPr>
          <p:cNvPr id="27660" name="Rectangle 11"/>
          <p:cNvSpPr>
            <a:spLocks noChangeArrowheads="1"/>
          </p:cNvSpPr>
          <p:nvPr/>
        </p:nvSpPr>
        <p:spPr bwMode="auto">
          <a:xfrm>
            <a:off x="4716407" y="10084254"/>
            <a:ext cx="3606665" cy="532404"/>
          </a:xfrm>
          <a:prstGeom prst="rect">
            <a:avLst/>
          </a:prstGeom>
          <a:noFill/>
          <a:ln w="12700">
            <a:noFill/>
            <a:miter lim="800000"/>
            <a:headEnd/>
            <a:tailEnd/>
          </a:ln>
        </p:spPr>
        <p:txBody>
          <a:bodyPr lIns="29968" tIns="0" rIns="29968" bIns="0" anchor="b"/>
          <a:lstStyle/>
          <a:p>
            <a:pPr algn="r" defTabSz="1168399" eaLnBrk="0" hangingPunct="0"/>
            <a:r>
              <a:rPr lang="es-ES_tradnl" sz="1600" i="1">
                <a:latin typeface="Times New Roman" pitchFamily="18" charset="0"/>
              </a:rPr>
              <a:t>1</a:t>
            </a:r>
          </a:p>
        </p:txBody>
      </p:sp>
      <p:sp>
        <p:nvSpPr>
          <p:cNvPr id="27661" name="Rectangle 12"/>
          <p:cNvSpPr>
            <a:spLocks noChangeArrowheads="1"/>
          </p:cNvSpPr>
          <p:nvPr/>
        </p:nvSpPr>
        <p:spPr bwMode="auto">
          <a:xfrm>
            <a:off x="0" y="10084254"/>
            <a:ext cx="3606665" cy="532404"/>
          </a:xfrm>
          <a:prstGeom prst="rect">
            <a:avLst/>
          </a:prstGeom>
          <a:noFill/>
          <a:ln w="12700">
            <a:noFill/>
            <a:miter lim="800000"/>
            <a:headEnd/>
            <a:tailEnd/>
          </a:ln>
        </p:spPr>
        <p:txBody>
          <a:bodyPr wrap="none" lIns="108199" tIns="54099" rIns="108199" bIns="54099" anchor="ctr"/>
          <a:lstStyle/>
          <a:p>
            <a:endParaRPr lang="es-CO"/>
          </a:p>
        </p:txBody>
      </p:sp>
      <p:sp>
        <p:nvSpPr>
          <p:cNvPr id="27662" name="Rectangle 13"/>
          <p:cNvSpPr>
            <a:spLocks noChangeArrowheads="1"/>
          </p:cNvSpPr>
          <p:nvPr/>
        </p:nvSpPr>
        <p:spPr bwMode="auto">
          <a:xfrm>
            <a:off x="0" y="1"/>
            <a:ext cx="3606665" cy="526859"/>
          </a:xfrm>
          <a:prstGeom prst="rect">
            <a:avLst/>
          </a:prstGeom>
          <a:noFill/>
          <a:ln w="12700">
            <a:noFill/>
            <a:miter lim="800000"/>
            <a:headEnd/>
            <a:tailEnd/>
          </a:ln>
        </p:spPr>
        <p:txBody>
          <a:bodyPr wrap="none" lIns="108199" tIns="54099" rIns="108199" bIns="54099" anchor="ctr"/>
          <a:lstStyle/>
          <a:p>
            <a:endParaRPr lang="es-CO"/>
          </a:p>
        </p:txBody>
      </p:sp>
      <p:sp>
        <p:nvSpPr>
          <p:cNvPr id="27663" name="Rectangle 14"/>
          <p:cNvSpPr>
            <a:spLocks noChangeArrowheads="1"/>
          </p:cNvSpPr>
          <p:nvPr/>
        </p:nvSpPr>
        <p:spPr bwMode="auto">
          <a:xfrm>
            <a:off x="4716407" y="0"/>
            <a:ext cx="3606665" cy="541649"/>
          </a:xfrm>
          <a:prstGeom prst="rect">
            <a:avLst/>
          </a:prstGeom>
          <a:noFill/>
          <a:ln w="12700">
            <a:noFill/>
            <a:miter lim="800000"/>
            <a:headEnd/>
            <a:tailEnd/>
          </a:ln>
        </p:spPr>
        <p:txBody>
          <a:bodyPr wrap="none" lIns="108199" tIns="54099" rIns="108199" bIns="54099" anchor="ctr"/>
          <a:lstStyle/>
          <a:p>
            <a:endParaRPr lang="es-CO"/>
          </a:p>
        </p:txBody>
      </p:sp>
      <p:sp>
        <p:nvSpPr>
          <p:cNvPr id="27664" name="Rectangle 15"/>
          <p:cNvSpPr>
            <a:spLocks noChangeArrowheads="1"/>
          </p:cNvSpPr>
          <p:nvPr/>
        </p:nvSpPr>
        <p:spPr bwMode="auto">
          <a:xfrm>
            <a:off x="4716407" y="10071312"/>
            <a:ext cx="3606665" cy="545345"/>
          </a:xfrm>
          <a:prstGeom prst="rect">
            <a:avLst/>
          </a:prstGeom>
          <a:noFill/>
          <a:ln w="12700">
            <a:noFill/>
            <a:miter lim="800000"/>
            <a:headEnd/>
            <a:tailEnd/>
          </a:ln>
        </p:spPr>
        <p:txBody>
          <a:bodyPr lIns="29968" tIns="0" rIns="29968" bIns="0" anchor="b"/>
          <a:lstStyle/>
          <a:p>
            <a:pPr algn="r" defTabSz="1097017" eaLnBrk="0" hangingPunct="0"/>
            <a:r>
              <a:rPr lang="es-ES_tradnl" sz="1600" i="1">
                <a:latin typeface="Times New Roman" pitchFamily="18" charset="0"/>
              </a:rPr>
              <a:t>1</a:t>
            </a:r>
          </a:p>
        </p:txBody>
      </p:sp>
      <p:sp>
        <p:nvSpPr>
          <p:cNvPr id="27665" name="Rectangle 16"/>
          <p:cNvSpPr>
            <a:spLocks noChangeArrowheads="1"/>
          </p:cNvSpPr>
          <p:nvPr/>
        </p:nvSpPr>
        <p:spPr bwMode="auto">
          <a:xfrm>
            <a:off x="0" y="10071312"/>
            <a:ext cx="3606665" cy="545345"/>
          </a:xfrm>
          <a:prstGeom prst="rect">
            <a:avLst/>
          </a:prstGeom>
          <a:noFill/>
          <a:ln w="12700">
            <a:noFill/>
            <a:miter lim="800000"/>
            <a:headEnd/>
            <a:tailEnd/>
          </a:ln>
        </p:spPr>
        <p:txBody>
          <a:bodyPr wrap="none" lIns="108199" tIns="54099" rIns="108199" bIns="54099" anchor="ctr"/>
          <a:lstStyle/>
          <a:p>
            <a:endParaRPr lang="es-CO"/>
          </a:p>
        </p:txBody>
      </p:sp>
      <p:sp>
        <p:nvSpPr>
          <p:cNvPr id="27666" name="Rectangle 17"/>
          <p:cNvSpPr>
            <a:spLocks noChangeArrowheads="1"/>
          </p:cNvSpPr>
          <p:nvPr/>
        </p:nvSpPr>
        <p:spPr bwMode="auto">
          <a:xfrm>
            <a:off x="0" y="0"/>
            <a:ext cx="3606665" cy="541649"/>
          </a:xfrm>
          <a:prstGeom prst="rect">
            <a:avLst/>
          </a:prstGeom>
          <a:noFill/>
          <a:ln w="12700">
            <a:noFill/>
            <a:miter lim="800000"/>
            <a:headEnd/>
            <a:tailEnd/>
          </a:ln>
        </p:spPr>
        <p:txBody>
          <a:bodyPr wrap="none" lIns="108199" tIns="54099" rIns="108199" bIns="54099" anchor="ctr"/>
          <a:lstStyle/>
          <a:p>
            <a:endParaRPr lang="es-CO"/>
          </a:p>
        </p:txBody>
      </p:sp>
      <p:sp>
        <p:nvSpPr>
          <p:cNvPr id="27667" name="Rectangle 18"/>
          <p:cNvSpPr>
            <a:spLocks noChangeArrowheads="1"/>
          </p:cNvSpPr>
          <p:nvPr/>
        </p:nvSpPr>
        <p:spPr bwMode="auto">
          <a:xfrm>
            <a:off x="4716407" y="1"/>
            <a:ext cx="3606665" cy="526859"/>
          </a:xfrm>
          <a:prstGeom prst="rect">
            <a:avLst/>
          </a:prstGeom>
          <a:noFill/>
          <a:ln w="12700">
            <a:noFill/>
            <a:miter lim="800000"/>
            <a:headEnd/>
            <a:tailEnd/>
          </a:ln>
        </p:spPr>
        <p:txBody>
          <a:bodyPr wrap="none" lIns="108199" tIns="54099" rIns="108199" bIns="54099" anchor="ctr"/>
          <a:lstStyle/>
          <a:p>
            <a:endParaRPr lang="es-CO"/>
          </a:p>
        </p:txBody>
      </p:sp>
      <p:sp>
        <p:nvSpPr>
          <p:cNvPr id="27668" name="Rectangle 19"/>
          <p:cNvSpPr>
            <a:spLocks noChangeArrowheads="1"/>
          </p:cNvSpPr>
          <p:nvPr/>
        </p:nvSpPr>
        <p:spPr bwMode="auto">
          <a:xfrm>
            <a:off x="4716407" y="10084254"/>
            <a:ext cx="3606665" cy="532404"/>
          </a:xfrm>
          <a:prstGeom prst="rect">
            <a:avLst/>
          </a:prstGeom>
          <a:noFill/>
          <a:ln w="12700">
            <a:noFill/>
            <a:miter lim="800000"/>
            <a:headEnd/>
            <a:tailEnd/>
          </a:ln>
        </p:spPr>
        <p:txBody>
          <a:bodyPr lIns="39335" tIns="0" rIns="39335" bIns="0" anchor="b"/>
          <a:lstStyle/>
          <a:p>
            <a:pPr algn="r" defTabSz="1427626" eaLnBrk="0" hangingPunct="0"/>
            <a:r>
              <a:rPr lang="es-ES_tradnl" i="1">
                <a:latin typeface="Times New Roman" pitchFamily="18" charset="0"/>
              </a:rPr>
              <a:t>1</a:t>
            </a:r>
          </a:p>
        </p:txBody>
      </p:sp>
      <p:sp>
        <p:nvSpPr>
          <p:cNvPr id="27669" name="Rectangle 20"/>
          <p:cNvSpPr>
            <a:spLocks noChangeArrowheads="1"/>
          </p:cNvSpPr>
          <p:nvPr/>
        </p:nvSpPr>
        <p:spPr bwMode="auto">
          <a:xfrm>
            <a:off x="0" y="10084254"/>
            <a:ext cx="3606665" cy="532404"/>
          </a:xfrm>
          <a:prstGeom prst="rect">
            <a:avLst/>
          </a:prstGeom>
          <a:noFill/>
          <a:ln w="12700">
            <a:noFill/>
            <a:miter lim="800000"/>
            <a:headEnd/>
            <a:tailEnd/>
          </a:ln>
        </p:spPr>
        <p:txBody>
          <a:bodyPr wrap="none" lIns="108199" tIns="54099" rIns="108199" bIns="54099" anchor="ctr"/>
          <a:lstStyle/>
          <a:p>
            <a:endParaRPr lang="es-CO"/>
          </a:p>
        </p:txBody>
      </p:sp>
      <p:sp>
        <p:nvSpPr>
          <p:cNvPr id="27670" name="Rectangle 21"/>
          <p:cNvSpPr>
            <a:spLocks noChangeArrowheads="1"/>
          </p:cNvSpPr>
          <p:nvPr/>
        </p:nvSpPr>
        <p:spPr bwMode="auto">
          <a:xfrm>
            <a:off x="0" y="1"/>
            <a:ext cx="3606665" cy="526859"/>
          </a:xfrm>
          <a:prstGeom prst="rect">
            <a:avLst/>
          </a:prstGeom>
          <a:noFill/>
          <a:ln w="12700">
            <a:noFill/>
            <a:miter lim="800000"/>
            <a:headEnd/>
            <a:tailEnd/>
          </a:ln>
        </p:spPr>
        <p:txBody>
          <a:bodyPr wrap="none" lIns="108199" tIns="54099" rIns="108199" bIns="54099" anchor="ctr"/>
          <a:lstStyle/>
          <a:p>
            <a:endParaRPr lang="es-CO"/>
          </a:p>
        </p:txBody>
      </p:sp>
      <p:sp>
        <p:nvSpPr>
          <p:cNvPr id="27671" name="Rectangle 22"/>
          <p:cNvSpPr>
            <a:spLocks noGrp="1" noChangeArrowheads="1"/>
          </p:cNvSpPr>
          <p:nvPr>
            <p:ph type="body" idx="1"/>
          </p:nvPr>
        </p:nvSpPr>
        <p:spPr>
          <a:xfrm>
            <a:off x="1109743" y="5043052"/>
            <a:ext cx="6103586" cy="4775000"/>
          </a:xfrm>
          <a:prstGeom prst="rect">
            <a:avLst/>
          </a:prstGeom>
          <a:noFill/>
          <a:ln/>
        </p:spPr>
        <p:txBody>
          <a:bodyPr lIns="172316" tIns="88030" rIns="172316" bIns="88030"/>
          <a:lstStyle/>
          <a:p>
            <a:pPr eaLnBrk="1" hangingPunct="1"/>
            <a:endParaRPr lang="es-ES_tradnl" dirty="0"/>
          </a:p>
        </p:txBody>
      </p:sp>
      <p:sp>
        <p:nvSpPr>
          <p:cNvPr id="2" name="Header Placeholder 1">
            <a:extLst>
              <a:ext uri="{FF2B5EF4-FFF2-40B4-BE49-F238E27FC236}">
                <a16:creationId xmlns:a16="http://schemas.microsoft.com/office/drawing/2014/main" id="{088E5A76-F522-485E-834E-D1B58E927DDE}"/>
              </a:ext>
            </a:extLst>
          </p:cNvPr>
          <p:cNvSpPr>
            <a:spLocks noGrp="1"/>
          </p:cNvSpPr>
          <p:nvPr>
            <p:ph type="hdr" sz="quarter"/>
          </p:nvPr>
        </p:nvSpPr>
        <p:spPr/>
        <p:txBody>
          <a:bodyPr/>
          <a:lstStyle/>
          <a:p>
            <a:pPr>
              <a:defRPr/>
            </a:pPr>
            <a:r>
              <a:rPr lang="es-ES"/>
              <a:t>Aseguramiento Financiero</a:t>
            </a:r>
          </a:p>
        </p:txBody>
      </p:sp>
      <p:sp>
        <p:nvSpPr>
          <p:cNvPr id="3" name="Marcador de fecha 2">
            <a:extLst>
              <a:ext uri="{FF2B5EF4-FFF2-40B4-BE49-F238E27FC236}">
                <a16:creationId xmlns:a16="http://schemas.microsoft.com/office/drawing/2014/main" id="{1B58794A-B3B9-49AE-A147-FA62E20EB675}"/>
              </a:ext>
            </a:extLst>
          </p:cNvPr>
          <p:cNvSpPr>
            <a:spLocks noGrp="1"/>
          </p:cNvSpPr>
          <p:nvPr>
            <p:ph type="dt" idx="1"/>
          </p:nvPr>
        </p:nvSpPr>
        <p:spPr/>
        <p:txBody>
          <a:bodyPr/>
          <a:lstStyle/>
          <a:p>
            <a:r>
              <a:rPr lang="es-CO"/>
              <a:t>9/04/2021</a:t>
            </a:r>
          </a:p>
        </p:txBody>
      </p:sp>
    </p:spTree>
    <p:extLst>
      <p:ext uri="{BB962C8B-B14F-4D97-AF65-F5344CB8AC3E}">
        <p14:creationId xmlns:p14="http://schemas.microsoft.com/office/powerpoint/2010/main" val="406400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9AB9CD4-B567-476B-A0D4-859133C1092F}" type="slidenum">
              <a:rPr lang="es-ES"/>
              <a:pPr/>
              <a:t>10</a:t>
            </a:fld>
            <a:endParaRPr lang="es-ES"/>
          </a:p>
        </p:txBody>
      </p:sp>
      <p:sp>
        <p:nvSpPr>
          <p:cNvPr id="158723" name="Rectangle 2"/>
          <p:cNvSpPr>
            <a:spLocks noGrp="1" noRot="1" noChangeAspect="1" noChangeArrowheads="1" noTextEdit="1"/>
          </p:cNvSpPr>
          <p:nvPr>
            <p:ph type="sldImg"/>
          </p:nvPr>
        </p:nvSpPr>
        <p:spPr bwMode="auto">
          <a:xfrm>
            <a:off x="388938" y="687388"/>
            <a:ext cx="6089650"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p:cNvSpPr>
            <a:spLocks noGrp="1" noChangeArrowheads="1"/>
          </p:cNvSpPr>
          <p:nvPr>
            <p:ph type="body" idx="1"/>
          </p:nvPr>
        </p:nvSpPr>
        <p:spPr bwMode="auto">
          <a:xfrm>
            <a:off x="914400" y="4346575"/>
            <a:ext cx="519747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38" tIns="46070" rIns="92138" bIns="46070"/>
          <a:lstStyle/>
          <a:p>
            <a:pPr>
              <a:spcBef>
                <a:spcPct val="0"/>
              </a:spcBef>
            </a:pPr>
            <a:endParaRPr lang="es-ES_tradnl"/>
          </a:p>
        </p:txBody>
      </p:sp>
    </p:spTree>
    <p:extLst>
      <p:ext uri="{BB962C8B-B14F-4D97-AF65-F5344CB8AC3E}">
        <p14:creationId xmlns:p14="http://schemas.microsoft.com/office/powerpoint/2010/main" val="629591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xfrm>
            <a:off x="4021295" y="9749882"/>
            <a:ext cx="3076363" cy="513246"/>
          </a:xfrm>
          <a:prstGeom prst="rect">
            <a:avLst/>
          </a:prstGeom>
          <a:noFill/>
        </p:spPr>
        <p:txBody>
          <a:bodyPr/>
          <a:lstStyle/>
          <a:p>
            <a:fld id="{AC65A633-E33E-4AF0-8023-7B75F08F30EA}" type="slidenum">
              <a:rPr lang="es-CO" smtClean="0"/>
              <a:pPr/>
              <a:t>11</a:t>
            </a:fld>
            <a:endParaRPr lang="es-CO"/>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9930" y="4875831"/>
            <a:ext cx="5679440" cy="4619209"/>
          </a:xfrm>
          <a:prstGeom prst="rect">
            <a:avLst/>
          </a:prstGeom>
          <a:noFill/>
          <a:ln/>
        </p:spPr>
        <p:txBody>
          <a:bodyPr/>
          <a:lstStyle/>
          <a:p>
            <a:pPr eaLnBrk="1" hangingPunct="1"/>
            <a:endParaRPr lang="es-CO"/>
          </a:p>
        </p:txBody>
      </p:sp>
    </p:spTree>
    <p:extLst>
      <p:ext uri="{BB962C8B-B14F-4D97-AF65-F5344CB8AC3E}">
        <p14:creationId xmlns:p14="http://schemas.microsoft.com/office/powerpoint/2010/main" val="112379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9AB9CD4-B567-476B-A0D4-859133C1092F}" type="slidenum">
              <a:rPr lang="es-ES"/>
              <a:pPr/>
              <a:t>12</a:t>
            </a:fld>
            <a:endParaRPr lang="es-ES"/>
          </a:p>
        </p:txBody>
      </p:sp>
      <p:sp>
        <p:nvSpPr>
          <p:cNvPr id="158723" name="Rectangle 2"/>
          <p:cNvSpPr>
            <a:spLocks noGrp="1" noRot="1" noChangeAspect="1" noChangeArrowheads="1" noTextEdit="1"/>
          </p:cNvSpPr>
          <p:nvPr>
            <p:ph type="sldImg"/>
          </p:nvPr>
        </p:nvSpPr>
        <p:spPr bwMode="auto">
          <a:xfrm>
            <a:off x="388938" y="687388"/>
            <a:ext cx="6089650"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p:cNvSpPr>
            <a:spLocks noGrp="1" noChangeArrowheads="1"/>
          </p:cNvSpPr>
          <p:nvPr>
            <p:ph type="body" idx="1"/>
          </p:nvPr>
        </p:nvSpPr>
        <p:spPr bwMode="auto">
          <a:xfrm>
            <a:off x="914400" y="4346575"/>
            <a:ext cx="519747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38" tIns="46070" rIns="92138" bIns="46070"/>
          <a:lstStyle/>
          <a:p>
            <a:pPr>
              <a:spcBef>
                <a:spcPct val="0"/>
              </a:spcBef>
            </a:pPr>
            <a:endParaRPr lang="es-ES_tradnl"/>
          </a:p>
        </p:txBody>
      </p:sp>
    </p:spTree>
    <p:extLst>
      <p:ext uri="{BB962C8B-B14F-4D97-AF65-F5344CB8AC3E}">
        <p14:creationId xmlns:p14="http://schemas.microsoft.com/office/powerpoint/2010/main" val="3748894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lIns="86530" tIns="43265" rIns="86530" bIns="43265">
            <a:normAutofit/>
          </a:bodyPr>
          <a:lstStyle/>
          <a:p>
            <a:endParaRPr lang="en-US" dirty="0"/>
          </a:p>
        </p:txBody>
      </p:sp>
      <p:sp>
        <p:nvSpPr>
          <p:cNvPr id="4" name="Slide Number Placeholder 3"/>
          <p:cNvSpPr>
            <a:spLocks noGrp="1"/>
          </p:cNvSpPr>
          <p:nvPr>
            <p:ph type="sldNum" sz="quarter" idx="10"/>
          </p:nvPr>
        </p:nvSpPr>
        <p:spPr>
          <a:xfrm>
            <a:off x="3884614" y="8685214"/>
            <a:ext cx="2971799" cy="457200"/>
          </a:xfrm>
          <a:prstGeom prst="rect">
            <a:avLst/>
          </a:prstGeom>
        </p:spPr>
        <p:txBody>
          <a:bodyPr lIns="86530" tIns="43265" rIns="86530" bIns="43265"/>
          <a:lstStyle/>
          <a:p>
            <a:pPr marL="0" marR="0" lvl="0" indent="0" algn="r" defTabSz="914400" rtl="0" eaLnBrk="1" fontAlgn="base" latinLnBrk="0" hangingPunct="1">
              <a:lnSpc>
                <a:spcPct val="100000"/>
              </a:lnSpc>
              <a:spcBef>
                <a:spcPct val="0"/>
              </a:spcBef>
              <a:spcAft>
                <a:spcPct val="0"/>
              </a:spcAft>
              <a:buClrTx/>
              <a:buSzTx/>
              <a:buFontTx/>
              <a:buNone/>
              <a:tabLst/>
              <a:defRPr/>
            </a:pPr>
            <a:fld id="{8C864575-AFED-4322-A916-C60A5B413E5F}"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562181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lIns="86530" tIns="43265" rIns="86530" bIns="43265">
            <a:normAutofit/>
          </a:bodyPr>
          <a:lstStyle/>
          <a:p>
            <a:endParaRPr lang="en-US" dirty="0"/>
          </a:p>
        </p:txBody>
      </p:sp>
      <p:sp>
        <p:nvSpPr>
          <p:cNvPr id="4" name="Slide Number Placeholder 3"/>
          <p:cNvSpPr>
            <a:spLocks noGrp="1"/>
          </p:cNvSpPr>
          <p:nvPr>
            <p:ph type="sldNum" sz="quarter" idx="10"/>
          </p:nvPr>
        </p:nvSpPr>
        <p:spPr>
          <a:xfrm>
            <a:off x="3884614" y="8685214"/>
            <a:ext cx="2971799" cy="457200"/>
          </a:xfrm>
          <a:prstGeom prst="rect">
            <a:avLst/>
          </a:prstGeom>
        </p:spPr>
        <p:txBody>
          <a:bodyPr lIns="86530" tIns="43265" rIns="86530" bIns="43265"/>
          <a:lstStyle/>
          <a:p>
            <a:pPr marL="0" marR="0" lvl="0" indent="0" algn="r" defTabSz="914400" rtl="0" eaLnBrk="1" fontAlgn="base" latinLnBrk="0" hangingPunct="1">
              <a:lnSpc>
                <a:spcPct val="100000"/>
              </a:lnSpc>
              <a:spcBef>
                <a:spcPct val="0"/>
              </a:spcBef>
              <a:spcAft>
                <a:spcPct val="0"/>
              </a:spcAft>
              <a:buClrTx/>
              <a:buSzTx/>
              <a:buFontTx/>
              <a:buNone/>
              <a:tabLst/>
              <a:defRPr/>
            </a:pPr>
            <a:fld id="{8C864575-AFED-4322-A916-C60A5B413E5F}"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1397170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2841C64-D4E7-4D14-84DA-48D23A0043FE}" type="datetimeFigureOut">
              <a:rPr lang="es-CO" smtClean="0"/>
              <a:t>13/05/2023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77816E8-745A-4B62-99E8-4A76E6A0C65D}" type="slidenum">
              <a:rPr lang="es-CO" smtClean="0"/>
              <a:t>‹Nº›</a:t>
            </a:fld>
            <a:endParaRPr lang="es-CO"/>
          </a:p>
        </p:txBody>
      </p:sp>
      <p:pic>
        <p:nvPicPr>
          <p:cNvPr id="11" name="Imagen 10">
            <a:extLst>
              <a:ext uri="{FF2B5EF4-FFF2-40B4-BE49-F238E27FC236}">
                <a16:creationId xmlns:a16="http://schemas.microsoft.com/office/drawing/2014/main" id="{75BBED5F-2021-2E20-2CD6-E1B60B1FDC46}"/>
              </a:ext>
            </a:extLst>
          </p:cNvPr>
          <p:cNvPicPr>
            <a:picLocks noChangeAspect="1"/>
          </p:cNvPicPr>
          <p:nvPr userDrawn="1"/>
        </p:nvPicPr>
        <p:blipFill>
          <a:blip r:embed="rId2"/>
          <a:stretch>
            <a:fillRect/>
          </a:stretch>
        </p:blipFill>
        <p:spPr>
          <a:xfrm>
            <a:off x="20782" y="23813"/>
            <a:ext cx="1752600" cy="766233"/>
          </a:xfrm>
          <a:prstGeom prst="rect">
            <a:avLst/>
          </a:prstGeom>
        </p:spPr>
      </p:pic>
      <p:sp>
        <p:nvSpPr>
          <p:cNvPr id="13" name="CuadroTexto 12">
            <a:extLst>
              <a:ext uri="{FF2B5EF4-FFF2-40B4-BE49-F238E27FC236}">
                <a16:creationId xmlns:a16="http://schemas.microsoft.com/office/drawing/2014/main" id="{D6DBBC51-E1C8-4C1F-9608-01D84139B476}"/>
              </a:ext>
            </a:extLst>
          </p:cNvPr>
          <p:cNvSpPr txBox="1"/>
          <p:nvPr userDrawn="1"/>
        </p:nvSpPr>
        <p:spPr>
          <a:xfrm>
            <a:off x="1773382" y="23813"/>
            <a:ext cx="6276109" cy="707886"/>
          </a:xfrm>
          <a:prstGeom prst="rect">
            <a:avLst/>
          </a:prstGeom>
          <a:noFill/>
        </p:spPr>
        <p:txBody>
          <a:bodyPr wrap="square">
            <a:spAutoFit/>
          </a:bodyPr>
          <a:lstStyle/>
          <a:p>
            <a:pPr algn="ctr"/>
            <a:r>
              <a:rPr lang="es-CO" sz="2400" b="1" dirty="0">
                <a:solidFill>
                  <a:srgbClr val="0000FF"/>
                </a:solidFill>
              </a:rPr>
              <a:t>XVII Encuentro de Profesores de Revisoría Fiscal</a:t>
            </a:r>
          </a:p>
          <a:p>
            <a:pPr algn="ctr"/>
            <a:r>
              <a:rPr lang="es-CO" sz="1600" b="1" dirty="0">
                <a:solidFill>
                  <a:srgbClr val="0000FF"/>
                </a:solidFill>
              </a:rPr>
              <a:t>Procedimientos para reducir el Riesgo de Auditoria y Agregar Valor</a:t>
            </a:r>
          </a:p>
        </p:txBody>
      </p:sp>
      <p:pic>
        <p:nvPicPr>
          <p:cNvPr id="15" name="Imagen 14">
            <a:extLst>
              <a:ext uri="{FF2B5EF4-FFF2-40B4-BE49-F238E27FC236}">
                <a16:creationId xmlns:a16="http://schemas.microsoft.com/office/drawing/2014/main" id="{34242AC2-39C7-AC7C-9345-B7C0DE443025}"/>
              </a:ext>
            </a:extLst>
          </p:cNvPr>
          <p:cNvPicPr>
            <a:picLocks noChangeAspect="1"/>
          </p:cNvPicPr>
          <p:nvPr userDrawn="1"/>
        </p:nvPicPr>
        <p:blipFill>
          <a:blip r:embed="rId3"/>
          <a:stretch>
            <a:fillRect/>
          </a:stretch>
        </p:blipFill>
        <p:spPr>
          <a:xfrm>
            <a:off x="8001000" y="30769"/>
            <a:ext cx="4145972" cy="760572"/>
          </a:xfrm>
          <a:prstGeom prst="rect">
            <a:avLst/>
          </a:prstGeom>
        </p:spPr>
      </p:pic>
    </p:spTree>
    <p:extLst>
      <p:ext uri="{BB962C8B-B14F-4D97-AF65-F5344CB8AC3E}">
        <p14:creationId xmlns:p14="http://schemas.microsoft.com/office/powerpoint/2010/main" val="47590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2841C64-D4E7-4D14-84DA-48D23A0043FE}" type="datetimeFigureOut">
              <a:rPr lang="es-CO" smtClean="0"/>
              <a:t>13/05/2023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77816E8-745A-4B62-99E8-4A76E6A0C65D}" type="slidenum">
              <a:rPr lang="es-CO" smtClean="0"/>
              <a:t>‹Nº›</a:t>
            </a:fld>
            <a:endParaRPr lang="es-CO"/>
          </a:p>
        </p:txBody>
      </p:sp>
    </p:spTree>
    <p:extLst>
      <p:ext uri="{BB962C8B-B14F-4D97-AF65-F5344CB8AC3E}">
        <p14:creationId xmlns:p14="http://schemas.microsoft.com/office/powerpoint/2010/main" val="1866049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2841C64-D4E7-4D14-84DA-48D23A0043FE}" type="datetimeFigureOut">
              <a:rPr lang="es-CO" smtClean="0"/>
              <a:t>13/05/2023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77816E8-745A-4B62-99E8-4A76E6A0C65D}" type="slidenum">
              <a:rPr lang="es-CO" smtClean="0"/>
              <a:t>‹Nº›</a:t>
            </a:fld>
            <a:endParaRPr lang="es-CO"/>
          </a:p>
        </p:txBody>
      </p:sp>
    </p:spTree>
    <p:extLst>
      <p:ext uri="{BB962C8B-B14F-4D97-AF65-F5344CB8AC3E}">
        <p14:creationId xmlns:p14="http://schemas.microsoft.com/office/powerpoint/2010/main" val="267824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035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316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94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2841C64-D4E7-4D14-84DA-48D23A0043FE}" type="datetimeFigureOut">
              <a:rPr lang="es-CO" smtClean="0"/>
              <a:t>13/05/2023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77816E8-745A-4B62-99E8-4A76E6A0C65D}" type="slidenum">
              <a:rPr lang="es-CO" smtClean="0"/>
              <a:t>‹Nº›</a:t>
            </a:fld>
            <a:endParaRPr lang="es-CO"/>
          </a:p>
        </p:txBody>
      </p:sp>
      <p:pic>
        <p:nvPicPr>
          <p:cNvPr id="7" name="Imagen 6">
            <a:extLst>
              <a:ext uri="{FF2B5EF4-FFF2-40B4-BE49-F238E27FC236}">
                <a16:creationId xmlns:a16="http://schemas.microsoft.com/office/drawing/2014/main" id="{2CCAC538-E4E8-2149-57F4-BC5B85D27622}"/>
              </a:ext>
            </a:extLst>
          </p:cNvPr>
          <p:cNvPicPr>
            <a:picLocks noChangeAspect="1"/>
          </p:cNvPicPr>
          <p:nvPr userDrawn="1"/>
        </p:nvPicPr>
        <p:blipFill>
          <a:blip r:embed="rId2"/>
          <a:stretch>
            <a:fillRect/>
          </a:stretch>
        </p:blipFill>
        <p:spPr>
          <a:xfrm>
            <a:off x="20782" y="23813"/>
            <a:ext cx="1752600" cy="766233"/>
          </a:xfrm>
          <a:prstGeom prst="rect">
            <a:avLst/>
          </a:prstGeom>
        </p:spPr>
      </p:pic>
      <p:sp>
        <p:nvSpPr>
          <p:cNvPr id="9" name="CuadroTexto 8">
            <a:extLst>
              <a:ext uri="{FF2B5EF4-FFF2-40B4-BE49-F238E27FC236}">
                <a16:creationId xmlns:a16="http://schemas.microsoft.com/office/drawing/2014/main" id="{27C42B0B-6DF9-E0E5-8BFB-D8019D87FF29}"/>
              </a:ext>
            </a:extLst>
          </p:cNvPr>
          <p:cNvSpPr txBox="1"/>
          <p:nvPr userDrawn="1"/>
        </p:nvSpPr>
        <p:spPr>
          <a:xfrm>
            <a:off x="1773382" y="23813"/>
            <a:ext cx="6276109" cy="707886"/>
          </a:xfrm>
          <a:prstGeom prst="rect">
            <a:avLst/>
          </a:prstGeom>
          <a:noFill/>
        </p:spPr>
        <p:txBody>
          <a:bodyPr wrap="square">
            <a:spAutoFit/>
          </a:bodyPr>
          <a:lstStyle/>
          <a:p>
            <a:pPr algn="ctr"/>
            <a:r>
              <a:rPr lang="es-CO" sz="2400" b="1" dirty="0">
                <a:solidFill>
                  <a:srgbClr val="0000FF"/>
                </a:solidFill>
              </a:rPr>
              <a:t>XVII Encuentro de Profesores de Revisoría Fiscal</a:t>
            </a:r>
          </a:p>
          <a:p>
            <a:pPr algn="ctr"/>
            <a:r>
              <a:rPr lang="es-CO" sz="1600" b="1" dirty="0">
                <a:solidFill>
                  <a:srgbClr val="0000FF"/>
                </a:solidFill>
              </a:rPr>
              <a:t>Procedimientos para reducir el Riesgo de Auditoria y Agregar Valor</a:t>
            </a:r>
          </a:p>
        </p:txBody>
      </p:sp>
      <p:pic>
        <p:nvPicPr>
          <p:cNvPr id="10" name="Imagen 9">
            <a:extLst>
              <a:ext uri="{FF2B5EF4-FFF2-40B4-BE49-F238E27FC236}">
                <a16:creationId xmlns:a16="http://schemas.microsoft.com/office/drawing/2014/main" id="{09CE6029-DCDC-D633-B182-B363B8CB69FC}"/>
              </a:ext>
            </a:extLst>
          </p:cNvPr>
          <p:cNvPicPr>
            <a:picLocks noChangeAspect="1"/>
          </p:cNvPicPr>
          <p:nvPr userDrawn="1"/>
        </p:nvPicPr>
        <p:blipFill>
          <a:blip r:embed="rId3"/>
          <a:stretch>
            <a:fillRect/>
          </a:stretch>
        </p:blipFill>
        <p:spPr>
          <a:xfrm>
            <a:off x="8001000" y="30769"/>
            <a:ext cx="4145972" cy="760572"/>
          </a:xfrm>
          <a:prstGeom prst="rect">
            <a:avLst/>
          </a:prstGeom>
        </p:spPr>
      </p:pic>
    </p:spTree>
    <p:extLst>
      <p:ext uri="{BB962C8B-B14F-4D97-AF65-F5344CB8AC3E}">
        <p14:creationId xmlns:p14="http://schemas.microsoft.com/office/powerpoint/2010/main" val="92610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2841C64-D4E7-4D14-84DA-48D23A0043FE}" type="datetimeFigureOut">
              <a:rPr lang="es-CO" smtClean="0"/>
              <a:t>13/05/2023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77816E8-745A-4B62-99E8-4A76E6A0C65D}" type="slidenum">
              <a:rPr lang="es-CO" smtClean="0"/>
              <a:t>‹Nº›</a:t>
            </a:fld>
            <a:endParaRPr lang="es-CO"/>
          </a:p>
        </p:txBody>
      </p:sp>
    </p:spTree>
    <p:extLst>
      <p:ext uri="{BB962C8B-B14F-4D97-AF65-F5344CB8AC3E}">
        <p14:creationId xmlns:p14="http://schemas.microsoft.com/office/powerpoint/2010/main" val="288692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2841C64-D4E7-4D14-84DA-48D23A0043FE}" type="datetimeFigureOut">
              <a:rPr lang="es-CO" smtClean="0"/>
              <a:t>13/05/2023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77816E8-745A-4B62-99E8-4A76E6A0C65D}" type="slidenum">
              <a:rPr lang="es-CO" smtClean="0"/>
              <a:t>‹Nº›</a:t>
            </a:fld>
            <a:endParaRPr lang="es-CO"/>
          </a:p>
        </p:txBody>
      </p:sp>
    </p:spTree>
    <p:extLst>
      <p:ext uri="{BB962C8B-B14F-4D97-AF65-F5344CB8AC3E}">
        <p14:creationId xmlns:p14="http://schemas.microsoft.com/office/powerpoint/2010/main" val="31928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2841C64-D4E7-4D14-84DA-48D23A0043FE}" type="datetimeFigureOut">
              <a:rPr lang="es-CO" smtClean="0"/>
              <a:t>13/05/2023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177816E8-745A-4B62-99E8-4A76E6A0C65D}" type="slidenum">
              <a:rPr lang="es-CO" smtClean="0"/>
              <a:t>‹Nº›</a:t>
            </a:fld>
            <a:endParaRPr lang="es-CO"/>
          </a:p>
        </p:txBody>
      </p:sp>
    </p:spTree>
    <p:extLst>
      <p:ext uri="{BB962C8B-B14F-4D97-AF65-F5344CB8AC3E}">
        <p14:creationId xmlns:p14="http://schemas.microsoft.com/office/powerpoint/2010/main" val="118512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2841C64-D4E7-4D14-84DA-48D23A0043FE}" type="datetimeFigureOut">
              <a:rPr lang="es-CO" smtClean="0"/>
              <a:t>13/05/2023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177816E8-745A-4B62-99E8-4A76E6A0C65D}" type="slidenum">
              <a:rPr lang="es-CO" smtClean="0"/>
              <a:t>‹Nº›</a:t>
            </a:fld>
            <a:endParaRPr lang="es-CO"/>
          </a:p>
        </p:txBody>
      </p:sp>
      <p:pic>
        <p:nvPicPr>
          <p:cNvPr id="6" name="Imagen 5">
            <a:extLst>
              <a:ext uri="{FF2B5EF4-FFF2-40B4-BE49-F238E27FC236}">
                <a16:creationId xmlns:a16="http://schemas.microsoft.com/office/drawing/2014/main" id="{56943F2B-F27B-B1A8-A2BC-95B5C42F06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27" y="32661"/>
            <a:ext cx="780973" cy="705276"/>
          </a:xfrm>
          <a:prstGeom prst="rect">
            <a:avLst/>
          </a:prstGeom>
        </p:spPr>
      </p:pic>
    </p:spTree>
    <p:extLst>
      <p:ext uri="{BB962C8B-B14F-4D97-AF65-F5344CB8AC3E}">
        <p14:creationId xmlns:p14="http://schemas.microsoft.com/office/powerpoint/2010/main" val="346435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41C64-D4E7-4D14-84DA-48D23A0043FE}" type="datetimeFigureOut">
              <a:rPr lang="es-CO" smtClean="0"/>
              <a:t>13/05/2023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177816E8-745A-4B62-99E8-4A76E6A0C65D}" type="slidenum">
              <a:rPr lang="es-CO" smtClean="0"/>
              <a:t>‹Nº›</a:t>
            </a:fld>
            <a:endParaRPr lang="es-CO"/>
          </a:p>
        </p:txBody>
      </p:sp>
      <p:pic>
        <p:nvPicPr>
          <p:cNvPr id="5" name="Imagen 4">
            <a:extLst>
              <a:ext uri="{FF2B5EF4-FFF2-40B4-BE49-F238E27FC236}">
                <a16:creationId xmlns:a16="http://schemas.microsoft.com/office/drawing/2014/main" id="{8FB024BB-4E74-503B-2EDD-491D927DEC06}"/>
              </a:ext>
            </a:extLst>
          </p:cNvPr>
          <p:cNvPicPr>
            <a:picLocks noChangeAspect="1"/>
          </p:cNvPicPr>
          <p:nvPr userDrawn="1"/>
        </p:nvPicPr>
        <p:blipFill>
          <a:blip r:embed="rId2"/>
          <a:stretch>
            <a:fillRect/>
          </a:stretch>
        </p:blipFill>
        <p:spPr>
          <a:xfrm>
            <a:off x="20782" y="23813"/>
            <a:ext cx="1752600" cy="766233"/>
          </a:xfrm>
          <a:prstGeom prst="rect">
            <a:avLst/>
          </a:prstGeom>
        </p:spPr>
      </p:pic>
      <p:sp>
        <p:nvSpPr>
          <p:cNvPr id="7" name="CuadroTexto 6">
            <a:extLst>
              <a:ext uri="{FF2B5EF4-FFF2-40B4-BE49-F238E27FC236}">
                <a16:creationId xmlns:a16="http://schemas.microsoft.com/office/drawing/2014/main" id="{879BED0F-ACDB-CB75-A41B-DBE287C2CB4E}"/>
              </a:ext>
            </a:extLst>
          </p:cNvPr>
          <p:cNvSpPr txBox="1"/>
          <p:nvPr userDrawn="1"/>
        </p:nvSpPr>
        <p:spPr>
          <a:xfrm>
            <a:off x="1773382" y="23813"/>
            <a:ext cx="6276109" cy="707886"/>
          </a:xfrm>
          <a:prstGeom prst="rect">
            <a:avLst/>
          </a:prstGeom>
          <a:noFill/>
        </p:spPr>
        <p:txBody>
          <a:bodyPr wrap="square">
            <a:spAutoFit/>
          </a:bodyPr>
          <a:lstStyle/>
          <a:p>
            <a:pPr algn="ctr"/>
            <a:r>
              <a:rPr lang="es-CO" sz="2400" b="1" dirty="0">
                <a:solidFill>
                  <a:srgbClr val="0000FF"/>
                </a:solidFill>
              </a:rPr>
              <a:t>XVII Encuentro de Profesores de Revisoría Fiscal</a:t>
            </a:r>
          </a:p>
          <a:p>
            <a:pPr algn="ctr"/>
            <a:r>
              <a:rPr lang="es-CO" sz="1600" b="1" dirty="0">
                <a:solidFill>
                  <a:srgbClr val="0000FF"/>
                </a:solidFill>
              </a:rPr>
              <a:t>Procedimientos para reducir el Riesgo de Auditoria y Agregar Valor</a:t>
            </a:r>
          </a:p>
        </p:txBody>
      </p:sp>
      <p:pic>
        <p:nvPicPr>
          <p:cNvPr id="8" name="Imagen 7">
            <a:extLst>
              <a:ext uri="{FF2B5EF4-FFF2-40B4-BE49-F238E27FC236}">
                <a16:creationId xmlns:a16="http://schemas.microsoft.com/office/drawing/2014/main" id="{AC28C434-9C0D-34B3-D3B9-E4E03241B2AB}"/>
              </a:ext>
            </a:extLst>
          </p:cNvPr>
          <p:cNvPicPr>
            <a:picLocks noChangeAspect="1"/>
          </p:cNvPicPr>
          <p:nvPr userDrawn="1"/>
        </p:nvPicPr>
        <p:blipFill>
          <a:blip r:embed="rId3"/>
          <a:stretch>
            <a:fillRect/>
          </a:stretch>
        </p:blipFill>
        <p:spPr>
          <a:xfrm>
            <a:off x="8001000" y="30769"/>
            <a:ext cx="4145972" cy="760572"/>
          </a:xfrm>
          <a:prstGeom prst="rect">
            <a:avLst/>
          </a:prstGeom>
        </p:spPr>
      </p:pic>
    </p:spTree>
    <p:extLst>
      <p:ext uri="{BB962C8B-B14F-4D97-AF65-F5344CB8AC3E}">
        <p14:creationId xmlns:p14="http://schemas.microsoft.com/office/powerpoint/2010/main" val="167352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2841C64-D4E7-4D14-84DA-48D23A0043FE}" type="datetimeFigureOut">
              <a:rPr lang="es-CO" smtClean="0"/>
              <a:t>13/05/2023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77816E8-745A-4B62-99E8-4A76E6A0C65D}" type="slidenum">
              <a:rPr lang="es-CO" smtClean="0"/>
              <a:t>‹Nº›</a:t>
            </a:fld>
            <a:endParaRPr lang="es-CO"/>
          </a:p>
        </p:txBody>
      </p:sp>
    </p:spTree>
    <p:extLst>
      <p:ext uri="{BB962C8B-B14F-4D97-AF65-F5344CB8AC3E}">
        <p14:creationId xmlns:p14="http://schemas.microsoft.com/office/powerpoint/2010/main" val="353046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2841C64-D4E7-4D14-84DA-48D23A0043FE}" type="datetimeFigureOut">
              <a:rPr lang="es-CO" smtClean="0"/>
              <a:t>13/05/2023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77816E8-745A-4B62-99E8-4A76E6A0C65D}" type="slidenum">
              <a:rPr lang="es-CO" smtClean="0"/>
              <a:t>‹Nº›</a:t>
            </a:fld>
            <a:endParaRPr lang="es-CO"/>
          </a:p>
        </p:txBody>
      </p:sp>
    </p:spTree>
    <p:extLst>
      <p:ext uri="{BB962C8B-B14F-4D97-AF65-F5344CB8AC3E}">
        <p14:creationId xmlns:p14="http://schemas.microsoft.com/office/powerpoint/2010/main" val="156991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41C64-D4E7-4D14-84DA-48D23A0043FE}" type="datetimeFigureOut">
              <a:rPr lang="es-CO" smtClean="0"/>
              <a:t>13/05/2023</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16E8-745A-4B62-99E8-4A76E6A0C65D}" type="slidenum">
              <a:rPr lang="es-CO" smtClean="0"/>
              <a:t>‹Nº›</a:t>
            </a:fld>
            <a:endParaRPr lang="es-CO"/>
          </a:p>
        </p:txBody>
      </p:sp>
    </p:spTree>
    <p:extLst>
      <p:ext uri="{BB962C8B-B14F-4D97-AF65-F5344CB8AC3E}">
        <p14:creationId xmlns:p14="http://schemas.microsoft.com/office/powerpoint/2010/main" val="426401058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51" r:id="rId12"/>
    <p:sldLayoutId id="2147483652" r:id="rId13"/>
    <p:sldLayoutId id="214748365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a:extLst>
              <a:ext uri="{FF2B5EF4-FFF2-40B4-BE49-F238E27FC236}">
                <a16:creationId xmlns:a16="http://schemas.microsoft.com/office/drawing/2014/main" id="{86EFEFFF-2174-4C8D-81CE-1C7042AF7C13}"/>
              </a:ext>
            </a:extLst>
          </p:cNvPr>
          <p:cNvSpPr/>
          <p:nvPr/>
        </p:nvSpPr>
        <p:spPr>
          <a:xfrm>
            <a:off x="1783870" y="2105561"/>
            <a:ext cx="8363415" cy="1323439"/>
          </a:xfrm>
          <a:prstGeom prst="rect">
            <a:avLst/>
          </a:prstGeom>
        </p:spPr>
        <p:txBody>
          <a:bodyPr wrap="square">
            <a:spAutoFit/>
          </a:bodyPr>
          <a:lstStyle/>
          <a:p>
            <a:pPr algn="ctr">
              <a:defRPr/>
            </a:pPr>
            <a:r>
              <a:rPr lang="es-CO" sz="4000" b="1" dirty="0">
                <a:solidFill>
                  <a:srgbClr val="0000FF"/>
                </a:solidFill>
                <a:cs typeface="Calibri" panose="020F0502020204030204" pitchFamily="34" charset="0"/>
              </a:rPr>
              <a:t> Procedimientos para reducir el Riesgo de Auditoria y Agregar Valor</a:t>
            </a:r>
          </a:p>
        </p:txBody>
      </p:sp>
      <p:sp>
        <p:nvSpPr>
          <p:cNvPr id="3" name="CuadroTexto 2">
            <a:extLst>
              <a:ext uri="{FF2B5EF4-FFF2-40B4-BE49-F238E27FC236}">
                <a16:creationId xmlns:a16="http://schemas.microsoft.com/office/drawing/2014/main" id="{1371CFED-E96E-23C0-8D68-1719257BE26A}"/>
              </a:ext>
            </a:extLst>
          </p:cNvPr>
          <p:cNvSpPr txBox="1"/>
          <p:nvPr/>
        </p:nvSpPr>
        <p:spPr>
          <a:xfrm>
            <a:off x="2467005" y="4306164"/>
            <a:ext cx="7924798" cy="1754326"/>
          </a:xfrm>
          <a:prstGeom prst="rect">
            <a:avLst/>
          </a:prstGeom>
          <a:noFill/>
        </p:spPr>
        <p:txBody>
          <a:bodyPr wrap="square">
            <a:spAutoFit/>
          </a:bodyPr>
          <a:lstStyle/>
          <a:p>
            <a:pPr algn="ctr"/>
            <a:r>
              <a:rPr lang="es-CO" sz="3600" dirty="0"/>
              <a:t>Evolución y transformación del ejercicio de la revisoría fiscal, en consonancia con los cambios de la normatividad nacional.</a:t>
            </a:r>
          </a:p>
        </p:txBody>
      </p:sp>
    </p:spTree>
    <p:extLst>
      <p:ext uri="{BB962C8B-B14F-4D97-AF65-F5344CB8AC3E}">
        <p14:creationId xmlns:p14="http://schemas.microsoft.com/office/powerpoint/2010/main" val="266117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a:extLst>
              <a:ext uri="{FF2B5EF4-FFF2-40B4-BE49-F238E27FC236}">
                <a16:creationId xmlns:a16="http://schemas.microsoft.com/office/drawing/2014/main" id="{86EFEFFF-2174-4C8D-81CE-1C7042AF7C13}"/>
              </a:ext>
            </a:extLst>
          </p:cNvPr>
          <p:cNvSpPr/>
          <p:nvPr/>
        </p:nvSpPr>
        <p:spPr>
          <a:xfrm>
            <a:off x="1" y="2231016"/>
            <a:ext cx="6316394" cy="3785652"/>
          </a:xfrm>
          <a:prstGeom prst="rect">
            <a:avLst/>
          </a:prstGeom>
        </p:spPr>
        <p:txBody>
          <a:bodyPr wrap="square">
            <a:spAutoFit/>
          </a:bodyPr>
          <a:lstStyle/>
          <a:p>
            <a:pPr marL="457200" indent="-457200" algn="ctr">
              <a:buFont typeface="Arial" panose="020B0604020202020204" pitchFamily="34" charset="0"/>
              <a:buChar char="•"/>
              <a:defRPr/>
            </a:pPr>
            <a:r>
              <a:rPr lang="es-CO" sz="2400" dirty="0">
                <a:cs typeface="Calibri" panose="020F0502020204030204" pitchFamily="34" charset="0"/>
              </a:rPr>
              <a:t> </a:t>
            </a:r>
            <a:r>
              <a:rPr lang="es-CO" sz="2400" b="1" dirty="0">
                <a:cs typeface="Calibri" panose="020F0502020204030204" pitchFamily="34" charset="0"/>
              </a:rPr>
              <a:t>Artículo 1.2.1.1.Marco Técnico normativo de las Normas de Aseguramiento de la Información (NAI), contiene: </a:t>
            </a:r>
          </a:p>
          <a:p>
            <a:pPr marL="457200" indent="-457200" algn="ctr">
              <a:buFont typeface="Arial" panose="020B0604020202020204" pitchFamily="34" charset="0"/>
              <a:buChar char="•"/>
              <a:defRPr/>
            </a:pPr>
            <a:r>
              <a:rPr lang="es-CO" sz="2400" b="1" dirty="0">
                <a:solidFill>
                  <a:srgbClr val="FF0000"/>
                </a:solidFill>
                <a:cs typeface="Calibri" panose="020F0502020204030204" pitchFamily="34" charset="0"/>
              </a:rPr>
              <a:t>Código de Ética </a:t>
            </a:r>
            <a:r>
              <a:rPr lang="es-CO" sz="2400" dirty="0">
                <a:cs typeface="Calibri" panose="020F0502020204030204" pitchFamily="34" charset="0"/>
              </a:rPr>
              <a:t>para Profesionales de la Contaduría, Normas Internacionales (NI) de Control (</a:t>
            </a:r>
            <a:r>
              <a:rPr lang="es-CO" sz="2400" b="1" dirty="0">
                <a:solidFill>
                  <a:srgbClr val="FF0000"/>
                </a:solidFill>
                <a:cs typeface="Calibri" panose="020F0502020204030204" pitchFamily="34" charset="0"/>
              </a:rPr>
              <a:t>Gestión</a:t>
            </a:r>
            <a:r>
              <a:rPr lang="es-CO" sz="2400" dirty="0">
                <a:cs typeface="Calibri" panose="020F0502020204030204" pitchFamily="34" charset="0"/>
              </a:rPr>
              <a:t>) de Calidad (NICC);</a:t>
            </a:r>
          </a:p>
          <a:p>
            <a:pPr marL="457200" indent="-457200" algn="ctr">
              <a:buFont typeface="Arial" panose="020B0604020202020204" pitchFamily="34" charset="0"/>
              <a:buChar char="•"/>
              <a:defRPr/>
            </a:pPr>
            <a:r>
              <a:rPr lang="es-CO" sz="2400" dirty="0">
                <a:cs typeface="Calibri" panose="020F0502020204030204" pitchFamily="34" charset="0"/>
              </a:rPr>
              <a:t>(NI) de Auditoría (NIA); </a:t>
            </a:r>
          </a:p>
          <a:p>
            <a:pPr marL="457200" indent="-457200" algn="ctr">
              <a:buFont typeface="Arial" panose="020B0604020202020204" pitchFamily="34" charset="0"/>
              <a:buChar char="•"/>
              <a:defRPr/>
            </a:pPr>
            <a:r>
              <a:rPr lang="es-CO" sz="2400" dirty="0">
                <a:cs typeface="Calibri" panose="020F0502020204030204" pitchFamily="34" charset="0"/>
              </a:rPr>
              <a:t>NI de Trabajos de Revisión (NITR);</a:t>
            </a:r>
          </a:p>
          <a:p>
            <a:pPr marL="457200" indent="-457200" algn="ctr">
              <a:buFont typeface="Arial" panose="020B0604020202020204" pitchFamily="34" charset="0"/>
              <a:buChar char="•"/>
              <a:defRPr/>
            </a:pPr>
            <a:r>
              <a:rPr lang="es-CO" sz="2400" dirty="0">
                <a:cs typeface="Calibri" panose="020F0502020204030204" pitchFamily="34" charset="0"/>
              </a:rPr>
              <a:t>NI de Trabajos para Atestiguar (NITA) – (ISAE);</a:t>
            </a:r>
          </a:p>
          <a:p>
            <a:pPr marL="457200" indent="-457200" algn="ctr">
              <a:buFont typeface="Arial" panose="020B0604020202020204" pitchFamily="34" charset="0"/>
              <a:buChar char="•"/>
              <a:defRPr/>
            </a:pPr>
            <a:r>
              <a:rPr lang="es-CO" sz="2400" dirty="0">
                <a:cs typeface="Calibri" panose="020F0502020204030204" pitchFamily="34" charset="0"/>
              </a:rPr>
              <a:t>NI de Servicios Relacionados (NISR);</a:t>
            </a:r>
          </a:p>
        </p:txBody>
      </p:sp>
      <p:sp>
        <p:nvSpPr>
          <p:cNvPr id="8" name="TextBox 7">
            <a:extLst>
              <a:ext uri="{FF2B5EF4-FFF2-40B4-BE49-F238E27FC236}">
                <a16:creationId xmlns:a16="http://schemas.microsoft.com/office/drawing/2014/main" id="{32BF9D91-876B-4589-8A68-1241C17916A3}"/>
              </a:ext>
            </a:extLst>
          </p:cNvPr>
          <p:cNvSpPr txBox="1"/>
          <p:nvPr/>
        </p:nvSpPr>
        <p:spPr>
          <a:xfrm>
            <a:off x="130770" y="806163"/>
            <a:ext cx="5964702" cy="1200329"/>
          </a:xfrm>
          <a:prstGeom prst="rect">
            <a:avLst/>
          </a:prstGeom>
          <a:noFill/>
        </p:spPr>
        <p:txBody>
          <a:bodyPr wrap="square">
            <a:spAutoFit/>
          </a:bodyPr>
          <a:lstStyle/>
          <a:p>
            <a:pPr algn="ctr"/>
            <a:r>
              <a:rPr lang="es-CO" sz="3600" b="1" dirty="0">
                <a:solidFill>
                  <a:srgbClr val="0000FF"/>
                </a:solidFill>
                <a:cs typeface="Calibri" panose="020F0502020204030204" pitchFamily="34" charset="0"/>
              </a:rPr>
              <a:t>Normas de Aseguramiento de la Información - NAI</a:t>
            </a:r>
            <a:endParaRPr lang="es-CO" sz="3600" dirty="0">
              <a:solidFill>
                <a:srgbClr val="0000FF"/>
              </a:solidFill>
            </a:endParaRPr>
          </a:p>
        </p:txBody>
      </p:sp>
      <p:sp>
        <p:nvSpPr>
          <p:cNvPr id="3" name="CuadroTexto 2">
            <a:extLst>
              <a:ext uri="{FF2B5EF4-FFF2-40B4-BE49-F238E27FC236}">
                <a16:creationId xmlns:a16="http://schemas.microsoft.com/office/drawing/2014/main" id="{9E9596F0-3805-9FB2-E7C1-095FBA5C6000}"/>
              </a:ext>
            </a:extLst>
          </p:cNvPr>
          <p:cNvSpPr txBox="1"/>
          <p:nvPr/>
        </p:nvSpPr>
        <p:spPr>
          <a:xfrm>
            <a:off x="0" y="6642556"/>
            <a:ext cx="3669910" cy="215444"/>
          </a:xfrm>
          <a:prstGeom prst="rect">
            <a:avLst/>
          </a:prstGeom>
          <a:noFill/>
        </p:spPr>
        <p:txBody>
          <a:bodyPr wrap="square">
            <a:spAutoFit/>
          </a:bodyPr>
          <a:lstStyle/>
          <a:p>
            <a:r>
              <a:rPr lang="es-CO" sz="800" dirty="0"/>
              <a:t>https://www.suin-juriscol.gov.co/viewDocument.asp?ruta=Decretos/30030273</a:t>
            </a:r>
          </a:p>
        </p:txBody>
      </p:sp>
      <p:pic>
        <p:nvPicPr>
          <p:cNvPr id="2" name="Imagen 1">
            <a:extLst>
              <a:ext uri="{FF2B5EF4-FFF2-40B4-BE49-F238E27FC236}">
                <a16:creationId xmlns:a16="http://schemas.microsoft.com/office/drawing/2014/main" id="{3E63915E-4FF4-B54F-CFF4-7F2828C6EB64}"/>
              </a:ext>
            </a:extLst>
          </p:cNvPr>
          <p:cNvPicPr>
            <a:picLocks noChangeAspect="1"/>
          </p:cNvPicPr>
          <p:nvPr/>
        </p:nvPicPr>
        <p:blipFill>
          <a:blip r:embed="rId3"/>
          <a:stretch>
            <a:fillRect/>
          </a:stretch>
        </p:blipFill>
        <p:spPr>
          <a:xfrm>
            <a:off x="6439482" y="1033851"/>
            <a:ext cx="5752518" cy="5608705"/>
          </a:xfrm>
          <a:prstGeom prst="rect">
            <a:avLst/>
          </a:prstGeom>
        </p:spPr>
      </p:pic>
    </p:spTree>
    <p:extLst>
      <p:ext uri="{BB962C8B-B14F-4D97-AF65-F5344CB8AC3E}">
        <p14:creationId xmlns:p14="http://schemas.microsoft.com/office/powerpoint/2010/main" val="116568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6611779"/>
            <a:ext cx="11442584" cy="246221"/>
          </a:xfrm>
          <a:prstGeom prst="rect">
            <a:avLst/>
          </a:prstGeom>
        </p:spPr>
        <p:txBody>
          <a:bodyPr wrap="square">
            <a:spAutoFit/>
          </a:bodyPr>
          <a:lstStyle/>
          <a:p>
            <a:r>
              <a:rPr lang="es-CO" sz="1000" dirty="0"/>
              <a:t>http://wp.presidencia.gov.co/sitios/normativa/decretos/2015/Decretos2015/   Decretos 2496 23/12/2015 y 2132 22/12/2016  Normas Aseguramiento de la Información NAI </a:t>
            </a:r>
          </a:p>
        </p:txBody>
      </p:sp>
      <p:sp>
        <p:nvSpPr>
          <p:cNvPr id="6" name="Rectangle 2"/>
          <p:cNvSpPr>
            <a:spLocks noGrp="1" noChangeArrowheads="1"/>
          </p:cNvSpPr>
          <p:nvPr>
            <p:ph type="title"/>
          </p:nvPr>
        </p:nvSpPr>
        <p:spPr>
          <a:xfrm>
            <a:off x="349167" y="755160"/>
            <a:ext cx="7048870" cy="811009"/>
          </a:xfrm>
        </p:spPr>
        <p:txBody>
          <a:bodyPr>
            <a:noAutofit/>
          </a:bodyPr>
          <a:lstStyle/>
          <a:p>
            <a:r>
              <a:rPr lang="es-CO" sz="3600" b="1" dirty="0">
                <a:solidFill>
                  <a:srgbClr val="0000FF"/>
                </a:solidFill>
                <a:latin typeface="Calibri" panose="020F0502020204030204" pitchFamily="34" charset="0"/>
                <a:cs typeface="Calibri" panose="020F0502020204030204" pitchFamily="34" charset="0"/>
              </a:rPr>
              <a:t>NAI: El Revisor Fiscal deberá …</a:t>
            </a:r>
            <a:endParaRPr lang="es-CO" sz="3600" b="1" i="1" dirty="0">
              <a:solidFill>
                <a:srgbClr val="0000FF"/>
              </a:solidFill>
              <a:latin typeface="Calibri" panose="020F0502020204030204" pitchFamily="34" charset="0"/>
              <a:cs typeface="Calibri" panose="020F0502020204030204" pitchFamily="34" charset="0"/>
            </a:endParaRPr>
          </a:p>
        </p:txBody>
      </p:sp>
      <p:graphicFrame>
        <p:nvGraphicFramePr>
          <p:cNvPr id="2" name="Diagram 1">
            <a:extLst>
              <a:ext uri="{FF2B5EF4-FFF2-40B4-BE49-F238E27FC236}">
                <a16:creationId xmlns:a16="http://schemas.microsoft.com/office/drawing/2014/main" id="{150BF9E6-8543-4BD9-8114-4D9A72EAAFFA}"/>
              </a:ext>
            </a:extLst>
          </p:cNvPr>
          <p:cNvGraphicFramePr/>
          <p:nvPr>
            <p:extLst>
              <p:ext uri="{D42A27DB-BD31-4B8C-83A1-F6EECF244321}">
                <p14:modId xmlns:p14="http://schemas.microsoft.com/office/powerpoint/2010/main" val="2224605495"/>
              </p:ext>
            </p:extLst>
          </p:nvPr>
        </p:nvGraphicFramePr>
        <p:xfrm>
          <a:off x="295479" y="1315329"/>
          <a:ext cx="11324436" cy="5141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a:extLst>
              <a:ext uri="{FF2B5EF4-FFF2-40B4-BE49-F238E27FC236}">
                <a16:creationId xmlns:a16="http://schemas.microsoft.com/office/drawing/2014/main" id="{5E08AD6D-D975-0AC1-D587-BA9CB20D19E3}"/>
              </a:ext>
            </a:extLst>
          </p:cNvPr>
          <p:cNvSpPr txBox="1">
            <a:spLocks noChangeArrowheads="1"/>
          </p:cNvSpPr>
          <p:nvPr/>
        </p:nvSpPr>
        <p:spPr>
          <a:xfrm>
            <a:off x="5721292" y="5828792"/>
            <a:ext cx="4177310" cy="8110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b="1" dirty="0">
                <a:solidFill>
                  <a:srgbClr val="FF0000"/>
                </a:solidFill>
                <a:latin typeface="Calibri" panose="020F0502020204030204" pitchFamily="34" charset="0"/>
                <a:cs typeface="Calibri" panose="020F0502020204030204" pitchFamily="34" charset="0"/>
              </a:rPr>
              <a:t>… y dar SU Opinión</a:t>
            </a:r>
            <a:endParaRPr lang="es-CO" sz="3600" b="1" i="1" dirty="0">
              <a:solidFill>
                <a:srgbClr val="FF000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78C9034F-312B-88C4-6A7D-AF6DA7E182DB}"/>
              </a:ext>
            </a:extLst>
          </p:cNvPr>
          <p:cNvSpPr txBox="1"/>
          <p:nvPr/>
        </p:nvSpPr>
        <p:spPr>
          <a:xfrm>
            <a:off x="295479" y="1621839"/>
            <a:ext cx="4774224" cy="1169551"/>
          </a:xfrm>
          <a:prstGeom prst="rect">
            <a:avLst/>
          </a:prstGeom>
          <a:noFill/>
        </p:spPr>
        <p:txBody>
          <a:bodyPr wrap="square">
            <a:spAutoFit/>
          </a:bodyPr>
          <a:lstStyle/>
          <a:p>
            <a:r>
              <a:rPr lang="es-CO" sz="1400" dirty="0"/>
              <a:t>Artículo 1.2.1.2. Ámbito de aplicación. El presente título será de </a:t>
            </a:r>
            <a:r>
              <a:rPr lang="es-CO" sz="1400" b="1" dirty="0">
                <a:solidFill>
                  <a:srgbClr val="FF0000"/>
                </a:solidFill>
              </a:rPr>
              <a:t>aplicación obli­gatoria para todos los contadores públicos</a:t>
            </a:r>
            <a:r>
              <a:rPr lang="es-CO" sz="1400" dirty="0"/>
              <a:t>: </a:t>
            </a:r>
          </a:p>
          <a:p>
            <a:r>
              <a:rPr lang="es-CO" sz="1400" dirty="0"/>
              <a:t>1. Los revisores fiscales que presten sus servicios, a entidades del Grupo 1, y a las entidades del Grupo 2 (Activos &gt; 30.000 SMMLV, &gt; 200 trabajadores).</a:t>
            </a:r>
          </a:p>
        </p:txBody>
      </p:sp>
    </p:spTree>
    <p:extLst>
      <p:ext uri="{BB962C8B-B14F-4D97-AF65-F5344CB8AC3E}">
        <p14:creationId xmlns:p14="http://schemas.microsoft.com/office/powerpoint/2010/main" val="17481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a:extLst>
              <a:ext uri="{FF2B5EF4-FFF2-40B4-BE49-F238E27FC236}">
                <a16:creationId xmlns:a16="http://schemas.microsoft.com/office/drawing/2014/main" id="{86EFEFFF-2174-4C8D-81CE-1C7042AF7C13}"/>
              </a:ext>
            </a:extLst>
          </p:cNvPr>
          <p:cNvSpPr/>
          <p:nvPr/>
        </p:nvSpPr>
        <p:spPr>
          <a:xfrm>
            <a:off x="576776" y="1608224"/>
            <a:ext cx="11148646" cy="4031873"/>
          </a:xfrm>
          <a:prstGeom prst="rect">
            <a:avLst/>
          </a:prstGeom>
        </p:spPr>
        <p:txBody>
          <a:bodyPr wrap="square">
            <a:spAutoFit/>
          </a:bodyPr>
          <a:lstStyle/>
          <a:p>
            <a:pPr marL="457200" indent="-457200" algn="ctr">
              <a:buFont typeface="Arial" panose="020B0604020202020204" pitchFamily="34" charset="0"/>
              <a:buChar char="•"/>
              <a:defRPr/>
            </a:pPr>
            <a:r>
              <a:rPr lang="es-CO" sz="3200" dirty="0">
                <a:cs typeface="Calibri" panose="020F0502020204030204" pitchFamily="34" charset="0"/>
              </a:rPr>
              <a:t> Artículo 1.2.1.2. Ámbito de aplicación. (…)</a:t>
            </a:r>
          </a:p>
          <a:p>
            <a:pPr marL="457200" indent="-457200" algn="ctr">
              <a:buFont typeface="Arial" panose="020B0604020202020204" pitchFamily="34" charset="0"/>
              <a:buChar char="•"/>
              <a:defRPr/>
            </a:pPr>
            <a:endParaRPr lang="es-CO" sz="3200" dirty="0">
              <a:cs typeface="Calibri" panose="020F0502020204030204" pitchFamily="34" charset="0"/>
            </a:endParaRPr>
          </a:p>
          <a:p>
            <a:pPr marL="457200" indent="-457200" algn="ctr">
              <a:buFont typeface="Arial" panose="020B0604020202020204" pitchFamily="34" charset="0"/>
              <a:buChar char="•"/>
              <a:defRPr/>
            </a:pPr>
            <a:r>
              <a:rPr lang="es-CO" sz="3200" dirty="0">
                <a:cs typeface="Calibri" panose="020F0502020204030204" pitchFamily="34" charset="0"/>
              </a:rPr>
              <a:t>3. Los revisores fiscales que presten sus servicios a entidades no contempladas </a:t>
            </a:r>
            <a:r>
              <a:rPr lang="es-CO" sz="1100" dirty="0">
                <a:cs typeface="Calibri" panose="020F0502020204030204" pitchFamily="34" charset="0"/>
              </a:rPr>
              <a:t>en los numerales precedentes de este artículo, cualquiera sea el sector al que pertenezcan, para el cumplimiento de sus funciones</a:t>
            </a:r>
            <a:r>
              <a:rPr lang="es-CO" sz="3200" dirty="0">
                <a:cs typeface="Calibri" panose="020F0502020204030204" pitchFamily="34" charset="0"/>
              </a:rPr>
              <a:t>, </a:t>
            </a:r>
            <a:r>
              <a:rPr lang="es-CO" sz="3200" b="1" dirty="0">
                <a:solidFill>
                  <a:srgbClr val="FF0000"/>
                </a:solidFill>
                <a:cs typeface="Calibri" panose="020F0502020204030204" pitchFamily="34" charset="0"/>
              </a:rPr>
              <a:t>observarán los criterios establecidos en el </a:t>
            </a:r>
            <a:r>
              <a:rPr lang="es-CO" sz="3200" b="1" u="sng" dirty="0">
                <a:solidFill>
                  <a:srgbClr val="FF0000"/>
                </a:solidFill>
                <a:cs typeface="Calibri" panose="020F0502020204030204" pitchFamily="34" charset="0"/>
              </a:rPr>
              <a:t>artículo 7° de la Ley 43 de 1990</a:t>
            </a:r>
            <a:r>
              <a:rPr lang="es-CO" sz="3200" b="1" dirty="0">
                <a:solidFill>
                  <a:srgbClr val="FF0000"/>
                </a:solidFill>
                <a:cs typeface="Calibri" panose="020F0502020204030204" pitchFamily="34" charset="0"/>
              </a:rPr>
              <a:t> y demás normas </a:t>
            </a:r>
            <a:r>
              <a:rPr lang="es-CO" sz="3200" b="1" u="sng" dirty="0">
                <a:solidFill>
                  <a:srgbClr val="FF0000"/>
                </a:solidFill>
                <a:cs typeface="Calibri" panose="020F0502020204030204" pitchFamily="34" charset="0"/>
              </a:rPr>
              <a:t>que lo desarrollen</a:t>
            </a:r>
            <a:r>
              <a:rPr lang="es-CO" sz="3200" dirty="0">
                <a:cs typeface="Calibri" panose="020F0502020204030204" pitchFamily="34" charset="0"/>
              </a:rPr>
              <a:t>; </a:t>
            </a:r>
            <a:r>
              <a:rPr lang="es-CO" sz="2400" dirty="0">
                <a:cs typeface="Calibri" panose="020F0502020204030204" pitchFamily="34" charset="0"/>
              </a:rPr>
              <a:t>no obstante, los revisores fiscales a los que hace referencia el presente numeral </a:t>
            </a:r>
            <a:r>
              <a:rPr lang="es-CO" sz="3200" dirty="0">
                <a:cs typeface="Calibri" panose="020F0502020204030204" pitchFamily="34" charset="0"/>
              </a:rPr>
              <a:t>podrán aplicar </a:t>
            </a:r>
            <a:r>
              <a:rPr lang="es-CO" sz="3200" b="1" dirty="0">
                <a:solidFill>
                  <a:srgbClr val="0000FF"/>
                </a:solidFill>
                <a:cs typeface="Calibri" panose="020F0502020204030204" pitchFamily="34" charset="0"/>
              </a:rPr>
              <a:t>voluntariamente</a:t>
            </a:r>
            <a:r>
              <a:rPr lang="es-CO" sz="3200" dirty="0">
                <a:cs typeface="Calibri" panose="020F0502020204030204" pitchFamily="34" charset="0"/>
              </a:rPr>
              <a:t> las NAI descritas en el numeral 1 anterior. </a:t>
            </a:r>
          </a:p>
        </p:txBody>
      </p:sp>
      <p:sp>
        <p:nvSpPr>
          <p:cNvPr id="8" name="TextBox 7">
            <a:extLst>
              <a:ext uri="{FF2B5EF4-FFF2-40B4-BE49-F238E27FC236}">
                <a16:creationId xmlns:a16="http://schemas.microsoft.com/office/drawing/2014/main" id="{32BF9D91-876B-4589-8A68-1241C17916A3}"/>
              </a:ext>
            </a:extLst>
          </p:cNvPr>
          <p:cNvSpPr txBox="1"/>
          <p:nvPr/>
        </p:nvSpPr>
        <p:spPr>
          <a:xfrm>
            <a:off x="241881" y="880860"/>
            <a:ext cx="11594237" cy="646331"/>
          </a:xfrm>
          <a:prstGeom prst="rect">
            <a:avLst/>
          </a:prstGeom>
          <a:noFill/>
        </p:spPr>
        <p:txBody>
          <a:bodyPr wrap="square">
            <a:spAutoFit/>
          </a:bodyPr>
          <a:lstStyle/>
          <a:p>
            <a:pPr algn="ctr"/>
            <a:r>
              <a:rPr lang="es-CO" sz="3600" b="1" dirty="0">
                <a:solidFill>
                  <a:srgbClr val="0000FF"/>
                </a:solidFill>
                <a:cs typeface="Calibri" panose="020F0502020204030204" pitchFamily="34" charset="0"/>
              </a:rPr>
              <a:t>Normas de Aseguramiento de la Información</a:t>
            </a:r>
            <a:endParaRPr lang="es-CO" sz="3600" dirty="0">
              <a:solidFill>
                <a:srgbClr val="0000FF"/>
              </a:solidFill>
            </a:endParaRPr>
          </a:p>
        </p:txBody>
      </p:sp>
    </p:spTree>
    <p:extLst>
      <p:ext uri="{BB962C8B-B14F-4D97-AF65-F5344CB8AC3E}">
        <p14:creationId xmlns:p14="http://schemas.microsoft.com/office/powerpoint/2010/main" val="339783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5027B3B-64C8-6796-2810-5823CC706AC3}"/>
              </a:ext>
            </a:extLst>
          </p:cNvPr>
          <p:cNvSpPr txBox="1"/>
          <p:nvPr/>
        </p:nvSpPr>
        <p:spPr>
          <a:xfrm>
            <a:off x="153878" y="2775124"/>
            <a:ext cx="2843815" cy="3970318"/>
          </a:xfrm>
          <a:prstGeom prst="rect">
            <a:avLst/>
          </a:prstGeom>
          <a:noFill/>
          <a:ln>
            <a:solidFill>
              <a:srgbClr val="0000FF"/>
            </a:solidFill>
          </a:ln>
        </p:spPr>
        <p:txBody>
          <a:bodyPr wrap="square">
            <a:spAutoFit/>
          </a:bodyPr>
          <a:lstStyle/>
          <a:p>
            <a:r>
              <a:rPr lang="es-CO" sz="1400" dirty="0"/>
              <a:t>ARTÍCULO 7º </a:t>
            </a:r>
            <a:r>
              <a:rPr lang="es-CO" sz="1400" b="1" dirty="0">
                <a:solidFill>
                  <a:srgbClr val="FF0000"/>
                </a:solidFill>
              </a:rPr>
              <a:t>Ley 1474 de 2011</a:t>
            </a:r>
            <a:r>
              <a:rPr lang="es-CO" sz="1400" dirty="0"/>
              <a:t>. RESPONSABILIDAD DE LOS REVISORES FISCALES. Adiciónese el artículo 26 de la Ley 43 de 1990:</a:t>
            </a:r>
          </a:p>
          <a:p>
            <a:endParaRPr lang="es-CO" sz="1400" dirty="0"/>
          </a:p>
          <a:p>
            <a:r>
              <a:rPr lang="es-CO" sz="1400" b="1" dirty="0"/>
              <a:t>5</a:t>
            </a:r>
            <a:r>
              <a:rPr lang="es-CO" sz="1400" dirty="0"/>
              <a:t>. Cuando se actúe en calidad de revisor fiscal, no denunciar o poner en conocimiento de la autoridad disciplinaria o fiscal correspondiente, los actos de corrupción que haya encontrado en el ejercicio de su cargo, dentro de los seis (6) meses siguientes a que haya conocido el hecho o tuviera la obligación legal de conocerlo, actos de corrupción. En relación con actos de corrupción no procederá el secreto profesional. </a:t>
            </a:r>
            <a:r>
              <a:rPr lang="es-CO" sz="1400" dirty="0">
                <a:solidFill>
                  <a:srgbClr val="FF0000"/>
                </a:solidFill>
              </a:rPr>
              <a:t>68 Palabras</a:t>
            </a:r>
          </a:p>
        </p:txBody>
      </p:sp>
      <p:sp>
        <p:nvSpPr>
          <p:cNvPr id="8" name="Rectangle 2">
            <a:extLst>
              <a:ext uri="{FF2B5EF4-FFF2-40B4-BE49-F238E27FC236}">
                <a16:creationId xmlns:a16="http://schemas.microsoft.com/office/drawing/2014/main" id="{A856B4AB-C9D0-7268-EE2E-D65C4ADC50C4}"/>
              </a:ext>
            </a:extLst>
          </p:cNvPr>
          <p:cNvSpPr txBox="1">
            <a:spLocks noChangeArrowheads="1"/>
          </p:cNvSpPr>
          <p:nvPr/>
        </p:nvSpPr>
        <p:spPr>
          <a:xfrm>
            <a:off x="0" y="843819"/>
            <a:ext cx="7013359" cy="620688"/>
          </a:xfrm>
          <a:prstGeom prst="rect">
            <a:avLst/>
          </a:prstGeom>
          <a:noFill/>
        </p:spPr>
        <p:txBody>
          <a:bodyPr anchor="ctr"/>
          <a:lst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Arial Narrow" pitchFamily="34" charset="0"/>
                <a:ea typeface="MS PGothic" pitchFamily="34" charset="-128"/>
              </a:defRPr>
            </a:lvl2pPr>
            <a:lvl3pPr algn="ctr" rtl="0" eaLnBrk="0" fontAlgn="base" hangingPunct="0">
              <a:spcBef>
                <a:spcPct val="0"/>
              </a:spcBef>
              <a:spcAft>
                <a:spcPct val="0"/>
              </a:spcAft>
              <a:defRPr sz="4400">
                <a:solidFill>
                  <a:schemeClr val="tx1"/>
                </a:solidFill>
                <a:latin typeface="Arial Narrow" pitchFamily="34" charset="0"/>
                <a:ea typeface="MS PGothic" pitchFamily="34" charset="-128"/>
              </a:defRPr>
            </a:lvl3pPr>
            <a:lvl4pPr algn="ctr" rtl="0" eaLnBrk="0" fontAlgn="base" hangingPunct="0">
              <a:spcBef>
                <a:spcPct val="0"/>
              </a:spcBef>
              <a:spcAft>
                <a:spcPct val="0"/>
              </a:spcAft>
              <a:defRPr sz="4400">
                <a:solidFill>
                  <a:schemeClr val="tx1"/>
                </a:solidFill>
                <a:latin typeface="Arial Narrow" pitchFamily="34" charset="0"/>
                <a:ea typeface="MS PGothic" pitchFamily="34" charset="-128"/>
              </a:defRPr>
            </a:lvl4pPr>
            <a:lvl5pPr algn="ctr" rtl="0" eaLnBrk="0" fontAlgn="base" hangingPunct="0">
              <a:spcBef>
                <a:spcPct val="0"/>
              </a:spcBef>
              <a:spcAft>
                <a:spcPct val="0"/>
              </a:spcAft>
              <a:defRPr sz="4400">
                <a:solidFill>
                  <a:schemeClr val="tx1"/>
                </a:solidFill>
                <a:latin typeface="Arial Narrow"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a:lstStyle>
          <a:p>
            <a:pPr marL="0" lvl="1"/>
            <a:r>
              <a:rPr lang="es-CO" sz="3200" b="1" kern="0" dirty="0">
                <a:solidFill>
                  <a:srgbClr val="0000FF"/>
                </a:solidFill>
                <a:latin typeface="+mn-lt"/>
                <a:cs typeface="Times New Roman" panose="02020603050405020304" pitchFamily="18" charset="0"/>
              </a:rPr>
              <a:t>Responsabilidad del Revisor Fiscal</a:t>
            </a:r>
          </a:p>
        </p:txBody>
      </p:sp>
      <p:sp>
        <p:nvSpPr>
          <p:cNvPr id="10" name="CuadroTexto 9">
            <a:extLst>
              <a:ext uri="{FF2B5EF4-FFF2-40B4-BE49-F238E27FC236}">
                <a16:creationId xmlns:a16="http://schemas.microsoft.com/office/drawing/2014/main" id="{88455DCF-1181-7609-7971-2FEA956F9BA2}"/>
              </a:ext>
            </a:extLst>
          </p:cNvPr>
          <p:cNvSpPr txBox="1"/>
          <p:nvPr/>
        </p:nvSpPr>
        <p:spPr>
          <a:xfrm>
            <a:off x="3074633" y="2128794"/>
            <a:ext cx="3861786" cy="4616648"/>
          </a:xfrm>
          <a:prstGeom prst="rect">
            <a:avLst/>
          </a:prstGeom>
          <a:noFill/>
          <a:ln>
            <a:solidFill>
              <a:srgbClr val="0000FF"/>
            </a:solidFill>
          </a:ln>
        </p:spPr>
        <p:txBody>
          <a:bodyPr wrap="square">
            <a:spAutoFit/>
          </a:bodyPr>
          <a:lstStyle/>
          <a:p>
            <a:r>
              <a:rPr lang="es-CO" sz="1400" dirty="0"/>
              <a:t>ARTÍCULO 32 </a:t>
            </a:r>
            <a:r>
              <a:rPr lang="es-CO" sz="1400" b="1" dirty="0">
                <a:solidFill>
                  <a:srgbClr val="FF0000"/>
                </a:solidFill>
              </a:rPr>
              <a:t>Ley 1778 de 2016</a:t>
            </a:r>
            <a:r>
              <a:rPr lang="es-CO" sz="1400" dirty="0"/>
              <a:t>. RESPONSABILIDAD DE LOS REVISORES FISCALES. El artículo 7o de la Ley 1474 de 2011 quedará así:</a:t>
            </a:r>
          </a:p>
          <a:p>
            <a:endParaRPr lang="es-CO" sz="1400" dirty="0"/>
          </a:p>
          <a:p>
            <a:r>
              <a:rPr lang="es-CO" sz="1400" b="1" dirty="0"/>
              <a:t>5</a:t>
            </a:r>
            <a:r>
              <a:rPr lang="es-CO" sz="1400" dirty="0"/>
              <a:t>. Los revisores fiscales tendrán la obligación de denunciar ante las autoridades penales, disciplinarias y administrativas, los actos de corrupción así como la presunta realización de un delito contra la administración pública, un delito contra el orden económico y social, o un delito contra el patrimonio económico que hubiere detectado en el ejercicio de su cargo. También deberán poner estos hechos en conocimiento de los órganos sociales y de la administración de la sociedad. Las denuncias correspondientes deberán presentarse dentro de los seis (6) meses siguientes al momento en que el revisor fiscal hubiere tenido conocimiento de los hechos. Para los efectos de este artículo, no será aplicable el régimen de secreto profesional que ampara a los revisores fiscales. </a:t>
            </a:r>
            <a:r>
              <a:rPr lang="es-CO" sz="1400" dirty="0">
                <a:solidFill>
                  <a:srgbClr val="FF0000"/>
                </a:solidFill>
              </a:rPr>
              <a:t>118 Palabras</a:t>
            </a:r>
          </a:p>
        </p:txBody>
      </p:sp>
      <p:sp>
        <p:nvSpPr>
          <p:cNvPr id="12" name="CuadroTexto 11">
            <a:extLst>
              <a:ext uri="{FF2B5EF4-FFF2-40B4-BE49-F238E27FC236}">
                <a16:creationId xmlns:a16="http://schemas.microsoft.com/office/drawing/2014/main" id="{4396A17B-6C0C-EFAD-BFC8-EFB63A51A933}"/>
              </a:ext>
            </a:extLst>
          </p:cNvPr>
          <p:cNvSpPr txBox="1"/>
          <p:nvPr/>
        </p:nvSpPr>
        <p:spPr>
          <a:xfrm>
            <a:off x="7013359" y="1051576"/>
            <a:ext cx="5024761" cy="5693866"/>
          </a:xfrm>
          <a:prstGeom prst="rect">
            <a:avLst/>
          </a:prstGeom>
          <a:noFill/>
          <a:ln>
            <a:solidFill>
              <a:srgbClr val="0000FF"/>
            </a:solidFill>
          </a:ln>
        </p:spPr>
        <p:txBody>
          <a:bodyPr wrap="square">
            <a:spAutoFit/>
          </a:bodyPr>
          <a:lstStyle>
            <a:defPPr>
              <a:defRPr lang="en-US"/>
            </a:defPPr>
            <a:lvl1pPr>
              <a:defRPr sz="1400"/>
            </a:lvl1pPr>
          </a:lstStyle>
          <a:p>
            <a:r>
              <a:rPr lang="es-CO" dirty="0"/>
              <a:t>ARTÍCULO 57 </a:t>
            </a:r>
            <a:r>
              <a:rPr lang="es-CO" b="1" dirty="0">
                <a:solidFill>
                  <a:srgbClr val="FF0000"/>
                </a:solidFill>
              </a:rPr>
              <a:t>Ley 2195 de 2022</a:t>
            </a:r>
            <a:r>
              <a:rPr lang="es-CO" dirty="0"/>
              <a:t>. Modifíquese el numeral 5 al artículo 26 de la Ley 43 de 1990 y adiciónese un parágrafo, los cuales quedarán así:</a:t>
            </a:r>
          </a:p>
          <a:p>
            <a:endParaRPr lang="es-CO" dirty="0"/>
          </a:p>
          <a:p>
            <a:r>
              <a:rPr lang="es-CO" dirty="0"/>
              <a:t>5. Los revisores fiscales tendrán la obligación de denunciar ante las autoridades penales, disciplinarias y administrativas, los actos de corrupción así como la presunta realización de un delito contra la administración pública, el medio ambiente, el orden económico y social, financiación del terrorismo y de grupos de delincuencia organizada y administración de recursos relacionados con actividades terroristas y de la delincuencia organizada, los consagrados en la Ley 1474 de 2011, o cualquier conducta punible relacionada con el patrimonio público económico que hubiere detectado en el ejercicio de su cargo. También deberán poner estos hechos en conocimiento de los órganos sociales y de la administración de la sociedad. Las denuncias correspondientes deberán presentarse dentro de los seis (6) meses siguientes al momento en que el revisor fiscal hubiere tenido conocimiento de los hechos. Para los efectos de este artículo, no será aplicable el régimen de secreto profesional que ampara a los revisores fiscales.</a:t>
            </a:r>
          </a:p>
          <a:p>
            <a:endParaRPr lang="es-CO" dirty="0"/>
          </a:p>
          <a:p>
            <a:r>
              <a:rPr lang="es-CO" dirty="0"/>
              <a:t>PARÁGRAFO. Las autoridades de inspección, vigilancia o control de las personas jurídicas que tengan revisoría fiscal podrán imponer las sanciones que correspondan, conforme a sus facultades, a los revisores fiscales por la omisión de la obligación de denuncia establecida en el numeral 5 del presente artículo. </a:t>
            </a:r>
            <a:r>
              <a:rPr lang="es-CO" dirty="0">
                <a:solidFill>
                  <a:srgbClr val="FF0000"/>
                </a:solidFill>
              </a:rPr>
              <a:t>197 Palabras</a:t>
            </a:r>
          </a:p>
        </p:txBody>
      </p:sp>
      <p:sp>
        <p:nvSpPr>
          <p:cNvPr id="2" name="CuadroTexto 1">
            <a:extLst>
              <a:ext uri="{FF2B5EF4-FFF2-40B4-BE49-F238E27FC236}">
                <a16:creationId xmlns:a16="http://schemas.microsoft.com/office/drawing/2014/main" id="{C5A5DC1A-A877-FA2B-8D78-D13B727882C9}"/>
              </a:ext>
            </a:extLst>
          </p:cNvPr>
          <p:cNvSpPr txBox="1"/>
          <p:nvPr/>
        </p:nvSpPr>
        <p:spPr>
          <a:xfrm>
            <a:off x="443132" y="1420908"/>
            <a:ext cx="6400799" cy="707886"/>
          </a:xfrm>
          <a:prstGeom prst="rect">
            <a:avLst/>
          </a:prstGeom>
          <a:noFill/>
        </p:spPr>
        <p:txBody>
          <a:bodyPr wrap="square" rtlCol="0">
            <a:spAutoFit/>
          </a:bodyPr>
          <a:lstStyle/>
          <a:p>
            <a:r>
              <a:rPr lang="es-CO" sz="2000" b="1" dirty="0">
                <a:solidFill>
                  <a:srgbClr val="FF0000"/>
                </a:solidFill>
              </a:rPr>
              <a:t>Articulo 26. De la cancelación. Son causales de cancelación de la inscripción de un Contador Publico las siguientes: (…) </a:t>
            </a:r>
          </a:p>
        </p:txBody>
      </p:sp>
    </p:spTree>
    <p:extLst>
      <p:ext uri="{BB962C8B-B14F-4D97-AF65-F5344CB8AC3E}">
        <p14:creationId xmlns:p14="http://schemas.microsoft.com/office/powerpoint/2010/main" val="1458658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8627272" y="757486"/>
            <a:ext cx="2587350" cy="1938992"/>
          </a:xfrm>
          <a:prstGeom prst="rect">
            <a:avLst/>
          </a:prstGeom>
        </p:spPr>
        <p:txBody>
          <a:bodyPr wrap="square">
            <a:spAutoFit/>
          </a:bodyPr>
          <a:lstStyle/>
          <a:p>
            <a:pPr algn="ctr" fontAlgn="base">
              <a:spcBef>
                <a:spcPct val="0"/>
              </a:spcBef>
              <a:spcAft>
                <a:spcPct val="0"/>
              </a:spcAft>
            </a:pPr>
            <a:r>
              <a:rPr lang="es-CO" sz="4000" dirty="0">
                <a:solidFill>
                  <a:srgbClr val="0000FF"/>
                </a:solidFill>
                <a:latin typeface="Times New Roman" panose="02020603050405020304" pitchFamily="18" charset="0"/>
                <a:ea typeface="MS PGothic" pitchFamily="34" charset="-128"/>
                <a:cs typeface="Times New Roman" panose="02020603050405020304" pitchFamily="18" charset="0"/>
              </a:rPr>
              <a:t>Hexágono del Auditor:</a:t>
            </a:r>
          </a:p>
        </p:txBody>
      </p:sp>
      <p:sp>
        <p:nvSpPr>
          <p:cNvPr id="3" name="CuadroTexto 2">
            <a:extLst>
              <a:ext uri="{FF2B5EF4-FFF2-40B4-BE49-F238E27FC236}">
                <a16:creationId xmlns:a16="http://schemas.microsoft.com/office/drawing/2014/main" id="{692A9F35-F0B5-B261-7D11-FF95E694933C}"/>
              </a:ext>
            </a:extLst>
          </p:cNvPr>
          <p:cNvSpPr txBox="1"/>
          <p:nvPr/>
        </p:nvSpPr>
        <p:spPr>
          <a:xfrm>
            <a:off x="8085994" y="3173841"/>
            <a:ext cx="3669907" cy="3046988"/>
          </a:xfrm>
          <a:prstGeom prst="rect">
            <a:avLst/>
          </a:prstGeom>
          <a:noFill/>
        </p:spPr>
        <p:txBody>
          <a:bodyPr wrap="square">
            <a:spAutoFit/>
          </a:bodyPr>
          <a:lstStyle/>
          <a:p>
            <a:pPr algn="ctr"/>
            <a:r>
              <a:rPr lang="es-CO" sz="3200" b="1" dirty="0">
                <a:solidFill>
                  <a:srgbClr val="0000FF"/>
                </a:solidFill>
              </a:rPr>
              <a:t>E</a:t>
            </a:r>
            <a:r>
              <a:rPr lang="es-CO" sz="3200" b="1" i="0" dirty="0">
                <a:solidFill>
                  <a:srgbClr val="0000FF"/>
                </a:solidFill>
                <a:effectLst/>
              </a:rPr>
              <a:t>sencia del Auditor</a:t>
            </a:r>
          </a:p>
          <a:p>
            <a:pPr algn="ctr"/>
            <a:endParaRPr lang="es-CO" sz="3200" b="1" dirty="0">
              <a:solidFill>
                <a:srgbClr val="FF0000"/>
              </a:solidFill>
            </a:endParaRPr>
          </a:p>
          <a:p>
            <a:pPr algn="ctr"/>
            <a:r>
              <a:rPr lang="es-CO" sz="3200" b="1" dirty="0">
                <a:solidFill>
                  <a:srgbClr val="FF0000"/>
                </a:solidFill>
              </a:rPr>
              <a:t>¡El Core (</a:t>
            </a:r>
            <a:r>
              <a:rPr lang="es-CO" sz="3200" b="1" dirty="0" err="1">
                <a:solidFill>
                  <a:srgbClr val="0000FF"/>
                </a:solidFill>
              </a:rPr>
              <a:t>the</a:t>
            </a:r>
            <a:r>
              <a:rPr lang="es-CO" sz="3200" b="1" dirty="0">
                <a:solidFill>
                  <a:srgbClr val="FF0000"/>
                </a:solidFill>
              </a:rPr>
              <a:t> </a:t>
            </a:r>
            <a:r>
              <a:rPr lang="en-US" sz="3200" b="1" dirty="0">
                <a:solidFill>
                  <a:srgbClr val="0000FF"/>
                </a:solidFill>
              </a:rPr>
              <a:t>central to its existence or character</a:t>
            </a:r>
            <a:r>
              <a:rPr lang="en-US" sz="3200" b="1" dirty="0">
                <a:solidFill>
                  <a:srgbClr val="FF0000"/>
                </a:solidFill>
              </a:rPr>
              <a:t>) </a:t>
            </a:r>
            <a:r>
              <a:rPr lang="es-CO" sz="3200" b="1" dirty="0">
                <a:solidFill>
                  <a:srgbClr val="FF0000"/>
                </a:solidFill>
              </a:rPr>
              <a:t>de su trabajo!</a:t>
            </a:r>
            <a:endParaRPr lang="es-CO" sz="1600" b="1" i="0" dirty="0">
              <a:solidFill>
                <a:srgbClr val="FF0000"/>
              </a:solidFill>
              <a:effectLst/>
            </a:endParaRPr>
          </a:p>
        </p:txBody>
      </p:sp>
      <p:graphicFrame>
        <p:nvGraphicFramePr>
          <p:cNvPr id="2" name="Diagrama 1">
            <a:extLst>
              <a:ext uri="{FF2B5EF4-FFF2-40B4-BE49-F238E27FC236}">
                <a16:creationId xmlns:a16="http://schemas.microsoft.com/office/drawing/2014/main" id="{F935A0D2-4B44-C3DC-4A58-610C42808E32}"/>
              </a:ext>
            </a:extLst>
          </p:cNvPr>
          <p:cNvGraphicFramePr/>
          <p:nvPr>
            <p:extLst>
              <p:ext uri="{D42A27DB-BD31-4B8C-83A1-F6EECF244321}">
                <p14:modId xmlns:p14="http://schemas.microsoft.com/office/powerpoint/2010/main" val="1000010355"/>
              </p:ext>
            </p:extLst>
          </p:nvPr>
        </p:nvGraphicFramePr>
        <p:xfrm>
          <a:off x="0" y="844061"/>
          <a:ext cx="8555731" cy="5825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7640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1455417" y="878125"/>
            <a:ext cx="2587350" cy="1938992"/>
          </a:xfrm>
          <a:prstGeom prst="rect">
            <a:avLst/>
          </a:prstGeom>
        </p:spPr>
        <p:txBody>
          <a:bodyPr wrap="square">
            <a:spAutoFit/>
          </a:bodyPr>
          <a:lstStyle/>
          <a:p>
            <a:pPr algn="ctr" fontAlgn="base">
              <a:spcBef>
                <a:spcPct val="0"/>
              </a:spcBef>
              <a:spcAft>
                <a:spcPct val="0"/>
              </a:spcAft>
            </a:pPr>
            <a:r>
              <a:rPr lang="es-CO" sz="4000" dirty="0">
                <a:solidFill>
                  <a:srgbClr val="0000FF"/>
                </a:solidFill>
                <a:latin typeface="Times New Roman" panose="02020603050405020304" pitchFamily="18" charset="0"/>
                <a:ea typeface="MS PGothic" pitchFamily="34" charset="-128"/>
                <a:cs typeface="Times New Roman" panose="02020603050405020304" pitchFamily="18" charset="0"/>
              </a:rPr>
              <a:t>Hexágono del Auditor:</a:t>
            </a:r>
          </a:p>
        </p:txBody>
      </p:sp>
      <p:sp>
        <p:nvSpPr>
          <p:cNvPr id="3" name="CuadroTexto 2">
            <a:extLst>
              <a:ext uri="{FF2B5EF4-FFF2-40B4-BE49-F238E27FC236}">
                <a16:creationId xmlns:a16="http://schemas.microsoft.com/office/drawing/2014/main" id="{692A9F35-F0B5-B261-7D11-FF95E694933C}"/>
              </a:ext>
            </a:extLst>
          </p:cNvPr>
          <p:cNvSpPr txBox="1"/>
          <p:nvPr/>
        </p:nvSpPr>
        <p:spPr>
          <a:xfrm>
            <a:off x="810260" y="3167400"/>
            <a:ext cx="3669907" cy="3046988"/>
          </a:xfrm>
          <a:prstGeom prst="rect">
            <a:avLst/>
          </a:prstGeom>
          <a:noFill/>
        </p:spPr>
        <p:txBody>
          <a:bodyPr wrap="square">
            <a:spAutoFit/>
          </a:bodyPr>
          <a:lstStyle/>
          <a:p>
            <a:pPr algn="ctr"/>
            <a:r>
              <a:rPr lang="es-CO" sz="3200" b="1" dirty="0">
                <a:solidFill>
                  <a:srgbClr val="0000FF"/>
                </a:solidFill>
              </a:rPr>
              <a:t>E</a:t>
            </a:r>
            <a:r>
              <a:rPr lang="es-CO" sz="3200" b="1" i="0" dirty="0">
                <a:solidFill>
                  <a:srgbClr val="0000FF"/>
                </a:solidFill>
                <a:effectLst/>
              </a:rPr>
              <a:t>sencia del Auditor</a:t>
            </a:r>
          </a:p>
          <a:p>
            <a:pPr algn="ctr"/>
            <a:endParaRPr lang="es-CO" sz="3200" b="1" dirty="0">
              <a:solidFill>
                <a:srgbClr val="FF0000"/>
              </a:solidFill>
            </a:endParaRPr>
          </a:p>
          <a:p>
            <a:pPr algn="ctr"/>
            <a:r>
              <a:rPr lang="es-CO" sz="3200" b="1" dirty="0">
                <a:solidFill>
                  <a:srgbClr val="FF0000"/>
                </a:solidFill>
              </a:rPr>
              <a:t>¡El Core (</a:t>
            </a:r>
            <a:r>
              <a:rPr lang="es-CO" sz="3200" b="1" dirty="0" err="1">
                <a:solidFill>
                  <a:srgbClr val="0000FF"/>
                </a:solidFill>
              </a:rPr>
              <a:t>the</a:t>
            </a:r>
            <a:r>
              <a:rPr lang="es-CO" sz="3200" b="1" dirty="0">
                <a:solidFill>
                  <a:srgbClr val="FF0000"/>
                </a:solidFill>
              </a:rPr>
              <a:t> </a:t>
            </a:r>
            <a:r>
              <a:rPr lang="en-US" sz="3200" b="1" dirty="0">
                <a:solidFill>
                  <a:srgbClr val="0000FF"/>
                </a:solidFill>
              </a:rPr>
              <a:t>central to its existence or character</a:t>
            </a:r>
            <a:r>
              <a:rPr lang="en-US" sz="3200" b="1" dirty="0">
                <a:solidFill>
                  <a:srgbClr val="FF0000"/>
                </a:solidFill>
              </a:rPr>
              <a:t>) </a:t>
            </a:r>
            <a:r>
              <a:rPr lang="es-CO" sz="3200" b="1" dirty="0">
                <a:solidFill>
                  <a:srgbClr val="FF0000"/>
                </a:solidFill>
              </a:rPr>
              <a:t>de su trabajo!</a:t>
            </a:r>
            <a:endParaRPr lang="es-CO" sz="1600" b="1" i="0" dirty="0">
              <a:solidFill>
                <a:srgbClr val="FF0000"/>
              </a:solidFill>
              <a:effectLst/>
            </a:endParaRPr>
          </a:p>
        </p:txBody>
      </p:sp>
      <p:pic>
        <p:nvPicPr>
          <p:cNvPr id="5" name="Imagen 4" descr="Código QR&#10;&#10;Descripción generada automáticamente">
            <a:extLst>
              <a:ext uri="{FF2B5EF4-FFF2-40B4-BE49-F238E27FC236}">
                <a16:creationId xmlns:a16="http://schemas.microsoft.com/office/drawing/2014/main" id="{3A312C70-B8CB-BCF2-942A-A1FBC5386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022252"/>
            <a:ext cx="5835748" cy="5835748"/>
          </a:xfrm>
          <a:prstGeom prst="rect">
            <a:avLst/>
          </a:prstGeom>
        </p:spPr>
      </p:pic>
    </p:spTree>
    <p:extLst>
      <p:ext uri="{BB962C8B-B14F-4D97-AF65-F5344CB8AC3E}">
        <p14:creationId xmlns:p14="http://schemas.microsoft.com/office/powerpoint/2010/main" val="417995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6529A773-458F-412C-9763-B539EA91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588" y="743265"/>
            <a:ext cx="7116965" cy="5585228"/>
          </a:xfrm>
          <a:prstGeom prst="rect">
            <a:avLst/>
          </a:prstGeom>
        </p:spPr>
      </p:pic>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0938" y="2458093"/>
            <a:ext cx="2598299" cy="3761108"/>
          </a:xfrm>
          <a:prstGeom prst="rect">
            <a:avLst/>
          </a:prstGeom>
        </p:spPr>
      </p:pic>
      <p:sp>
        <p:nvSpPr>
          <p:cNvPr id="6" name="Rectangle 13">
            <a:extLst>
              <a:ext uri="{FF2B5EF4-FFF2-40B4-BE49-F238E27FC236}">
                <a16:creationId xmlns:a16="http://schemas.microsoft.com/office/drawing/2014/main" id="{B5A82A15-2FC4-42AF-8F7E-1352489A9631}"/>
              </a:ext>
            </a:extLst>
          </p:cNvPr>
          <p:cNvSpPr>
            <a:spLocks noChangeArrowheads="1"/>
          </p:cNvSpPr>
          <p:nvPr/>
        </p:nvSpPr>
        <p:spPr bwMode="auto">
          <a:xfrm>
            <a:off x="8259639" y="4518631"/>
            <a:ext cx="3631223" cy="284052"/>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lgn="ctr" eaLnBrk="0" hangingPunct="0">
              <a:spcBef>
                <a:spcPct val="20000"/>
              </a:spcBef>
              <a:buClr>
                <a:schemeClr val="accent1"/>
              </a:buClr>
              <a:buSzPct val="90000"/>
              <a:buFont typeface="Monotype Sorts" charset="0"/>
              <a:buNone/>
              <a:defRPr/>
            </a:pPr>
            <a:r>
              <a:rPr lang="en-US" sz="1846" b="1" dirty="0">
                <a:solidFill>
                  <a:srgbClr val="000099"/>
                </a:solidFill>
              </a:rPr>
              <a:t>Paulino Angulo Cadena. MSc</a:t>
            </a:r>
          </a:p>
        </p:txBody>
      </p:sp>
      <p:sp>
        <p:nvSpPr>
          <p:cNvPr id="7" name="Rectangle 6">
            <a:extLst>
              <a:ext uri="{FF2B5EF4-FFF2-40B4-BE49-F238E27FC236}">
                <a16:creationId xmlns:a16="http://schemas.microsoft.com/office/drawing/2014/main" id="{2D68BB40-8256-4C14-84D3-47FF34678D7A}"/>
              </a:ext>
            </a:extLst>
          </p:cNvPr>
          <p:cNvSpPr/>
          <p:nvPr/>
        </p:nvSpPr>
        <p:spPr>
          <a:xfrm>
            <a:off x="6922422" y="6441191"/>
            <a:ext cx="2362255" cy="177613"/>
          </a:xfrm>
          <a:prstGeom prst="rect">
            <a:avLst/>
          </a:prstGeom>
        </p:spPr>
        <p:txBody>
          <a:bodyPr wrap="square">
            <a:spAutoFit/>
          </a:bodyPr>
          <a:lstStyle/>
          <a:p>
            <a:r>
              <a:rPr lang="es-CO" sz="554" dirty="0"/>
              <a:t>https://www.skipprichard.com</a:t>
            </a:r>
            <a:r>
              <a:rPr lang="es-CO" sz="554"/>
              <a:t>/ask-questions-to-improve-your-leadership</a:t>
            </a:r>
            <a:r>
              <a:rPr lang="es-CO" sz="554" dirty="0"/>
              <a:t>/</a:t>
            </a:r>
          </a:p>
        </p:txBody>
      </p:sp>
      <p:sp>
        <p:nvSpPr>
          <p:cNvPr id="8" name="Rectangle 7">
            <a:extLst>
              <a:ext uri="{FF2B5EF4-FFF2-40B4-BE49-F238E27FC236}">
                <a16:creationId xmlns:a16="http://schemas.microsoft.com/office/drawing/2014/main" id="{43145495-C4EF-428C-A01D-E1AECD338EB6}"/>
              </a:ext>
            </a:extLst>
          </p:cNvPr>
          <p:cNvSpPr/>
          <p:nvPr/>
        </p:nvSpPr>
        <p:spPr>
          <a:xfrm>
            <a:off x="4557929" y="6437785"/>
            <a:ext cx="1990917" cy="177613"/>
          </a:xfrm>
          <a:prstGeom prst="rect">
            <a:avLst/>
          </a:prstGeom>
        </p:spPr>
        <p:txBody>
          <a:bodyPr wrap="square">
            <a:spAutoFit/>
          </a:bodyPr>
          <a:lstStyle/>
          <a:p>
            <a:r>
              <a:rPr lang="es-CO" sz="554" dirty="0"/>
              <a:t>https://www.decorarconarte.com/pensadorderodin</a:t>
            </a:r>
          </a:p>
        </p:txBody>
      </p:sp>
      <p:sp>
        <p:nvSpPr>
          <p:cNvPr id="10" name="TextBox 9">
            <a:extLst>
              <a:ext uri="{FF2B5EF4-FFF2-40B4-BE49-F238E27FC236}">
                <a16:creationId xmlns:a16="http://schemas.microsoft.com/office/drawing/2014/main" id="{EB76E81D-B36A-42AD-B38E-A6E59E912169}"/>
              </a:ext>
            </a:extLst>
          </p:cNvPr>
          <p:cNvSpPr txBox="1"/>
          <p:nvPr/>
        </p:nvSpPr>
        <p:spPr>
          <a:xfrm>
            <a:off x="282026" y="3891704"/>
            <a:ext cx="3988133" cy="1077218"/>
          </a:xfrm>
          <a:prstGeom prst="rect">
            <a:avLst/>
          </a:prstGeom>
          <a:noFill/>
        </p:spPr>
        <p:txBody>
          <a:bodyPr wrap="square">
            <a:spAutoFit/>
          </a:bodyPr>
          <a:lstStyle/>
          <a:p>
            <a:pPr algn="ctr"/>
            <a:r>
              <a:rPr lang="es-CO" sz="3200" b="1" i="0" dirty="0">
                <a:effectLst/>
                <a:latin typeface="Roboto"/>
              </a:rPr>
              <a:t>¿Conclusiones?</a:t>
            </a:r>
          </a:p>
          <a:p>
            <a:pPr algn="ctr"/>
            <a:endParaRPr lang="es-CO" sz="3200" b="1" dirty="0">
              <a:solidFill>
                <a:srgbClr val="FF0000"/>
              </a:solidFill>
              <a:latin typeface="Roboto"/>
            </a:endParaRPr>
          </a:p>
        </p:txBody>
      </p:sp>
    </p:spTree>
    <p:extLst>
      <p:ext uri="{BB962C8B-B14F-4D97-AF65-F5344CB8AC3E}">
        <p14:creationId xmlns:p14="http://schemas.microsoft.com/office/powerpoint/2010/main" val="379955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A0D1575-87B9-0F65-8D7E-3842E0A6E889}"/>
              </a:ext>
            </a:extLst>
          </p:cNvPr>
          <p:cNvSpPr txBox="1"/>
          <p:nvPr/>
        </p:nvSpPr>
        <p:spPr>
          <a:xfrm>
            <a:off x="290438" y="1488678"/>
            <a:ext cx="11611123" cy="5016758"/>
          </a:xfrm>
          <a:prstGeom prst="rect">
            <a:avLst/>
          </a:prstGeom>
          <a:noFill/>
        </p:spPr>
        <p:txBody>
          <a:bodyPr wrap="square">
            <a:spAutoFit/>
          </a:bodyPr>
          <a:lstStyle/>
          <a:p>
            <a:pPr marL="457200" indent="-457200">
              <a:buFont typeface="Arial" panose="020B0604020202020204" pitchFamily="34" charset="0"/>
              <a:buChar char="•"/>
            </a:pPr>
            <a:r>
              <a:rPr lang="es-CO" sz="3200" dirty="0"/>
              <a:t>Según los resultados de la encuesta, los auditores y revisores fiscales siguen aplicando las Normas de Auditoria Generalmente Aceptadas – NAGA, así: </a:t>
            </a:r>
          </a:p>
          <a:p>
            <a:pPr marL="457200" indent="-457200">
              <a:buFont typeface="Arial" panose="020B0604020202020204" pitchFamily="34" charset="0"/>
              <a:buChar char="•"/>
            </a:pPr>
            <a:r>
              <a:rPr lang="es-CO" sz="3200" dirty="0"/>
              <a:t>21.43% para dictaminar los estados financieros de fin de ejercicio. </a:t>
            </a:r>
          </a:p>
          <a:p>
            <a:pPr marL="457200" indent="-457200">
              <a:buFont typeface="Arial" panose="020B0604020202020204" pitchFamily="34" charset="0"/>
              <a:buChar char="•"/>
            </a:pPr>
            <a:r>
              <a:rPr lang="es-CO" sz="3200" dirty="0"/>
              <a:t>35,71% para dictaminar sobre los periodos intermedios.</a:t>
            </a:r>
          </a:p>
          <a:p>
            <a:pPr marL="457200" indent="-457200">
              <a:buFont typeface="Arial" panose="020B0604020202020204" pitchFamily="34" charset="0"/>
              <a:buChar char="•"/>
            </a:pPr>
            <a:r>
              <a:rPr lang="es-CO" sz="3200" dirty="0"/>
              <a:t>14.29% para la evaluación de la efectividad del control interno.</a:t>
            </a:r>
          </a:p>
          <a:p>
            <a:pPr marL="457200" indent="-457200">
              <a:buFont typeface="Arial" panose="020B0604020202020204" pitchFamily="34" charset="0"/>
              <a:buChar char="•"/>
            </a:pPr>
            <a:endParaRPr lang="es-CO" sz="3200" dirty="0"/>
          </a:p>
          <a:p>
            <a:pPr marL="457200" indent="-457200">
              <a:buFont typeface="Arial" panose="020B0604020202020204" pitchFamily="34" charset="0"/>
              <a:buChar char="•"/>
            </a:pPr>
            <a:r>
              <a:rPr lang="es-CO" sz="3200" dirty="0"/>
              <a:t>Por lo anterior, es probable que no estén utilizando procedimientos uniformes regulados recientemente por la normatividad colombiana, a raíz de la adopción de las NAI.</a:t>
            </a:r>
          </a:p>
        </p:txBody>
      </p:sp>
      <p:sp>
        <p:nvSpPr>
          <p:cNvPr id="4" name="CuadroTexto 3">
            <a:extLst>
              <a:ext uri="{FF2B5EF4-FFF2-40B4-BE49-F238E27FC236}">
                <a16:creationId xmlns:a16="http://schemas.microsoft.com/office/drawing/2014/main" id="{BB6473FA-8420-D370-4D55-B91F5D807655}"/>
              </a:ext>
            </a:extLst>
          </p:cNvPr>
          <p:cNvSpPr txBox="1"/>
          <p:nvPr/>
        </p:nvSpPr>
        <p:spPr>
          <a:xfrm>
            <a:off x="1821766" y="842347"/>
            <a:ext cx="6239021" cy="646331"/>
          </a:xfrm>
          <a:prstGeom prst="rect">
            <a:avLst/>
          </a:prstGeom>
          <a:noFill/>
        </p:spPr>
        <p:txBody>
          <a:bodyPr wrap="square" rtlCol="0">
            <a:spAutoFit/>
          </a:bodyPr>
          <a:lstStyle/>
          <a:p>
            <a:pPr algn="ctr"/>
            <a:r>
              <a:rPr lang="es-CO" sz="3600" b="1" dirty="0">
                <a:solidFill>
                  <a:srgbClr val="0000FF"/>
                </a:solidFill>
              </a:rPr>
              <a:t>Conclusión</a:t>
            </a:r>
          </a:p>
        </p:txBody>
      </p:sp>
    </p:spTree>
    <p:extLst>
      <p:ext uri="{BB962C8B-B14F-4D97-AF65-F5344CB8AC3E}">
        <p14:creationId xmlns:p14="http://schemas.microsoft.com/office/powerpoint/2010/main" val="1341352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A0D1575-87B9-0F65-8D7E-3842E0A6E889}"/>
              </a:ext>
            </a:extLst>
          </p:cNvPr>
          <p:cNvSpPr txBox="1"/>
          <p:nvPr/>
        </p:nvSpPr>
        <p:spPr>
          <a:xfrm>
            <a:off x="761415" y="1782970"/>
            <a:ext cx="10281724" cy="4524315"/>
          </a:xfrm>
          <a:prstGeom prst="rect">
            <a:avLst/>
          </a:prstGeom>
          <a:noFill/>
        </p:spPr>
        <p:txBody>
          <a:bodyPr wrap="square">
            <a:spAutoFit/>
          </a:bodyPr>
          <a:lstStyle/>
          <a:p>
            <a:pPr marL="457200" indent="-457200">
              <a:buFont typeface="Arial" panose="020B0604020202020204" pitchFamily="34" charset="0"/>
              <a:buChar char="•"/>
            </a:pPr>
            <a:r>
              <a:rPr lang="es-CO" sz="3200" b="1" dirty="0">
                <a:solidFill>
                  <a:srgbClr val="FF0000"/>
                </a:solidFill>
              </a:rPr>
              <a:t>Se sugiere </a:t>
            </a:r>
            <a:r>
              <a:rPr lang="es-CO" sz="3200" dirty="0"/>
              <a:t>que el Consejo Técnico de la Contaduría Pública, y los Ministerios de Comercio Industria y Turismo y de Hacienda y Crédito Público, realicen la modificación, del Artículo 1.2.1.2. Ámbito de aplicación, del DUR 2420 de 2015, para que las Normas de Aseguramiento de la Información (NAI) sean aplicadas </a:t>
            </a:r>
            <a:r>
              <a:rPr lang="es-CO" sz="3200" b="1" dirty="0">
                <a:solidFill>
                  <a:srgbClr val="FF0000"/>
                </a:solidFill>
              </a:rPr>
              <a:t>por todos los auditores y revisores fiscales</a:t>
            </a:r>
            <a:r>
              <a:rPr lang="es-CO" sz="3200" dirty="0"/>
              <a:t>, sin distinción de grupos a los cuales prestan sus servicios, por cuanto, como ya se mencionó, </a:t>
            </a:r>
            <a:r>
              <a:rPr lang="es-CO" sz="3200" b="1" dirty="0">
                <a:solidFill>
                  <a:srgbClr val="FF0000"/>
                </a:solidFill>
              </a:rPr>
              <a:t>sus responsabilidades son las mismas.</a:t>
            </a:r>
          </a:p>
        </p:txBody>
      </p:sp>
      <p:sp>
        <p:nvSpPr>
          <p:cNvPr id="2" name="CuadroTexto 1">
            <a:extLst>
              <a:ext uri="{FF2B5EF4-FFF2-40B4-BE49-F238E27FC236}">
                <a16:creationId xmlns:a16="http://schemas.microsoft.com/office/drawing/2014/main" id="{74989D6D-7494-213B-F371-BB5D7FE68FBA}"/>
              </a:ext>
            </a:extLst>
          </p:cNvPr>
          <p:cNvSpPr txBox="1"/>
          <p:nvPr/>
        </p:nvSpPr>
        <p:spPr>
          <a:xfrm>
            <a:off x="1814733" y="842347"/>
            <a:ext cx="6239021" cy="646331"/>
          </a:xfrm>
          <a:prstGeom prst="rect">
            <a:avLst/>
          </a:prstGeom>
          <a:noFill/>
        </p:spPr>
        <p:txBody>
          <a:bodyPr wrap="square" rtlCol="0">
            <a:spAutoFit/>
          </a:bodyPr>
          <a:lstStyle/>
          <a:p>
            <a:pPr algn="ctr"/>
            <a:r>
              <a:rPr lang="es-CO" sz="3600" b="1" dirty="0">
                <a:solidFill>
                  <a:srgbClr val="0000FF"/>
                </a:solidFill>
              </a:rPr>
              <a:t>Conclusión</a:t>
            </a:r>
          </a:p>
        </p:txBody>
      </p:sp>
    </p:spTree>
    <p:extLst>
      <p:ext uri="{BB962C8B-B14F-4D97-AF65-F5344CB8AC3E}">
        <p14:creationId xmlns:p14="http://schemas.microsoft.com/office/powerpoint/2010/main" val="4137776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A0D1575-87B9-0F65-8D7E-3842E0A6E889}"/>
              </a:ext>
            </a:extLst>
          </p:cNvPr>
          <p:cNvSpPr txBox="1"/>
          <p:nvPr/>
        </p:nvSpPr>
        <p:spPr>
          <a:xfrm>
            <a:off x="634805" y="2008053"/>
            <a:ext cx="10281724" cy="4524315"/>
          </a:xfrm>
          <a:prstGeom prst="rect">
            <a:avLst/>
          </a:prstGeom>
          <a:noFill/>
        </p:spPr>
        <p:txBody>
          <a:bodyPr wrap="square">
            <a:spAutoFit/>
          </a:bodyPr>
          <a:lstStyle/>
          <a:p>
            <a:pPr marL="457200" indent="-457200">
              <a:buFont typeface="Arial" panose="020B0604020202020204" pitchFamily="34" charset="0"/>
              <a:buChar char="•"/>
            </a:pPr>
            <a:r>
              <a:rPr lang="es-CO" sz="3200" dirty="0"/>
              <a:t>En este sentido, indudablemente ayudaría a </a:t>
            </a:r>
            <a:r>
              <a:rPr lang="es-CO" sz="3200" b="1" dirty="0">
                <a:solidFill>
                  <a:srgbClr val="FF0000"/>
                </a:solidFill>
              </a:rPr>
              <a:t>todos</a:t>
            </a:r>
            <a:r>
              <a:rPr lang="es-CO" sz="3200" dirty="0"/>
              <a:t> los auditores y revisores fiscales a tener criterios uniformes para aplicar los procedimientos en la ejecución de los encargos, </a:t>
            </a:r>
            <a:r>
              <a:rPr lang="es-CO" sz="3200" b="1" dirty="0">
                <a:solidFill>
                  <a:srgbClr val="FF0000"/>
                </a:solidFill>
              </a:rPr>
              <a:t>con el fin de reducir su riesgo de auditoría</a:t>
            </a:r>
            <a:r>
              <a:rPr lang="es-CO" sz="3200" dirty="0"/>
              <a:t>, a un nivel aceptablemente bajo, al realizar una evaluación independiente y dar su opinión, según el asunto o materia subyacente objeto de análisis, y que les agregue valor a los usuarios de la información, para que puedan confiar en ella al tomar decisiones.</a:t>
            </a:r>
          </a:p>
        </p:txBody>
      </p:sp>
      <p:sp>
        <p:nvSpPr>
          <p:cNvPr id="2" name="CuadroTexto 1">
            <a:extLst>
              <a:ext uri="{FF2B5EF4-FFF2-40B4-BE49-F238E27FC236}">
                <a16:creationId xmlns:a16="http://schemas.microsoft.com/office/drawing/2014/main" id="{B6049018-9839-8AD6-0DD5-82376D2D03B7}"/>
              </a:ext>
            </a:extLst>
          </p:cNvPr>
          <p:cNvSpPr txBox="1"/>
          <p:nvPr/>
        </p:nvSpPr>
        <p:spPr>
          <a:xfrm>
            <a:off x="1821767" y="1144802"/>
            <a:ext cx="6239021" cy="646331"/>
          </a:xfrm>
          <a:prstGeom prst="rect">
            <a:avLst/>
          </a:prstGeom>
          <a:noFill/>
        </p:spPr>
        <p:txBody>
          <a:bodyPr wrap="square" rtlCol="0">
            <a:spAutoFit/>
          </a:bodyPr>
          <a:lstStyle/>
          <a:p>
            <a:pPr algn="ctr"/>
            <a:r>
              <a:rPr lang="es-CO" sz="3600" b="1" dirty="0">
                <a:solidFill>
                  <a:srgbClr val="0000FF"/>
                </a:solidFill>
              </a:rPr>
              <a:t>Conclusión</a:t>
            </a:r>
          </a:p>
        </p:txBody>
      </p:sp>
    </p:spTree>
    <p:extLst>
      <p:ext uri="{BB962C8B-B14F-4D97-AF65-F5344CB8AC3E}">
        <p14:creationId xmlns:p14="http://schemas.microsoft.com/office/powerpoint/2010/main" val="17016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801858"/>
            <a:ext cx="12191999" cy="720080"/>
          </a:xfrm>
        </p:spPr>
        <p:txBody>
          <a:bodyPr>
            <a:normAutofit/>
          </a:bodyPr>
          <a:lstStyle/>
          <a:p>
            <a:pPr eaLnBrk="1" hangingPunct="1"/>
            <a:r>
              <a:rPr lang="es-CO" altLang="es-CO" sz="3600" b="1" dirty="0">
                <a:solidFill>
                  <a:srgbClr val="0000FF"/>
                </a:solidFill>
                <a:latin typeface="+mn-lt"/>
                <a:cs typeface="Times New Roman" panose="02020603050405020304" pitchFamily="18" charset="0"/>
              </a:rPr>
              <a:t>Paulino  Angulo Cadena</a:t>
            </a:r>
            <a:endParaRPr lang="es-ES" altLang="es-CO" sz="3600" b="1" dirty="0">
              <a:solidFill>
                <a:srgbClr val="0000FF"/>
              </a:solidFill>
              <a:latin typeface="+mn-lt"/>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7989F543-C395-4EF0-A19C-AAB2802A8FDA}"/>
              </a:ext>
            </a:extLst>
          </p:cNvPr>
          <p:cNvGraphicFramePr/>
          <p:nvPr>
            <p:extLst>
              <p:ext uri="{D42A27DB-BD31-4B8C-83A1-F6EECF244321}">
                <p14:modId xmlns:p14="http://schemas.microsoft.com/office/powerpoint/2010/main" val="618841568"/>
              </p:ext>
            </p:extLst>
          </p:nvPr>
        </p:nvGraphicFramePr>
        <p:xfrm>
          <a:off x="322762" y="360040"/>
          <a:ext cx="11501307" cy="6400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1513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6529A773-458F-412C-9763-B539EA91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122" y="911523"/>
            <a:ext cx="7159168" cy="5618349"/>
          </a:xfrm>
          <a:prstGeom prst="rect">
            <a:avLst/>
          </a:prstGeom>
        </p:spPr>
      </p:pic>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0938" y="2458093"/>
            <a:ext cx="2598299" cy="3761108"/>
          </a:xfrm>
          <a:prstGeom prst="rect">
            <a:avLst/>
          </a:prstGeom>
        </p:spPr>
      </p:pic>
      <p:sp>
        <p:nvSpPr>
          <p:cNvPr id="6" name="Rectangle 13">
            <a:extLst>
              <a:ext uri="{FF2B5EF4-FFF2-40B4-BE49-F238E27FC236}">
                <a16:creationId xmlns:a16="http://schemas.microsoft.com/office/drawing/2014/main" id="{B5A82A15-2FC4-42AF-8F7E-1352489A9631}"/>
              </a:ext>
            </a:extLst>
          </p:cNvPr>
          <p:cNvSpPr>
            <a:spLocks noChangeArrowheads="1"/>
          </p:cNvSpPr>
          <p:nvPr/>
        </p:nvSpPr>
        <p:spPr bwMode="auto">
          <a:xfrm>
            <a:off x="8259639" y="4518631"/>
            <a:ext cx="3631223" cy="284052"/>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lgn="ctr" eaLnBrk="0" hangingPunct="0">
              <a:spcBef>
                <a:spcPct val="20000"/>
              </a:spcBef>
              <a:buClr>
                <a:schemeClr val="accent1"/>
              </a:buClr>
              <a:buSzPct val="90000"/>
              <a:buFont typeface="Monotype Sorts" charset="0"/>
              <a:buNone/>
              <a:defRPr/>
            </a:pPr>
            <a:r>
              <a:rPr lang="en-US" sz="1846" b="1" dirty="0">
                <a:solidFill>
                  <a:srgbClr val="000099"/>
                </a:solidFill>
              </a:rPr>
              <a:t>Paulino Angulo Cadena. MSc</a:t>
            </a:r>
          </a:p>
        </p:txBody>
      </p:sp>
      <p:sp>
        <p:nvSpPr>
          <p:cNvPr id="7" name="Rectangle 6">
            <a:extLst>
              <a:ext uri="{FF2B5EF4-FFF2-40B4-BE49-F238E27FC236}">
                <a16:creationId xmlns:a16="http://schemas.microsoft.com/office/drawing/2014/main" id="{2D68BB40-8256-4C14-84D3-47FF34678D7A}"/>
              </a:ext>
            </a:extLst>
          </p:cNvPr>
          <p:cNvSpPr/>
          <p:nvPr/>
        </p:nvSpPr>
        <p:spPr>
          <a:xfrm>
            <a:off x="6922422" y="6441190"/>
            <a:ext cx="2411492" cy="177613"/>
          </a:xfrm>
          <a:prstGeom prst="rect">
            <a:avLst/>
          </a:prstGeom>
        </p:spPr>
        <p:txBody>
          <a:bodyPr wrap="square">
            <a:spAutoFit/>
          </a:bodyPr>
          <a:lstStyle/>
          <a:p>
            <a:r>
              <a:rPr lang="es-CO" sz="554" dirty="0"/>
              <a:t>https://www.skipprichard.com/ask-questions-to-improve-your-leadership/</a:t>
            </a:r>
          </a:p>
        </p:txBody>
      </p:sp>
      <p:sp>
        <p:nvSpPr>
          <p:cNvPr id="8" name="Rectangle 7">
            <a:extLst>
              <a:ext uri="{FF2B5EF4-FFF2-40B4-BE49-F238E27FC236}">
                <a16:creationId xmlns:a16="http://schemas.microsoft.com/office/drawing/2014/main" id="{43145495-C4EF-428C-A01D-E1AECD338EB6}"/>
              </a:ext>
            </a:extLst>
          </p:cNvPr>
          <p:cNvSpPr/>
          <p:nvPr/>
        </p:nvSpPr>
        <p:spPr>
          <a:xfrm>
            <a:off x="4557929" y="6437785"/>
            <a:ext cx="1990917" cy="177613"/>
          </a:xfrm>
          <a:prstGeom prst="rect">
            <a:avLst/>
          </a:prstGeom>
        </p:spPr>
        <p:txBody>
          <a:bodyPr wrap="square">
            <a:spAutoFit/>
          </a:bodyPr>
          <a:lstStyle/>
          <a:p>
            <a:r>
              <a:rPr lang="es-CO" sz="554" dirty="0"/>
              <a:t>https://www.decorarconarte.com/pensadorderodin</a:t>
            </a:r>
          </a:p>
        </p:txBody>
      </p:sp>
      <p:sp>
        <p:nvSpPr>
          <p:cNvPr id="10" name="TextBox 9">
            <a:extLst>
              <a:ext uri="{FF2B5EF4-FFF2-40B4-BE49-F238E27FC236}">
                <a16:creationId xmlns:a16="http://schemas.microsoft.com/office/drawing/2014/main" id="{EB76E81D-B36A-42AD-B38E-A6E59E912169}"/>
              </a:ext>
            </a:extLst>
          </p:cNvPr>
          <p:cNvSpPr txBox="1"/>
          <p:nvPr/>
        </p:nvSpPr>
        <p:spPr>
          <a:xfrm>
            <a:off x="282026" y="3891704"/>
            <a:ext cx="3988133" cy="1077218"/>
          </a:xfrm>
          <a:prstGeom prst="rect">
            <a:avLst/>
          </a:prstGeom>
          <a:noFill/>
        </p:spPr>
        <p:txBody>
          <a:bodyPr wrap="square">
            <a:spAutoFit/>
          </a:bodyPr>
          <a:lstStyle/>
          <a:p>
            <a:pPr algn="ctr"/>
            <a:r>
              <a:rPr lang="es-CO" sz="3200" b="1" i="0" dirty="0">
                <a:effectLst/>
                <a:latin typeface="Roboto"/>
              </a:rPr>
              <a:t>¿Comentarios?</a:t>
            </a:r>
          </a:p>
          <a:p>
            <a:pPr algn="ctr"/>
            <a:endParaRPr lang="es-CO" sz="3200" b="1" dirty="0">
              <a:solidFill>
                <a:srgbClr val="FF0000"/>
              </a:solidFill>
              <a:latin typeface="Roboto"/>
            </a:endParaRPr>
          </a:p>
        </p:txBody>
      </p:sp>
    </p:spTree>
    <p:extLst>
      <p:ext uri="{BB962C8B-B14F-4D97-AF65-F5344CB8AC3E}">
        <p14:creationId xmlns:p14="http://schemas.microsoft.com/office/powerpoint/2010/main" val="1894506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a:extLst>
              <a:ext uri="{FF2B5EF4-FFF2-40B4-BE49-F238E27FC236}">
                <a16:creationId xmlns:a16="http://schemas.microsoft.com/office/drawing/2014/main" id="{86EFEFFF-2174-4C8D-81CE-1C7042AF7C13}"/>
              </a:ext>
            </a:extLst>
          </p:cNvPr>
          <p:cNvSpPr/>
          <p:nvPr/>
        </p:nvSpPr>
        <p:spPr>
          <a:xfrm>
            <a:off x="1137425" y="1860300"/>
            <a:ext cx="9389326" cy="3539430"/>
          </a:xfrm>
          <a:prstGeom prst="rect">
            <a:avLst/>
          </a:prstGeom>
        </p:spPr>
        <p:txBody>
          <a:bodyPr wrap="square">
            <a:spAutoFit/>
          </a:bodyPr>
          <a:lstStyle/>
          <a:p>
            <a:pPr algn="ctr">
              <a:defRPr/>
            </a:pPr>
            <a:r>
              <a:rPr lang="es-CO" sz="3200" b="1" dirty="0">
                <a:solidFill>
                  <a:srgbClr val="0000FF"/>
                </a:solidFill>
                <a:cs typeface="Calibri" panose="020F0502020204030204" pitchFamily="34" charset="0"/>
              </a:rPr>
              <a:t> •	¿Los revisores fiscales tienen criterios uniformes para aplicar los procedimientos en la ejecución de los encargos, con el fin de reducir su riesgo de auditoría, a un nivel aceptablemente bajo, al realizar una evaluación independiente y dar su opinión, según el asunto o materia subyacente objeto de análisis?</a:t>
            </a:r>
          </a:p>
          <a:p>
            <a:pPr algn="ctr">
              <a:defRPr/>
            </a:pPr>
            <a:endParaRPr lang="es-CO" sz="3200" b="1" dirty="0">
              <a:solidFill>
                <a:srgbClr val="0000FF"/>
              </a:solidFill>
              <a:cs typeface="Calibri" panose="020F0502020204030204" pitchFamily="34" charset="0"/>
            </a:endParaRPr>
          </a:p>
        </p:txBody>
      </p:sp>
      <p:sp>
        <p:nvSpPr>
          <p:cNvPr id="2" name="1 Rectángulo">
            <a:extLst>
              <a:ext uri="{FF2B5EF4-FFF2-40B4-BE49-F238E27FC236}">
                <a16:creationId xmlns:a16="http://schemas.microsoft.com/office/drawing/2014/main" id="{D8F257E8-8A4A-E847-B83D-EE377D53C609}"/>
              </a:ext>
            </a:extLst>
          </p:cNvPr>
          <p:cNvSpPr/>
          <p:nvPr/>
        </p:nvSpPr>
        <p:spPr>
          <a:xfrm>
            <a:off x="1509202" y="980334"/>
            <a:ext cx="9144000" cy="646331"/>
          </a:xfrm>
          <a:prstGeom prst="rect">
            <a:avLst/>
          </a:prstGeom>
        </p:spPr>
        <p:txBody>
          <a:bodyPr wrap="square">
            <a:spAutoFit/>
          </a:bodyPr>
          <a:lstStyle/>
          <a:p>
            <a:pPr algn="ctr">
              <a:defRPr/>
            </a:pPr>
            <a:r>
              <a:rPr lang="es-CO" sz="3600" dirty="0">
                <a:solidFill>
                  <a:srgbClr val="0000FF"/>
                </a:solidFill>
                <a:latin typeface="Calibri" panose="020F0502020204030204" pitchFamily="34" charset="0"/>
                <a:cs typeface="Calibri" panose="020F0502020204030204" pitchFamily="34" charset="0"/>
              </a:rPr>
              <a:t>¿Pregunta de la Investigación?</a:t>
            </a:r>
          </a:p>
        </p:txBody>
      </p:sp>
    </p:spTree>
    <p:extLst>
      <p:ext uri="{BB962C8B-B14F-4D97-AF65-F5344CB8AC3E}">
        <p14:creationId xmlns:p14="http://schemas.microsoft.com/office/powerpoint/2010/main" val="3389190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3999" y="996565"/>
            <a:ext cx="9144000" cy="646331"/>
          </a:xfrm>
          <a:prstGeom prst="rect">
            <a:avLst/>
          </a:prstGeom>
        </p:spPr>
        <p:txBody>
          <a:bodyPr wrap="square">
            <a:spAutoFit/>
          </a:bodyPr>
          <a:lstStyle/>
          <a:p>
            <a:pPr algn="ctr">
              <a:defRPr/>
            </a:pPr>
            <a:r>
              <a:rPr lang="es-CO" sz="3600" dirty="0" err="1">
                <a:solidFill>
                  <a:srgbClr val="0000FF"/>
                </a:solidFill>
                <a:latin typeface="Calibri" panose="020F0502020204030204" pitchFamily="34" charset="0"/>
                <a:cs typeface="Calibri" panose="020F0502020204030204" pitchFamily="34" charset="0"/>
              </a:rPr>
              <a:t>What</a:t>
            </a:r>
            <a:r>
              <a:rPr lang="es-CO" sz="3600" dirty="0">
                <a:solidFill>
                  <a:srgbClr val="0000FF"/>
                </a:solidFill>
                <a:latin typeface="Calibri" panose="020F0502020204030204" pitchFamily="34" charset="0"/>
                <a:cs typeface="Calibri" panose="020F0502020204030204" pitchFamily="34" charset="0"/>
              </a:rPr>
              <a:t> </a:t>
            </a:r>
            <a:r>
              <a:rPr lang="es-CO" sz="3600" dirty="0" err="1">
                <a:solidFill>
                  <a:srgbClr val="0000FF"/>
                </a:solidFill>
                <a:latin typeface="Calibri" panose="020F0502020204030204" pitchFamily="34" charset="0"/>
                <a:cs typeface="Calibri" panose="020F0502020204030204" pitchFamily="34" charset="0"/>
              </a:rPr>
              <a:t>Is</a:t>
            </a:r>
            <a:r>
              <a:rPr lang="es-CO" sz="3600" dirty="0">
                <a:solidFill>
                  <a:srgbClr val="0000FF"/>
                </a:solidFill>
                <a:latin typeface="Calibri" panose="020F0502020204030204" pitchFamily="34" charset="0"/>
                <a:cs typeface="Calibri" panose="020F0502020204030204" pitchFamily="34" charset="0"/>
              </a:rPr>
              <a:t> </a:t>
            </a:r>
            <a:r>
              <a:rPr lang="es-CO" sz="3600" dirty="0" err="1">
                <a:solidFill>
                  <a:srgbClr val="0000FF"/>
                </a:solidFill>
                <a:latin typeface="Calibri" panose="020F0502020204030204" pitchFamily="34" charset="0"/>
                <a:cs typeface="Calibri" panose="020F0502020204030204" pitchFamily="34" charset="0"/>
              </a:rPr>
              <a:t>An</a:t>
            </a:r>
            <a:r>
              <a:rPr lang="es-CO" sz="3600" dirty="0">
                <a:solidFill>
                  <a:srgbClr val="0000FF"/>
                </a:solidFill>
                <a:latin typeface="Calibri" panose="020F0502020204030204" pitchFamily="34" charset="0"/>
                <a:cs typeface="Calibri" panose="020F0502020204030204" pitchFamily="34" charset="0"/>
              </a:rPr>
              <a:t> Audit?</a:t>
            </a:r>
          </a:p>
        </p:txBody>
      </p:sp>
      <p:sp>
        <p:nvSpPr>
          <p:cNvPr id="5" name="Rectangle 4">
            <a:extLst>
              <a:ext uri="{FF2B5EF4-FFF2-40B4-BE49-F238E27FC236}">
                <a16:creationId xmlns:a16="http://schemas.microsoft.com/office/drawing/2014/main" id="{EA8FCA0D-210B-476B-BB1F-485438CFED76}"/>
              </a:ext>
            </a:extLst>
          </p:cNvPr>
          <p:cNvSpPr/>
          <p:nvPr/>
        </p:nvSpPr>
        <p:spPr>
          <a:xfrm>
            <a:off x="0" y="6611779"/>
            <a:ext cx="6680433" cy="246221"/>
          </a:xfrm>
          <a:prstGeom prst="rect">
            <a:avLst/>
          </a:prstGeom>
        </p:spPr>
        <p:txBody>
          <a:bodyPr wrap="square">
            <a:spAutoFit/>
          </a:bodyPr>
          <a:lstStyle/>
          <a:p>
            <a:r>
              <a:rPr lang="en-US" sz="1000" dirty="0"/>
              <a:t>Porter, Brenda, Jon Simon, David </a:t>
            </a:r>
            <a:r>
              <a:rPr lang="en-US" sz="1000" dirty="0" err="1"/>
              <a:t>Hatherly</a:t>
            </a:r>
            <a:r>
              <a:rPr lang="en-US" sz="1000" dirty="0"/>
              <a:t>. Principles of External Auditing,  4th Edition. John Wiley &amp; Sons UK</a:t>
            </a:r>
            <a:endParaRPr lang="es-CO" sz="1000" dirty="0"/>
          </a:p>
        </p:txBody>
      </p:sp>
      <p:graphicFrame>
        <p:nvGraphicFramePr>
          <p:cNvPr id="6" name="Diagram 5">
            <a:extLst>
              <a:ext uri="{FF2B5EF4-FFF2-40B4-BE49-F238E27FC236}">
                <a16:creationId xmlns:a16="http://schemas.microsoft.com/office/drawing/2014/main" id="{909C44F8-001A-46F8-AD00-E8E864DAD6E7}"/>
              </a:ext>
            </a:extLst>
          </p:cNvPr>
          <p:cNvGraphicFramePr/>
          <p:nvPr>
            <p:extLst>
              <p:ext uri="{D42A27DB-BD31-4B8C-83A1-F6EECF244321}">
                <p14:modId xmlns:p14="http://schemas.microsoft.com/office/powerpoint/2010/main" val="1854371961"/>
              </p:ext>
            </p:extLst>
          </p:nvPr>
        </p:nvGraphicFramePr>
        <p:xfrm>
          <a:off x="316917" y="1533377"/>
          <a:ext cx="11558165" cy="5110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8206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8FCA0D-210B-476B-BB1F-485438CFED76}"/>
              </a:ext>
            </a:extLst>
          </p:cNvPr>
          <p:cNvSpPr/>
          <p:nvPr/>
        </p:nvSpPr>
        <p:spPr>
          <a:xfrm>
            <a:off x="0" y="6611779"/>
            <a:ext cx="6680433" cy="246221"/>
          </a:xfrm>
          <a:prstGeom prst="rect">
            <a:avLst/>
          </a:prstGeom>
        </p:spPr>
        <p:txBody>
          <a:bodyPr wrap="square">
            <a:spAutoFit/>
          </a:bodyPr>
          <a:lstStyle/>
          <a:p>
            <a:r>
              <a:rPr lang="nl-NL" sz="1000" dirty="0"/>
              <a:t>ESP_IAASB</a:t>
            </a:r>
            <a:r>
              <a:rPr lang="nl-NL" sz="1000"/>
              <a:t>_HB2016-2017</a:t>
            </a:r>
            <a:r>
              <a:rPr lang="nl-NL" sz="1000" dirty="0"/>
              <a:t>_Vol_III</a:t>
            </a:r>
            <a:endParaRPr lang="es-CO" sz="1000" dirty="0"/>
          </a:p>
        </p:txBody>
      </p:sp>
      <p:graphicFrame>
        <p:nvGraphicFramePr>
          <p:cNvPr id="3" name="Diagram 2">
            <a:extLst>
              <a:ext uri="{FF2B5EF4-FFF2-40B4-BE49-F238E27FC236}">
                <a16:creationId xmlns:a16="http://schemas.microsoft.com/office/drawing/2014/main" id="{00D846D4-DD3C-4F48-A89B-CDC081FBB14F}"/>
              </a:ext>
            </a:extLst>
          </p:cNvPr>
          <p:cNvGraphicFramePr/>
          <p:nvPr>
            <p:extLst>
              <p:ext uri="{D42A27DB-BD31-4B8C-83A1-F6EECF244321}">
                <p14:modId xmlns:p14="http://schemas.microsoft.com/office/powerpoint/2010/main" val="2890027256"/>
              </p:ext>
            </p:extLst>
          </p:nvPr>
        </p:nvGraphicFramePr>
        <p:xfrm>
          <a:off x="2032000" y="872196"/>
          <a:ext cx="8849360" cy="5813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5767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5A89D3-6005-F74D-A745-51298F9B59BD}"/>
              </a:ext>
            </a:extLst>
          </p:cNvPr>
          <p:cNvSpPr/>
          <p:nvPr/>
        </p:nvSpPr>
        <p:spPr>
          <a:xfrm>
            <a:off x="0" y="6604905"/>
            <a:ext cx="7136091" cy="246221"/>
          </a:xfrm>
          <a:prstGeom prst="rect">
            <a:avLst/>
          </a:prstGeom>
        </p:spPr>
        <p:txBody>
          <a:bodyPr wrap="square">
            <a:spAutoFit/>
          </a:bodyPr>
          <a:lstStyle/>
          <a:p>
            <a:r>
              <a:rPr lang="en-US" sz="1000" b="1" dirty="0" err="1"/>
              <a:t>Adaptado</a:t>
            </a:r>
            <a:r>
              <a:rPr lang="en-US" sz="1000" b="1" dirty="0"/>
              <a:t> de Porter, Brenda, Jon Simon, David </a:t>
            </a:r>
            <a:r>
              <a:rPr lang="en-US" sz="1000" b="1" dirty="0" err="1"/>
              <a:t>Hatherly</a:t>
            </a:r>
            <a:r>
              <a:rPr lang="en-US" sz="1000" b="1" dirty="0"/>
              <a:t>. Principles of External Auditing,  4th Edition. John Wiley &amp; Sons UK</a:t>
            </a:r>
          </a:p>
        </p:txBody>
      </p:sp>
      <p:sp>
        <p:nvSpPr>
          <p:cNvPr id="31" name="CuadroTexto 30">
            <a:extLst>
              <a:ext uri="{FF2B5EF4-FFF2-40B4-BE49-F238E27FC236}">
                <a16:creationId xmlns:a16="http://schemas.microsoft.com/office/drawing/2014/main" id="{3E710C7D-639D-2C4E-894E-C286D825E843}"/>
              </a:ext>
            </a:extLst>
          </p:cNvPr>
          <p:cNvSpPr txBox="1"/>
          <p:nvPr/>
        </p:nvSpPr>
        <p:spPr>
          <a:xfrm>
            <a:off x="8835105" y="5120059"/>
            <a:ext cx="3309732" cy="1384995"/>
          </a:xfrm>
          <a:prstGeom prst="rect">
            <a:avLst/>
          </a:prstGeom>
          <a:noFill/>
        </p:spPr>
        <p:txBody>
          <a:bodyPr wrap="square" rtlCol="0">
            <a:spAutoFit/>
          </a:bodyPr>
          <a:lstStyle/>
          <a:p>
            <a:pPr algn="ctr"/>
            <a:r>
              <a:rPr lang="es-CO" sz="2800" b="1" dirty="0">
                <a:solidFill>
                  <a:srgbClr val="0000FF"/>
                </a:solidFill>
              </a:rPr>
              <a:t>Principales características de una auditoría de E/F</a:t>
            </a:r>
          </a:p>
        </p:txBody>
      </p:sp>
      <p:sp>
        <p:nvSpPr>
          <p:cNvPr id="3" name="Rectángulo 2">
            <a:extLst>
              <a:ext uri="{FF2B5EF4-FFF2-40B4-BE49-F238E27FC236}">
                <a16:creationId xmlns:a16="http://schemas.microsoft.com/office/drawing/2014/main" id="{3C4429F2-633E-0446-AD46-88FEB8B7C695}"/>
              </a:ext>
            </a:extLst>
          </p:cNvPr>
          <p:cNvSpPr/>
          <p:nvPr/>
        </p:nvSpPr>
        <p:spPr>
          <a:xfrm>
            <a:off x="219950" y="848313"/>
            <a:ext cx="2758698" cy="14368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2000" b="1" dirty="0">
                <a:solidFill>
                  <a:srgbClr val="FF0000"/>
                </a:solidFill>
              </a:rPr>
              <a:t>Principal</a:t>
            </a:r>
          </a:p>
          <a:p>
            <a:pPr algn="ctr"/>
            <a:r>
              <a:rPr lang="es-ES" sz="2000" b="1" dirty="0"/>
              <a:t>Accionistas y otras personas que aportan recursos a la entidad</a:t>
            </a:r>
            <a:endParaRPr lang="en-US" sz="2000" b="1" dirty="0"/>
          </a:p>
        </p:txBody>
      </p:sp>
      <p:sp>
        <p:nvSpPr>
          <p:cNvPr id="4" name="Rectángulo 3">
            <a:extLst>
              <a:ext uri="{FF2B5EF4-FFF2-40B4-BE49-F238E27FC236}">
                <a16:creationId xmlns:a16="http://schemas.microsoft.com/office/drawing/2014/main" id="{CFC693D4-2828-FA4F-AECE-4E7A8C163B9F}"/>
              </a:ext>
            </a:extLst>
          </p:cNvPr>
          <p:cNvSpPr/>
          <p:nvPr/>
        </p:nvSpPr>
        <p:spPr>
          <a:xfrm>
            <a:off x="263640" y="4460758"/>
            <a:ext cx="2615632" cy="13186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b="1" dirty="0">
                <a:solidFill>
                  <a:srgbClr val="0000FF"/>
                </a:solidFill>
              </a:rPr>
              <a:t>Criterios</a:t>
            </a:r>
          </a:p>
          <a:p>
            <a:pPr algn="ctr"/>
            <a:r>
              <a:rPr lang="es-ES" sz="1400" b="1" dirty="0">
                <a:solidFill>
                  <a:srgbClr val="FF0000"/>
                </a:solidFill>
              </a:rPr>
              <a:t>Las NIIF y los principios contables y/o otros requisitos de la legislación y la reglamentación pertinentes</a:t>
            </a:r>
            <a:endParaRPr lang="en-US" sz="1400" b="1" dirty="0">
              <a:solidFill>
                <a:srgbClr val="FF0000"/>
              </a:solidFill>
            </a:endParaRPr>
          </a:p>
        </p:txBody>
      </p:sp>
      <p:sp>
        <p:nvSpPr>
          <p:cNvPr id="5" name="Rectángulo 4">
            <a:extLst>
              <a:ext uri="{FF2B5EF4-FFF2-40B4-BE49-F238E27FC236}">
                <a16:creationId xmlns:a16="http://schemas.microsoft.com/office/drawing/2014/main" id="{870C2EFB-C3FF-F745-B51E-36F176F1910F}"/>
              </a:ext>
            </a:extLst>
          </p:cNvPr>
          <p:cNvSpPr/>
          <p:nvPr/>
        </p:nvSpPr>
        <p:spPr>
          <a:xfrm>
            <a:off x="3229261" y="2516388"/>
            <a:ext cx="5653581" cy="26315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b="1" dirty="0"/>
              <a:t>El objetivo de una auditoría es </a:t>
            </a:r>
            <a:r>
              <a:rPr lang="es-CO" b="1" dirty="0">
                <a:solidFill>
                  <a:srgbClr val="0000FF"/>
                </a:solidFill>
              </a:rPr>
              <a:t>aumentar el grado de confianza</a:t>
            </a:r>
            <a:r>
              <a:rPr lang="es-CO" b="1" dirty="0"/>
              <a:t> de los usuarios en los E/F, con una seguridad razonable de que los E/F están libres de incorrección material, </a:t>
            </a:r>
            <a:r>
              <a:rPr lang="es-CO" b="1" dirty="0">
                <a:solidFill>
                  <a:srgbClr val="FF0000"/>
                </a:solidFill>
              </a:rPr>
              <a:t>debida a fraude o error</a:t>
            </a:r>
            <a:r>
              <a:rPr lang="es-CO" b="1" dirty="0"/>
              <a:t>, que le permita al auditor expresar una opinión, </a:t>
            </a:r>
            <a:r>
              <a:rPr lang="es-ES" b="1" dirty="0"/>
              <a:t>después de examinarlos </a:t>
            </a:r>
            <a:r>
              <a:rPr lang="es-ES" b="1" dirty="0">
                <a:solidFill>
                  <a:srgbClr val="FF0000"/>
                </a:solidFill>
              </a:rPr>
              <a:t>críticamente</a:t>
            </a:r>
            <a:r>
              <a:rPr lang="es-ES" b="1" dirty="0"/>
              <a:t> con respecto a</a:t>
            </a:r>
          </a:p>
          <a:p>
            <a:pPr algn="ctr"/>
            <a:r>
              <a:rPr lang="es-ES" b="1" dirty="0"/>
              <a:t>1. La </a:t>
            </a:r>
            <a:r>
              <a:rPr lang="es-ES" b="1" dirty="0">
                <a:solidFill>
                  <a:srgbClr val="0000FF"/>
                </a:solidFill>
              </a:rPr>
              <a:t>evidencia</a:t>
            </a:r>
            <a:r>
              <a:rPr lang="es-ES" b="1" dirty="0"/>
              <a:t> suficiente y adecuada (de conformidad con los hechos subyacentes); y</a:t>
            </a:r>
          </a:p>
          <a:p>
            <a:pPr algn="ctr"/>
            <a:r>
              <a:rPr lang="es-ES" b="1" dirty="0"/>
              <a:t>2. Los </a:t>
            </a:r>
            <a:r>
              <a:rPr lang="es-ES" b="1" dirty="0">
                <a:solidFill>
                  <a:srgbClr val="0000FF"/>
                </a:solidFill>
              </a:rPr>
              <a:t>criterios</a:t>
            </a:r>
            <a:r>
              <a:rPr lang="es-ES" b="1" dirty="0"/>
              <a:t> establecidos para el RMPR en los E/F</a:t>
            </a:r>
            <a:endParaRPr lang="en-US" sz="1600" b="1" dirty="0"/>
          </a:p>
        </p:txBody>
      </p:sp>
      <p:sp>
        <p:nvSpPr>
          <p:cNvPr id="6" name="Rectángulo 5">
            <a:extLst>
              <a:ext uri="{FF2B5EF4-FFF2-40B4-BE49-F238E27FC236}">
                <a16:creationId xmlns:a16="http://schemas.microsoft.com/office/drawing/2014/main" id="{F3641981-A56C-324C-85F6-33C256CE1829}"/>
              </a:ext>
            </a:extLst>
          </p:cNvPr>
          <p:cNvSpPr/>
          <p:nvPr/>
        </p:nvSpPr>
        <p:spPr>
          <a:xfrm>
            <a:off x="9022114" y="1576058"/>
            <a:ext cx="2965744" cy="14792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b="1" dirty="0">
                <a:solidFill>
                  <a:srgbClr val="FF0000"/>
                </a:solidFill>
              </a:rPr>
              <a:t>Agentes</a:t>
            </a:r>
          </a:p>
          <a:p>
            <a:pPr algn="ctr"/>
            <a:r>
              <a:rPr lang="es-ES" b="1" dirty="0"/>
              <a:t>Los directores / gerentes de empresa a los que se les </a:t>
            </a:r>
            <a:r>
              <a:rPr lang="es-ES" b="1" dirty="0">
                <a:solidFill>
                  <a:srgbClr val="FF0000"/>
                </a:solidFill>
              </a:rPr>
              <a:t>confía</a:t>
            </a:r>
            <a:r>
              <a:rPr lang="es-ES" b="1" dirty="0"/>
              <a:t> los recursos de otros</a:t>
            </a:r>
            <a:endParaRPr lang="en-US" b="1" dirty="0"/>
          </a:p>
        </p:txBody>
      </p:sp>
      <p:sp>
        <p:nvSpPr>
          <p:cNvPr id="7" name="Rectángulo 6">
            <a:extLst>
              <a:ext uri="{FF2B5EF4-FFF2-40B4-BE49-F238E27FC236}">
                <a16:creationId xmlns:a16="http://schemas.microsoft.com/office/drawing/2014/main" id="{EDE516FE-8638-CB49-AEDE-F52EED21F01A}"/>
              </a:ext>
            </a:extLst>
          </p:cNvPr>
          <p:cNvSpPr/>
          <p:nvPr/>
        </p:nvSpPr>
        <p:spPr>
          <a:xfrm>
            <a:off x="9442978" y="3998458"/>
            <a:ext cx="2109296" cy="7155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600" b="1" dirty="0">
                <a:solidFill>
                  <a:srgbClr val="FF0000"/>
                </a:solidFill>
              </a:rPr>
              <a:t>Pruebas / </a:t>
            </a:r>
            <a:r>
              <a:rPr lang="es-ES" sz="1600" b="1" dirty="0">
                <a:solidFill>
                  <a:srgbClr val="0000FF"/>
                </a:solidFill>
              </a:rPr>
              <a:t>Evidencias</a:t>
            </a:r>
            <a:r>
              <a:rPr lang="es-ES" sz="1600" b="1" dirty="0">
                <a:solidFill>
                  <a:srgbClr val="FF0000"/>
                </a:solidFill>
              </a:rPr>
              <a:t> del uso de los recursos</a:t>
            </a:r>
            <a:endParaRPr lang="en-US" sz="1600" b="1" dirty="0">
              <a:solidFill>
                <a:srgbClr val="FF0000"/>
              </a:solidFill>
            </a:endParaRPr>
          </a:p>
        </p:txBody>
      </p:sp>
      <p:cxnSp>
        <p:nvCxnSpPr>
          <p:cNvPr id="9" name="Conector recto de flecha 8">
            <a:extLst>
              <a:ext uri="{FF2B5EF4-FFF2-40B4-BE49-F238E27FC236}">
                <a16:creationId xmlns:a16="http://schemas.microsoft.com/office/drawing/2014/main" id="{0D112860-260E-1445-BAC4-7758C70BF133}"/>
              </a:ext>
            </a:extLst>
          </p:cNvPr>
          <p:cNvCxnSpPr>
            <a:cxnSpLocks/>
          </p:cNvCxnSpPr>
          <p:nvPr/>
        </p:nvCxnSpPr>
        <p:spPr>
          <a:xfrm flipH="1">
            <a:off x="2879272" y="4918942"/>
            <a:ext cx="722057" cy="0"/>
          </a:xfrm>
          <a:prstGeom prst="straightConnector1">
            <a:avLst/>
          </a:prstGeom>
          <a:ln w="38100">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14" name="Conector recto de flecha 13">
            <a:extLst>
              <a:ext uri="{FF2B5EF4-FFF2-40B4-BE49-F238E27FC236}">
                <a16:creationId xmlns:a16="http://schemas.microsoft.com/office/drawing/2014/main" id="{6753F679-C893-C849-B22C-69B2058BCD4F}"/>
              </a:ext>
            </a:extLst>
          </p:cNvPr>
          <p:cNvCxnSpPr>
            <a:cxnSpLocks/>
          </p:cNvCxnSpPr>
          <p:nvPr/>
        </p:nvCxnSpPr>
        <p:spPr>
          <a:xfrm flipH="1">
            <a:off x="8705154" y="4356212"/>
            <a:ext cx="737824" cy="0"/>
          </a:xfrm>
          <a:prstGeom prst="straightConnector1">
            <a:avLst/>
          </a:prstGeom>
          <a:ln w="38100">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6" name="Conector recto de flecha 15">
            <a:extLst>
              <a:ext uri="{FF2B5EF4-FFF2-40B4-BE49-F238E27FC236}">
                <a16:creationId xmlns:a16="http://schemas.microsoft.com/office/drawing/2014/main" id="{FC367313-1D01-EB41-B1A1-A3E37C3F6645}"/>
              </a:ext>
            </a:extLst>
          </p:cNvPr>
          <p:cNvCxnSpPr>
            <a:cxnSpLocks/>
            <a:stCxn id="6" idx="2"/>
            <a:endCxn id="7" idx="0"/>
          </p:cNvCxnSpPr>
          <p:nvPr/>
        </p:nvCxnSpPr>
        <p:spPr>
          <a:xfrm flipH="1">
            <a:off x="10497626" y="3055312"/>
            <a:ext cx="7360" cy="9431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82F17B3C-F2E1-8D48-AAEF-B850B8AE223B}"/>
              </a:ext>
            </a:extLst>
          </p:cNvPr>
          <p:cNvCxnSpPr>
            <a:cxnSpLocks/>
            <a:stCxn id="3" idx="3"/>
          </p:cNvCxnSpPr>
          <p:nvPr/>
        </p:nvCxnSpPr>
        <p:spPr>
          <a:xfrm>
            <a:off x="2978648" y="1566722"/>
            <a:ext cx="6028451" cy="14105"/>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22" name="Conector recto de flecha 21">
            <a:extLst>
              <a:ext uri="{FF2B5EF4-FFF2-40B4-BE49-F238E27FC236}">
                <a16:creationId xmlns:a16="http://schemas.microsoft.com/office/drawing/2014/main" id="{7D5792BB-0789-2C45-AC95-5B2AB5993DD4}"/>
              </a:ext>
            </a:extLst>
          </p:cNvPr>
          <p:cNvCxnSpPr>
            <a:cxnSpLocks/>
          </p:cNvCxnSpPr>
          <p:nvPr/>
        </p:nvCxnSpPr>
        <p:spPr>
          <a:xfrm flipH="1" flipV="1">
            <a:off x="2978648" y="2110218"/>
            <a:ext cx="6028451" cy="35662"/>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7" name="Conector recto de flecha 26">
            <a:extLst>
              <a:ext uri="{FF2B5EF4-FFF2-40B4-BE49-F238E27FC236}">
                <a16:creationId xmlns:a16="http://schemas.microsoft.com/office/drawing/2014/main" id="{243306BA-7DA3-2545-9EA9-44296974D1DC}"/>
              </a:ext>
            </a:extLst>
          </p:cNvPr>
          <p:cNvCxnSpPr>
            <a:cxnSpLocks/>
            <a:stCxn id="5" idx="0"/>
          </p:cNvCxnSpPr>
          <p:nvPr/>
        </p:nvCxnSpPr>
        <p:spPr>
          <a:xfrm flipV="1">
            <a:off x="6056052" y="2145880"/>
            <a:ext cx="0" cy="370508"/>
          </a:xfrm>
          <a:prstGeom prst="straightConnector1">
            <a:avLst/>
          </a:prstGeom>
          <a:ln w="38100">
            <a:solidFill>
              <a:srgbClr val="0000FF"/>
            </a:solidFill>
            <a:tailEnd type="triangle"/>
          </a:ln>
        </p:spPr>
        <p:style>
          <a:lnRef idx="1">
            <a:schemeClr val="dk1"/>
          </a:lnRef>
          <a:fillRef idx="0">
            <a:schemeClr val="dk1"/>
          </a:fillRef>
          <a:effectRef idx="0">
            <a:schemeClr val="dk1"/>
          </a:effectRef>
          <a:fontRef idx="minor">
            <a:schemeClr val="tx1"/>
          </a:fontRef>
        </p:style>
      </p:cxnSp>
      <p:sp>
        <p:nvSpPr>
          <p:cNvPr id="29" name="CuadroTexto 28">
            <a:extLst>
              <a:ext uri="{FF2B5EF4-FFF2-40B4-BE49-F238E27FC236}">
                <a16:creationId xmlns:a16="http://schemas.microsoft.com/office/drawing/2014/main" id="{6D94D132-6337-F84D-82B5-C5CAE1B41993}"/>
              </a:ext>
            </a:extLst>
          </p:cNvPr>
          <p:cNvSpPr txBox="1"/>
          <p:nvPr/>
        </p:nvSpPr>
        <p:spPr>
          <a:xfrm>
            <a:off x="4547650" y="1197330"/>
            <a:ext cx="3911391" cy="400110"/>
          </a:xfrm>
          <a:prstGeom prst="rect">
            <a:avLst/>
          </a:prstGeom>
          <a:noFill/>
        </p:spPr>
        <p:txBody>
          <a:bodyPr wrap="square" rtlCol="0">
            <a:spAutoFit/>
          </a:bodyPr>
          <a:lstStyle/>
          <a:p>
            <a:pPr algn="ctr"/>
            <a:r>
              <a:rPr lang="es-CO" sz="2000" b="1" dirty="0">
                <a:solidFill>
                  <a:srgbClr val="00B050"/>
                </a:solidFill>
              </a:rPr>
              <a:t>Recursos financieros (y otros)</a:t>
            </a:r>
          </a:p>
        </p:txBody>
      </p:sp>
      <p:sp>
        <p:nvSpPr>
          <p:cNvPr id="30" name="CuadroTexto 29">
            <a:extLst>
              <a:ext uri="{FF2B5EF4-FFF2-40B4-BE49-F238E27FC236}">
                <a16:creationId xmlns:a16="http://schemas.microsoft.com/office/drawing/2014/main" id="{AE94C35F-7FE4-9643-B595-4EF157AC2A6C}"/>
              </a:ext>
            </a:extLst>
          </p:cNvPr>
          <p:cNvSpPr txBox="1"/>
          <p:nvPr/>
        </p:nvSpPr>
        <p:spPr>
          <a:xfrm>
            <a:off x="4030462" y="1710108"/>
            <a:ext cx="4976637" cy="400110"/>
          </a:xfrm>
          <a:prstGeom prst="rect">
            <a:avLst/>
          </a:prstGeom>
          <a:noFill/>
        </p:spPr>
        <p:txBody>
          <a:bodyPr wrap="square" rtlCol="0">
            <a:spAutoFit/>
          </a:bodyPr>
          <a:lstStyle/>
          <a:p>
            <a:r>
              <a:rPr lang="es-CO" sz="2000" b="1" dirty="0">
                <a:solidFill>
                  <a:srgbClr val="FF0000"/>
                </a:solidFill>
              </a:rPr>
              <a:t>Estados Financieros – E/F, Informe de Gestión</a:t>
            </a:r>
          </a:p>
        </p:txBody>
      </p:sp>
      <p:sp>
        <p:nvSpPr>
          <p:cNvPr id="34" name="Rectángulo 33">
            <a:extLst>
              <a:ext uri="{FF2B5EF4-FFF2-40B4-BE49-F238E27FC236}">
                <a16:creationId xmlns:a16="http://schemas.microsoft.com/office/drawing/2014/main" id="{50700DE0-0EAA-4DBF-83FC-92E2BCB06201}"/>
              </a:ext>
            </a:extLst>
          </p:cNvPr>
          <p:cNvSpPr/>
          <p:nvPr/>
        </p:nvSpPr>
        <p:spPr>
          <a:xfrm>
            <a:off x="3441161" y="5524004"/>
            <a:ext cx="5229780" cy="892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600" b="1" dirty="0">
                <a:solidFill>
                  <a:srgbClr val="0000FF"/>
                </a:solidFill>
                <a:latin typeface="Calibri" panose="020F0502020204030204" pitchFamily="34" charset="0"/>
                <a:cs typeface="Calibri" panose="020F0502020204030204" pitchFamily="34" charset="0"/>
              </a:rPr>
              <a:t>Procedimientos para </a:t>
            </a:r>
            <a:r>
              <a:rPr lang="es-CO" sz="1600" b="1" dirty="0">
                <a:solidFill>
                  <a:srgbClr val="FF0000"/>
                </a:solidFill>
                <a:latin typeface="Calibri" panose="020F0502020204030204" pitchFamily="34" charset="0"/>
                <a:cs typeface="Calibri" panose="020F0502020204030204" pitchFamily="34" charset="0"/>
              </a:rPr>
              <a:t>reducir su riesgo de auditoria, a un nivel aceptablemente bajo, al </a:t>
            </a:r>
            <a:r>
              <a:rPr lang="es-CO" sz="1600" b="1" dirty="0">
                <a:solidFill>
                  <a:srgbClr val="0000FF"/>
                </a:solidFill>
                <a:latin typeface="Calibri" panose="020F0502020204030204" pitchFamily="34" charset="0"/>
                <a:cs typeface="Calibri" panose="020F0502020204030204" pitchFamily="34" charset="0"/>
              </a:rPr>
              <a:t>realizar una evaluación</a:t>
            </a:r>
            <a:r>
              <a:rPr lang="es-CO" sz="1600" b="1" dirty="0">
                <a:solidFill>
                  <a:srgbClr val="0070C0"/>
                </a:solidFill>
                <a:latin typeface="Calibri" panose="020F0502020204030204" pitchFamily="34" charset="0"/>
                <a:cs typeface="Calibri" panose="020F0502020204030204" pitchFamily="34" charset="0"/>
              </a:rPr>
              <a:t> </a:t>
            </a:r>
            <a:r>
              <a:rPr lang="es-CO" sz="1600" b="1" dirty="0">
                <a:solidFill>
                  <a:srgbClr val="FF0000"/>
                </a:solidFill>
                <a:latin typeface="Calibri" panose="020F0502020204030204" pitchFamily="34" charset="0"/>
                <a:cs typeface="Calibri" panose="020F0502020204030204" pitchFamily="34" charset="0"/>
              </a:rPr>
              <a:t>independiente</a:t>
            </a:r>
            <a:r>
              <a:rPr lang="es-CO" sz="1600" b="1" dirty="0">
                <a:solidFill>
                  <a:srgbClr val="0070C0"/>
                </a:solidFill>
                <a:latin typeface="Calibri" panose="020F0502020204030204" pitchFamily="34" charset="0"/>
                <a:cs typeface="Calibri" panose="020F0502020204030204" pitchFamily="34" charset="0"/>
              </a:rPr>
              <a:t> </a:t>
            </a:r>
            <a:r>
              <a:rPr lang="es-CO" sz="1600" b="1" dirty="0">
                <a:solidFill>
                  <a:srgbClr val="0000FF"/>
                </a:solidFill>
                <a:latin typeface="Calibri" panose="020F0502020204030204" pitchFamily="34" charset="0"/>
                <a:cs typeface="Calibri" panose="020F0502020204030204" pitchFamily="34" charset="0"/>
              </a:rPr>
              <a:t>y dar su opinión.</a:t>
            </a:r>
          </a:p>
        </p:txBody>
      </p:sp>
      <p:cxnSp>
        <p:nvCxnSpPr>
          <p:cNvPr id="37" name="Conector recto de flecha 36">
            <a:extLst>
              <a:ext uri="{FF2B5EF4-FFF2-40B4-BE49-F238E27FC236}">
                <a16:creationId xmlns:a16="http://schemas.microsoft.com/office/drawing/2014/main" id="{CC2DAFB8-008B-40FC-9440-74BADBDB2132}"/>
              </a:ext>
            </a:extLst>
          </p:cNvPr>
          <p:cNvCxnSpPr>
            <a:cxnSpLocks/>
            <a:stCxn id="34" idx="0"/>
            <a:endCxn id="5" idx="2"/>
          </p:cNvCxnSpPr>
          <p:nvPr/>
        </p:nvCxnSpPr>
        <p:spPr>
          <a:xfrm flipV="1">
            <a:off x="6056051" y="5147891"/>
            <a:ext cx="1" cy="376113"/>
          </a:xfrm>
          <a:prstGeom prst="straightConnector1">
            <a:avLst/>
          </a:prstGeom>
          <a:ln w="38100">
            <a:solidFill>
              <a:srgbClr val="0000FF"/>
            </a:solidFill>
            <a:tailEnd type="triangle"/>
          </a:ln>
        </p:spPr>
        <p:style>
          <a:lnRef idx="1">
            <a:schemeClr val="dk1"/>
          </a:lnRef>
          <a:fillRef idx="0">
            <a:schemeClr val="dk1"/>
          </a:fillRef>
          <a:effectRef idx="0">
            <a:schemeClr val="dk1"/>
          </a:effectRef>
          <a:fontRef idx="minor">
            <a:schemeClr val="tx1"/>
          </a:fontRef>
        </p:style>
      </p:cxnSp>
      <p:sp>
        <p:nvSpPr>
          <p:cNvPr id="44" name="Rectángulo 43">
            <a:extLst>
              <a:ext uri="{FF2B5EF4-FFF2-40B4-BE49-F238E27FC236}">
                <a16:creationId xmlns:a16="http://schemas.microsoft.com/office/drawing/2014/main" id="{75F32D79-F7AB-4B22-B9A9-7778BE73D963}"/>
              </a:ext>
            </a:extLst>
          </p:cNvPr>
          <p:cNvSpPr/>
          <p:nvPr/>
        </p:nvSpPr>
        <p:spPr>
          <a:xfrm>
            <a:off x="9512697" y="825232"/>
            <a:ext cx="1969858" cy="6199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2000" b="1" dirty="0">
                <a:solidFill>
                  <a:srgbClr val="FF0000"/>
                </a:solidFill>
              </a:rPr>
              <a:t>Responsabilidad Rendir Cuentas</a:t>
            </a:r>
            <a:endParaRPr lang="en-US" sz="2000" b="1" dirty="0">
              <a:solidFill>
                <a:srgbClr val="FF0000"/>
              </a:solidFill>
            </a:endParaRPr>
          </a:p>
        </p:txBody>
      </p:sp>
      <p:cxnSp>
        <p:nvCxnSpPr>
          <p:cNvPr id="45" name="Conector recto de flecha 44">
            <a:extLst>
              <a:ext uri="{FF2B5EF4-FFF2-40B4-BE49-F238E27FC236}">
                <a16:creationId xmlns:a16="http://schemas.microsoft.com/office/drawing/2014/main" id="{0E2FE199-7AF6-4190-B4CF-A6F98C8A9F39}"/>
              </a:ext>
            </a:extLst>
          </p:cNvPr>
          <p:cNvCxnSpPr>
            <a:cxnSpLocks/>
            <a:stCxn id="44" idx="2"/>
            <a:endCxn id="6" idx="0"/>
          </p:cNvCxnSpPr>
          <p:nvPr/>
        </p:nvCxnSpPr>
        <p:spPr>
          <a:xfrm>
            <a:off x="10497626" y="1445147"/>
            <a:ext cx="7360" cy="13091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Conector recto de flecha 22">
            <a:extLst>
              <a:ext uri="{FF2B5EF4-FFF2-40B4-BE49-F238E27FC236}">
                <a16:creationId xmlns:a16="http://schemas.microsoft.com/office/drawing/2014/main" id="{904EF3C5-B79C-4746-BD8C-B05AEF6558F8}"/>
              </a:ext>
            </a:extLst>
          </p:cNvPr>
          <p:cNvCxnSpPr>
            <a:cxnSpLocks/>
            <a:endCxn id="3" idx="2"/>
          </p:cNvCxnSpPr>
          <p:nvPr/>
        </p:nvCxnSpPr>
        <p:spPr>
          <a:xfrm flipV="1">
            <a:off x="1599299" y="2285131"/>
            <a:ext cx="0" cy="2145075"/>
          </a:xfrm>
          <a:prstGeom prst="straightConnector1">
            <a:avLst/>
          </a:prstGeom>
          <a:ln w="38100" cap="flat" cmpd="sng" algn="ctr">
            <a:solidFill>
              <a:srgbClr val="00B05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CuadroTexto 14">
            <a:extLst>
              <a:ext uri="{FF2B5EF4-FFF2-40B4-BE49-F238E27FC236}">
                <a16:creationId xmlns:a16="http://schemas.microsoft.com/office/drawing/2014/main" id="{3E9E263A-BE7D-49FC-AAC9-C6A2D095D55E}"/>
              </a:ext>
            </a:extLst>
          </p:cNvPr>
          <p:cNvSpPr txBox="1"/>
          <p:nvPr/>
        </p:nvSpPr>
        <p:spPr>
          <a:xfrm rot="16200000">
            <a:off x="268923" y="3178097"/>
            <a:ext cx="2124933" cy="400110"/>
          </a:xfrm>
          <a:prstGeom prst="rect">
            <a:avLst/>
          </a:prstGeom>
          <a:noFill/>
        </p:spPr>
        <p:txBody>
          <a:bodyPr wrap="square" rtlCol="0">
            <a:spAutoFit/>
          </a:bodyPr>
          <a:lstStyle/>
          <a:p>
            <a:pPr algn="ctr"/>
            <a:r>
              <a:rPr lang="es-ES" sz="1000" dirty="0"/>
              <a:t>Los criterios deben estar disponibles para los usuarios de la información</a:t>
            </a:r>
            <a:endParaRPr lang="es-CO" sz="1000" dirty="0"/>
          </a:p>
        </p:txBody>
      </p:sp>
    </p:spTree>
    <p:extLst>
      <p:ext uri="{BB962C8B-B14F-4D97-AF65-F5344CB8AC3E}">
        <p14:creationId xmlns:p14="http://schemas.microsoft.com/office/powerpoint/2010/main" val="170568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2000"/>
                                        <p:tgtEl>
                                          <p:spTgt spid="34"/>
                                        </p:tgtEl>
                                      </p:cBhvr>
                                    </p:animEffect>
                                    <p:anim calcmode="lin" valueType="num">
                                      <p:cBhvr>
                                        <p:cTn id="46" dur="2000" fill="hold"/>
                                        <p:tgtEl>
                                          <p:spTgt spid="34"/>
                                        </p:tgtEl>
                                        <p:attrNameLst>
                                          <p:attrName>ppt_w</p:attrName>
                                        </p:attrNameLst>
                                      </p:cBhvr>
                                      <p:tavLst>
                                        <p:tav tm="0" fmla="#ppt_w*sin(2.5*pi*$)">
                                          <p:val>
                                            <p:fltVal val="0"/>
                                          </p:val>
                                        </p:tav>
                                        <p:tav tm="100000">
                                          <p:val>
                                            <p:fltVal val="1"/>
                                          </p:val>
                                        </p:tav>
                                      </p:tavLst>
                                    </p:anim>
                                    <p:anim calcmode="lin" valueType="num">
                                      <p:cBhvr>
                                        <p:cTn id="47" dur="20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29" grpId="0"/>
      <p:bldP spid="30" grpId="0"/>
      <p:bldP spid="34" grpId="0" animBg="1"/>
      <p:bldP spid="4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209800" y="6248400"/>
            <a:ext cx="1905000" cy="457200"/>
          </a:xfrm>
          <a:prstGeom prst="rect">
            <a:avLst/>
          </a:prstGeom>
          <a:noFill/>
          <a:ln w="12700">
            <a:noFill/>
            <a:miter lim="800000"/>
            <a:headEnd/>
            <a:tailEnd/>
          </a:ln>
        </p:spPr>
        <p:txBody>
          <a:bodyPr wrap="none" anchor="ctr"/>
          <a:lstStyle/>
          <a:p>
            <a:endParaRPr lang="es-CO"/>
          </a:p>
        </p:txBody>
      </p:sp>
      <p:sp>
        <p:nvSpPr>
          <p:cNvPr id="46084" name="Rectangle 4"/>
          <p:cNvSpPr>
            <a:spLocks noChangeArrowheads="1"/>
          </p:cNvSpPr>
          <p:nvPr/>
        </p:nvSpPr>
        <p:spPr bwMode="auto">
          <a:xfrm>
            <a:off x="2209800" y="6248400"/>
            <a:ext cx="1905000" cy="457200"/>
          </a:xfrm>
          <a:prstGeom prst="rect">
            <a:avLst/>
          </a:prstGeom>
          <a:noFill/>
          <a:ln w="12700">
            <a:noFill/>
            <a:miter lim="800000"/>
            <a:headEnd/>
            <a:tailEnd/>
          </a:ln>
        </p:spPr>
        <p:txBody>
          <a:bodyPr wrap="none" anchor="ctr"/>
          <a:lstStyle/>
          <a:p>
            <a:endParaRPr lang="es-CO"/>
          </a:p>
        </p:txBody>
      </p:sp>
      <p:sp>
        <p:nvSpPr>
          <p:cNvPr id="46085" name="Rectangle 5"/>
          <p:cNvSpPr>
            <a:spLocks noChangeArrowheads="1"/>
          </p:cNvSpPr>
          <p:nvPr/>
        </p:nvSpPr>
        <p:spPr bwMode="auto">
          <a:xfrm>
            <a:off x="4648200" y="6248400"/>
            <a:ext cx="2895600" cy="457200"/>
          </a:xfrm>
          <a:prstGeom prst="rect">
            <a:avLst/>
          </a:prstGeom>
          <a:noFill/>
          <a:ln w="12700">
            <a:noFill/>
            <a:miter lim="800000"/>
            <a:headEnd/>
            <a:tailEnd/>
          </a:ln>
        </p:spPr>
        <p:txBody>
          <a:bodyPr wrap="none" anchor="ctr"/>
          <a:lstStyle/>
          <a:p>
            <a:endParaRPr lang="es-CO"/>
          </a:p>
        </p:txBody>
      </p:sp>
      <p:sp>
        <p:nvSpPr>
          <p:cNvPr id="46086" name="Rectangle 6"/>
          <p:cNvSpPr>
            <a:spLocks noChangeArrowheads="1"/>
          </p:cNvSpPr>
          <p:nvPr/>
        </p:nvSpPr>
        <p:spPr bwMode="auto">
          <a:xfrm>
            <a:off x="2209800" y="6248400"/>
            <a:ext cx="1905000" cy="457200"/>
          </a:xfrm>
          <a:prstGeom prst="rect">
            <a:avLst/>
          </a:prstGeom>
          <a:noFill/>
          <a:ln w="12700">
            <a:noFill/>
            <a:miter lim="800000"/>
            <a:headEnd/>
            <a:tailEnd/>
          </a:ln>
        </p:spPr>
        <p:txBody>
          <a:bodyPr wrap="none" anchor="ctr"/>
          <a:lstStyle/>
          <a:p>
            <a:endParaRPr lang="es-CO"/>
          </a:p>
        </p:txBody>
      </p:sp>
      <p:sp>
        <p:nvSpPr>
          <p:cNvPr id="46087" name="Rectangle 7"/>
          <p:cNvSpPr>
            <a:spLocks noChangeArrowheads="1"/>
          </p:cNvSpPr>
          <p:nvPr/>
        </p:nvSpPr>
        <p:spPr bwMode="auto">
          <a:xfrm>
            <a:off x="4648200" y="6248400"/>
            <a:ext cx="2895600" cy="457200"/>
          </a:xfrm>
          <a:prstGeom prst="rect">
            <a:avLst/>
          </a:prstGeom>
          <a:noFill/>
          <a:ln w="12700">
            <a:noFill/>
            <a:miter lim="800000"/>
            <a:headEnd/>
            <a:tailEnd/>
          </a:ln>
        </p:spPr>
        <p:txBody>
          <a:bodyPr wrap="none" anchor="ctr"/>
          <a:lstStyle/>
          <a:p>
            <a:endParaRPr lang="es-CO"/>
          </a:p>
        </p:txBody>
      </p:sp>
      <p:sp>
        <p:nvSpPr>
          <p:cNvPr id="46088" name="Rectangle 8"/>
          <p:cNvSpPr>
            <a:spLocks noChangeArrowheads="1"/>
          </p:cNvSpPr>
          <p:nvPr/>
        </p:nvSpPr>
        <p:spPr bwMode="auto">
          <a:xfrm>
            <a:off x="2209800" y="6248400"/>
            <a:ext cx="1905000" cy="457200"/>
          </a:xfrm>
          <a:prstGeom prst="rect">
            <a:avLst/>
          </a:prstGeom>
          <a:noFill/>
          <a:ln w="12700">
            <a:noFill/>
            <a:miter lim="800000"/>
            <a:headEnd/>
            <a:tailEnd/>
          </a:ln>
        </p:spPr>
        <p:txBody>
          <a:bodyPr wrap="none" anchor="ctr"/>
          <a:lstStyle/>
          <a:p>
            <a:endParaRPr lang="es-CO"/>
          </a:p>
        </p:txBody>
      </p:sp>
      <p:sp>
        <p:nvSpPr>
          <p:cNvPr id="46089" name="Rectangle 9"/>
          <p:cNvSpPr>
            <a:spLocks noChangeArrowheads="1"/>
          </p:cNvSpPr>
          <p:nvPr/>
        </p:nvSpPr>
        <p:spPr bwMode="auto">
          <a:xfrm>
            <a:off x="4648200" y="6248400"/>
            <a:ext cx="2895600" cy="457200"/>
          </a:xfrm>
          <a:prstGeom prst="rect">
            <a:avLst/>
          </a:prstGeom>
          <a:noFill/>
          <a:ln w="12700">
            <a:noFill/>
            <a:miter lim="800000"/>
            <a:headEnd/>
            <a:tailEnd/>
          </a:ln>
        </p:spPr>
        <p:txBody>
          <a:bodyPr wrap="none" anchor="ctr"/>
          <a:lstStyle/>
          <a:p>
            <a:endParaRPr lang="es-CO"/>
          </a:p>
        </p:txBody>
      </p:sp>
      <p:sp>
        <p:nvSpPr>
          <p:cNvPr id="46090" name="Rectangle 10"/>
          <p:cNvSpPr>
            <a:spLocks noChangeArrowheads="1"/>
          </p:cNvSpPr>
          <p:nvPr/>
        </p:nvSpPr>
        <p:spPr bwMode="auto">
          <a:xfrm>
            <a:off x="2209800" y="6248400"/>
            <a:ext cx="1905000" cy="457200"/>
          </a:xfrm>
          <a:prstGeom prst="rect">
            <a:avLst/>
          </a:prstGeom>
          <a:noFill/>
          <a:ln w="12700">
            <a:noFill/>
            <a:miter lim="800000"/>
            <a:headEnd/>
            <a:tailEnd/>
          </a:ln>
        </p:spPr>
        <p:txBody>
          <a:bodyPr wrap="none" anchor="ctr"/>
          <a:lstStyle/>
          <a:p>
            <a:endParaRPr lang="es-CO"/>
          </a:p>
        </p:txBody>
      </p:sp>
      <p:sp>
        <p:nvSpPr>
          <p:cNvPr id="46091" name="Rectangle 11"/>
          <p:cNvSpPr>
            <a:spLocks noChangeArrowheads="1"/>
          </p:cNvSpPr>
          <p:nvPr/>
        </p:nvSpPr>
        <p:spPr bwMode="auto">
          <a:xfrm>
            <a:off x="4648200" y="6248400"/>
            <a:ext cx="2895600" cy="457200"/>
          </a:xfrm>
          <a:prstGeom prst="rect">
            <a:avLst/>
          </a:prstGeom>
          <a:noFill/>
          <a:ln w="12700">
            <a:noFill/>
            <a:miter lim="800000"/>
            <a:headEnd/>
            <a:tailEnd/>
          </a:ln>
        </p:spPr>
        <p:txBody>
          <a:bodyPr wrap="none" anchor="ctr"/>
          <a:lstStyle/>
          <a:p>
            <a:endParaRPr lang="es-CO"/>
          </a:p>
        </p:txBody>
      </p:sp>
      <p:sp>
        <p:nvSpPr>
          <p:cNvPr id="12" name="Rectángulo 1">
            <a:extLst>
              <a:ext uri="{FF2B5EF4-FFF2-40B4-BE49-F238E27FC236}">
                <a16:creationId xmlns:a16="http://schemas.microsoft.com/office/drawing/2014/main" id="{0DCD9AA9-DD95-4DBF-B1FC-C8101BBC8627}"/>
              </a:ext>
            </a:extLst>
          </p:cNvPr>
          <p:cNvSpPr/>
          <p:nvPr/>
        </p:nvSpPr>
        <p:spPr>
          <a:xfrm>
            <a:off x="0" y="2890911"/>
            <a:ext cx="1702191" cy="584775"/>
          </a:xfrm>
          <a:prstGeom prst="rect">
            <a:avLst/>
          </a:prstGeom>
        </p:spPr>
        <p:txBody>
          <a:bodyPr wrap="square">
            <a:spAutoFit/>
          </a:bodyPr>
          <a:lstStyle/>
          <a:p>
            <a:pPr algn="ctr"/>
            <a:r>
              <a:rPr lang="es-ES" sz="3200" b="1" dirty="0">
                <a:solidFill>
                  <a:srgbClr val="0000FF"/>
                </a:solidFill>
              </a:rPr>
              <a:t>Premisas</a:t>
            </a:r>
          </a:p>
        </p:txBody>
      </p:sp>
      <p:graphicFrame>
        <p:nvGraphicFramePr>
          <p:cNvPr id="2" name="Diagram 1">
            <a:extLst>
              <a:ext uri="{FF2B5EF4-FFF2-40B4-BE49-F238E27FC236}">
                <a16:creationId xmlns:a16="http://schemas.microsoft.com/office/drawing/2014/main" id="{E7097D3C-93AE-4699-BF7E-A407766D5113}"/>
              </a:ext>
            </a:extLst>
          </p:cNvPr>
          <p:cNvGraphicFramePr/>
          <p:nvPr>
            <p:extLst>
              <p:ext uri="{D42A27DB-BD31-4B8C-83A1-F6EECF244321}">
                <p14:modId xmlns:p14="http://schemas.microsoft.com/office/powerpoint/2010/main" val="1814080859"/>
              </p:ext>
            </p:extLst>
          </p:nvPr>
        </p:nvGraphicFramePr>
        <p:xfrm>
          <a:off x="793118" y="646331"/>
          <a:ext cx="11398882" cy="621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3554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209800" y="6248400"/>
            <a:ext cx="1905000" cy="457200"/>
          </a:xfrm>
          <a:prstGeom prst="rect">
            <a:avLst/>
          </a:prstGeom>
          <a:noFill/>
          <a:ln w="12700">
            <a:noFill/>
            <a:miter lim="800000"/>
            <a:headEnd/>
            <a:tailEnd/>
          </a:ln>
        </p:spPr>
        <p:txBody>
          <a:bodyPr wrap="none" anchor="ctr"/>
          <a:lstStyle/>
          <a:p>
            <a:endParaRPr lang="es-CO"/>
          </a:p>
        </p:txBody>
      </p:sp>
      <p:sp>
        <p:nvSpPr>
          <p:cNvPr id="21507" name="Rectangle 3"/>
          <p:cNvSpPr>
            <a:spLocks noChangeArrowheads="1"/>
          </p:cNvSpPr>
          <p:nvPr/>
        </p:nvSpPr>
        <p:spPr bwMode="auto">
          <a:xfrm>
            <a:off x="4648200" y="6248400"/>
            <a:ext cx="2895600" cy="457200"/>
          </a:xfrm>
          <a:prstGeom prst="rect">
            <a:avLst/>
          </a:prstGeom>
          <a:noFill/>
          <a:ln w="12700">
            <a:noFill/>
            <a:miter lim="800000"/>
            <a:headEnd/>
            <a:tailEnd/>
          </a:ln>
        </p:spPr>
        <p:txBody>
          <a:bodyPr wrap="none" anchor="ctr"/>
          <a:lstStyle/>
          <a:p>
            <a:endParaRPr lang="es-CO"/>
          </a:p>
        </p:txBody>
      </p:sp>
      <p:sp>
        <p:nvSpPr>
          <p:cNvPr id="21508" name="Rectangle 4"/>
          <p:cNvSpPr>
            <a:spLocks noChangeArrowheads="1"/>
          </p:cNvSpPr>
          <p:nvPr/>
        </p:nvSpPr>
        <p:spPr bwMode="auto">
          <a:xfrm>
            <a:off x="2209800" y="6248400"/>
            <a:ext cx="1905000" cy="457200"/>
          </a:xfrm>
          <a:prstGeom prst="rect">
            <a:avLst/>
          </a:prstGeom>
          <a:noFill/>
          <a:ln w="12700">
            <a:noFill/>
            <a:miter lim="800000"/>
            <a:headEnd/>
            <a:tailEnd/>
          </a:ln>
        </p:spPr>
        <p:txBody>
          <a:bodyPr wrap="none" anchor="ctr"/>
          <a:lstStyle/>
          <a:p>
            <a:endParaRPr lang="es-CO"/>
          </a:p>
        </p:txBody>
      </p:sp>
      <p:sp>
        <p:nvSpPr>
          <p:cNvPr id="21509" name="Rectangle 5"/>
          <p:cNvSpPr>
            <a:spLocks noChangeArrowheads="1"/>
          </p:cNvSpPr>
          <p:nvPr/>
        </p:nvSpPr>
        <p:spPr bwMode="auto">
          <a:xfrm>
            <a:off x="4648200" y="6248400"/>
            <a:ext cx="2895600" cy="457200"/>
          </a:xfrm>
          <a:prstGeom prst="rect">
            <a:avLst/>
          </a:prstGeom>
          <a:noFill/>
          <a:ln w="12700">
            <a:noFill/>
            <a:miter lim="800000"/>
            <a:headEnd/>
            <a:tailEnd/>
          </a:ln>
        </p:spPr>
        <p:txBody>
          <a:bodyPr wrap="none" anchor="ctr"/>
          <a:lstStyle/>
          <a:p>
            <a:endParaRPr lang="es-CO"/>
          </a:p>
        </p:txBody>
      </p:sp>
      <p:sp>
        <p:nvSpPr>
          <p:cNvPr id="21510" name="Rectangle 6"/>
          <p:cNvSpPr>
            <a:spLocks noChangeArrowheads="1"/>
          </p:cNvSpPr>
          <p:nvPr/>
        </p:nvSpPr>
        <p:spPr bwMode="auto">
          <a:xfrm>
            <a:off x="2209800" y="6248400"/>
            <a:ext cx="1905000" cy="457200"/>
          </a:xfrm>
          <a:prstGeom prst="rect">
            <a:avLst/>
          </a:prstGeom>
          <a:noFill/>
          <a:ln w="12700">
            <a:noFill/>
            <a:miter lim="800000"/>
            <a:headEnd/>
            <a:tailEnd/>
          </a:ln>
        </p:spPr>
        <p:txBody>
          <a:bodyPr wrap="none" anchor="ctr"/>
          <a:lstStyle/>
          <a:p>
            <a:endParaRPr lang="es-CO"/>
          </a:p>
        </p:txBody>
      </p:sp>
      <p:sp>
        <p:nvSpPr>
          <p:cNvPr id="21511" name="Rectangle 7"/>
          <p:cNvSpPr>
            <a:spLocks noChangeArrowheads="1"/>
          </p:cNvSpPr>
          <p:nvPr/>
        </p:nvSpPr>
        <p:spPr bwMode="auto">
          <a:xfrm>
            <a:off x="4648200" y="6248400"/>
            <a:ext cx="2895600" cy="457200"/>
          </a:xfrm>
          <a:prstGeom prst="rect">
            <a:avLst/>
          </a:prstGeom>
          <a:noFill/>
          <a:ln w="12700">
            <a:noFill/>
            <a:miter lim="800000"/>
            <a:headEnd/>
            <a:tailEnd/>
          </a:ln>
        </p:spPr>
        <p:txBody>
          <a:bodyPr wrap="none" anchor="ctr"/>
          <a:lstStyle/>
          <a:p>
            <a:endParaRPr lang="es-CO"/>
          </a:p>
        </p:txBody>
      </p:sp>
      <p:sp>
        <p:nvSpPr>
          <p:cNvPr id="21512" name="Rectangle 8"/>
          <p:cNvSpPr>
            <a:spLocks noChangeArrowheads="1"/>
          </p:cNvSpPr>
          <p:nvPr/>
        </p:nvSpPr>
        <p:spPr bwMode="auto">
          <a:xfrm>
            <a:off x="2209800" y="6248400"/>
            <a:ext cx="1905000" cy="457200"/>
          </a:xfrm>
          <a:prstGeom prst="rect">
            <a:avLst/>
          </a:prstGeom>
          <a:noFill/>
          <a:ln w="12700">
            <a:noFill/>
            <a:miter lim="800000"/>
            <a:headEnd/>
            <a:tailEnd/>
          </a:ln>
        </p:spPr>
        <p:txBody>
          <a:bodyPr wrap="none" anchor="ctr"/>
          <a:lstStyle/>
          <a:p>
            <a:endParaRPr lang="es-CO"/>
          </a:p>
        </p:txBody>
      </p:sp>
      <p:sp>
        <p:nvSpPr>
          <p:cNvPr id="21513" name="Rectangle 9"/>
          <p:cNvSpPr>
            <a:spLocks noChangeArrowheads="1"/>
          </p:cNvSpPr>
          <p:nvPr/>
        </p:nvSpPr>
        <p:spPr bwMode="auto">
          <a:xfrm>
            <a:off x="4648200" y="6248400"/>
            <a:ext cx="2895600" cy="457200"/>
          </a:xfrm>
          <a:prstGeom prst="rect">
            <a:avLst/>
          </a:prstGeom>
          <a:noFill/>
          <a:ln w="12700">
            <a:noFill/>
            <a:miter lim="800000"/>
            <a:headEnd/>
            <a:tailEnd/>
          </a:ln>
        </p:spPr>
        <p:txBody>
          <a:bodyPr wrap="none" anchor="ctr"/>
          <a:lstStyle/>
          <a:p>
            <a:endParaRPr lang="es-CO"/>
          </a:p>
        </p:txBody>
      </p:sp>
      <p:sp>
        <p:nvSpPr>
          <p:cNvPr id="21514" name="Rectangle 10"/>
          <p:cNvSpPr>
            <a:spLocks noChangeArrowheads="1"/>
          </p:cNvSpPr>
          <p:nvPr/>
        </p:nvSpPr>
        <p:spPr bwMode="auto">
          <a:xfrm>
            <a:off x="2209800" y="6248400"/>
            <a:ext cx="1905000" cy="457200"/>
          </a:xfrm>
          <a:prstGeom prst="rect">
            <a:avLst/>
          </a:prstGeom>
          <a:noFill/>
          <a:ln w="12700">
            <a:noFill/>
            <a:miter lim="800000"/>
            <a:headEnd/>
            <a:tailEnd/>
          </a:ln>
        </p:spPr>
        <p:txBody>
          <a:bodyPr wrap="none" anchor="ctr"/>
          <a:lstStyle/>
          <a:p>
            <a:endParaRPr lang="es-CO"/>
          </a:p>
        </p:txBody>
      </p:sp>
      <p:sp>
        <p:nvSpPr>
          <p:cNvPr id="3" name="Rectangle 2">
            <a:extLst>
              <a:ext uri="{FF2B5EF4-FFF2-40B4-BE49-F238E27FC236}">
                <a16:creationId xmlns:a16="http://schemas.microsoft.com/office/drawing/2014/main" id="{3620B6B3-952D-4B03-9FC6-37E70BF3AA06}"/>
              </a:ext>
            </a:extLst>
          </p:cNvPr>
          <p:cNvSpPr/>
          <p:nvPr/>
        </p:nvSpPr>
        <p:spPr>
          <a:xfrm>
            <a:off x="159610" y="1409715"/>
            <a:ext cx="3601511" cy="5324535"/>
          </a:xfrm>
          <a:prstGeom prst="rect">
            <a:avLst/>
          </a:prstGeom>
        </p:spPr>
        <p:txBody>
          <a:bodyPr wrap="square">
            <a:spAutoFit/>
          </a:bodyPr>
          <a:lstStyle/>
          <a:p>
            <a:pPr algn="ctr"/>
            <a:r>
              <a:rPr lang="es-CO" sz="2000" b="1" dirty="0"/>
              <a:t>Un encargo de aseguramiento es un encargo en el que un profesional ejerciente tiene como objetivo </a:t>
            </a:r>
            <a:r>
              <a:rPr lang="es-CO" sz="2000" b="1" dirty="0">
                <a:solidFill>
                  <a:srgbClr val="FF0000"/>
                </a:solidFill>
              </a:rPr>
              <a:t>obtener evidencia suficiente y adecuada </a:t>
            </a:r>
            <a:r>
              <a:rPr lang="es-CO" sz="2000" b="1" dirty="0"/>
              <a:t>que le permita </a:t>
            </a:r>
            <a:r>
              <a:rPr lang="es-CO" sz="2000" b="1" dirty="0">
                <a:solidFill>
                  <a:srgbClr val="FF0000"/>
                </a:solidFill>
              </a:rPr>
              <a:t>expresar una opinión o conclusión</a:t>
            </a:r>
            <a:r>
              <a:rPr lang="es-CO" sz="2000" b="1" dirty="0"/>
              <a:t>, cuyo fin es </a:t>
            </a:r>
            <a:r>
              <a:rPr lang="es-CO" sz="2000" b="1" u="sng" dirty="0">
                <a:solidFill>
                  <a:srgbClr val="00B050"/>
                </a:solidFill>
              </a:rPr>
              <a:t>incrementar el grado de confianza de los usuarios </a:t>
            </a:r>
            <a:r>
              <a:rPr lang="es-CO" sz="2000" b="1" dirty="0"/>
              <a:t>a quienes se destina el informe, distintos de la parte responsable, acerca del resultado de la medida o evaluación de una materia subyacente objeto de análisis </a:t>
            </a:r>
            <a:r>
              <a:rPr lang="es-CO" sz="2000" b="1" dirty="0">
                <a:solidFill>
                  <a:srgbClr val="FF0000"/>
                </a:solidFill>
              </a:rPr>
              <a:t>sobre la base de ciertos criterios</a:t>
            </a:r>
            <a:r>
              <a:rPr lang="es-CO" sz="2000" b="1" dirty="0"/>
              <a:t>.</a:t>
            </a:r>
          </a:p>
        </p:txBody>
      </p:sp>
      <p:sp>
        <p:nvSpPr>
          <p:cNvPr id="26" name="14 Rectángulo">
            <a:extLst>
              <a:ext uri="{FF2B5EF4-FFF2-40B4-BE49-F238E27FC236}">
                <a16:creationId xmlns:a16="http://schemas.microsoft.com/office/drawing/2014/main" id="{E63CFE26-763D-4535-9D76-17F4A4770A26}"/>
              </a:ext>
            </a:extLst>
          </p:cNvPr>
          <p:cNvSpPr/>
          <p:nvPr/>
        </p:nvSpPr>
        <p:spPr>
          <a:xfrm>
            <a:off x="2853311" y="763384"/>
            <a:ext cx="6842712" cy="646331"/>
          </a:xfrm>
          <a:prstGeom prst="rect">
            <a:avLst/>
          </a:prstGeom>
        </p:spPr>
        <p:txBody>
          <a:bodyPr wrap="square">
            <a:spAutoFit/>
          </a:bodyPr>
          <a:lstStyle/>
          <a:p>
            <a:pPr algn="ctr">
              <a:defRPr/>
            </a:pPr>
            <a:r>
              <a:rPr lang="es-CO" sz="3600" b="1" dirty="0">
                <a:solidFill>
                  <a:srgbClr val="0000FF"/>
                </a:solidFill>
                <a:latin typeface="Calibri" panose="020F0502020204030204" pitchFamily="34" charset="0"/>
                <a:cs typeface="Calibri" panose="020F0502020204030204" pitchFamily="34" charset="0"/>
              </a:rPr>
              <a:t>Encargos de Aseguramiento</a:t>
            </a:r>
            <a:endParaRPr lang="es-ES" sz="3600" b="1" dirty="0">
              <a:solidFill>
                <a:srgbClr val="0000FF"/>
              </a:solidFill>
              <a:latin typeface="Calibri" panose="020F0502020204030204" pitchFamily="34" charset="0"/>
              <a:cs typeface="Calibri" panose="020F0502020204030204" pitchFamily="34" charset="0"/>
            </a:endParaRPr>
          </a:p>
        </p:txBody>
      </p:sp>
      <p:grpSp>
        <p:nvGrpSpPr>
          <p:cNvPr id="6" name="Grupo 5">
            <a:extLst>
              <a:ext uri="{FF2B5EF4-FFF2-40B4-BE49-F238E27FC236}">
                <a16:creationId xmlns:a16="http://schemas.microsoft.com/office/drawing/2014/main" id="{17E00B45-CB2A-124D-0328-DCC5F52D5126}"/>
              </a:ext>
            </a:extLst>
          </p:cNvPr>
          <p:cNvGrpSpPr/>
          <p:nvPr/>
        </p:nvGrpSpPr>
        <p:grpSpPr>
          <a:xfrm>
            <a:off x="4565065" y="1726343"/>
            <a:ext cx="7293904" cy="4701420"/>
            <a:chOff x="3863752" y="1082140"/>
            <a:chExt cx="7293904" cy="4701420"/>
          </a:xfrm>
        </p:grpSpPr>
        <p:sp>
          <p:nvSpPr>
            <p:cNvPr id="2" name="Rectangle: Rounded Corners 1">
              <a:extLst>
                <a:ext uri="{FF2B5EF4-FFF2-40B4-BE49-F238E27FC236}">
                  <a16:creationId xmlns:a16="http://schemas.microsoft.com/office/drawing/2014/main" id="{A77F048B-3DFB-49C9-B561-4DF26A63864A}"/>
                </a:ext>
              </a:extLst>
            </p:cNvPr>
            <p:cNvSpPr/>
            <p:nvPr/>
          </p:nvSpPr>
          <p:spPr>
            <a:xfrm>
              <a:off x="3935760" y="1082140"/>
              <a:ext cx="1512168"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Seguridad Razonable</a:t>
              </a:r>
            </a:p>
          </p:txBody>
        </p:sp>
        <p:sp>
          <p:nvSpPr>
            <p:cNvPr id="17" name="Rectangle: Rounded Corners 16">
              <a:extLst>
                <a:ext uri="{FF2B5EF4-FFF2-40B4-BE49-F238E27FC236}">
                  <a16:creationId xmlns:a16="http://schemas.microsoft.com/office/drawing/2014/main" id="{40240155-5AB1-40B4-91C4-E61A4FBFE5B9}"/>
                </a:ext>
              </a:extLst>
            </p:cNvPr>
            <p:cNvSpPr/>
            <p:nvPr/>
          </p:nvSpPr>
          <p:spPr>
            <a:xfrm>
              <a:off x="3935760" y="4603841"/>
              <a:ext cx="1512168"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Seguridad Limitada</a:t>
              </a:r>
            </a:p>
          </p:txBody>
        </p:sp>
        <p:sp>
          <p:nvSpPr>
            <p:cNvPr id="18" name="Rectangle: Rounded Corners 17">
              <a:extLst>
                <a:ext uri="{FF2B5EF4-FFF2-40B4-BE49-F238E27FC236}">
                  <a16:creationId xmlns:a16="http://schemas.microsoft.com/office/drawing/2014/main" id="{E741A479-95BA-4461-8FB2-A94461FFE947}"/>
                </a:ext>
              </a:extLst>
            </p:cNvPr>
            <p:cNvSpPr/>
            <p:nvPr/>
          </p:nvSpPr>
          <p:spPr>
            <a:xfrm>
              <a:off x="5663952" y="1916832"/>
              <a:ext cx="1512168"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rPr>
                <a:t>Normas Internacionales de Auditoría</a:t>
              </a:r>
            </a:p>
          </p:txBody>
        </p:sp>
        <p:sp>
          <p:nvSpPr>
            <p:cNvPr id="19" name="Rectangle: Rounded Corners 18">
              <a:extLst>
                <a:ext uri="{FF2B5EF4-FFF2-40B4-BE49-F238E27FC236}">
                  <a16:creationId xmlns:a16="http://schemas.microsoft.com/office/drawing/2014/main" id="{DB2DADFE-66B5-4ECC-8CC4-7D2799EC919E}"/>
                </a:ext>
              </a:extLst>
            </p:cNvPr>
            <p:cNvSpPr/>
            <p:nvPr/>
          </p:nvSpPr>
          <p:spPr>
            <a:xfrm>
              <a:off x="5663952" y="3717032"/>
              <a:ext cx="1512168"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rPr>
                <a:t>Normas Internacionales de Encargos de Revisión</a:t>
              </a:r>
            </a:p>
          </p:txBody>
        </p:sp>
        <p:sp>
          <p:nvSpPr>
            <p:cNvPr id="20" name="Rectangle: Rounded Corners 19">
              <a:extLst>
                <a:ext uri="{FF2B5EF4-FFF2-40B4-BE49-F238E27FC236}">
                  <a16:creationId xmlns:a16="http://schemas.microsoft.com/office/drawing/2014/main" id="{968F1D3A-12D0-4C53-A778-C216C8E4763C}"/>
                </a:ext>
              </a:extLst>
            </p:cNvPr>
            <p:cNvSpPr/>
            <p:nvPr/>
          </p:nvSpPr>
          <p:spPr>
            <a:xfrm>
              <a:off x="7392144" y="2204864"/>
              <a:ext cx="1512168"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rPr>
                <a:t>Opinión Positiva</a:t>
              </a:r>
            </a:p>
          </p:txBody>
        </p:sp>
        <p:sp>
          <p:nvSpPr>
            <p:cNvPr id="21" name="Rectangle: Rounded Corners 20">
              <a:extLst>
                <a:ext uri="{FF2B5EF4-FFF2-40B4-BE49-F238E27FC236}">
                  <a16:creationId xmlns:a16="http://schemas.microsoft.com/office/drawing/2014/main" id="{5E459BEE-A98C-43F5-908C-45AD204747EB}"/>
                </a:ext>
              </a:extLst>
            </p:cNvPr>
            <p:cNvSpPr/>
            <p:nvPr/>
          </p:nvSpPr>
          <p:spPr>
            <a:xfrm>
              <a:off x="7392144" y="3356992"/>
              <a:ext cx="1512168"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rPr>
                <a:t>Conclusión Negativa</a:t>
              </a:r>
            </a:p>
          </p:txBody>
        </p:sp>
        <p:sp>
          <p:nvSpPr>
            <p:cNvPr id="22" name="Rectangle: Rounded Corners 21">
              <a:extLst>
                <a:ext uri="{FF2B5EF4-FFF2-40B4-BE49-F238E27FC236}">
                  <a16:creationId xmlns:a16="http://schemas.microsoft.com/office/drawing/2014/main" id="{E7AA336D-3D4B-4B96-BE5E-D2AD2FB7E980}"/>
                </a:ext>
              </a:extLst>
            </p:cNvPr>
            <p:cNvSpPr/>
            <p:nvPr/>
          </p:nvSpPr>
          <p:spPr>
            <a:xfrm>
              <a:off x="9645488" y="1124744"/>
              <a:ext cx="1512168"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rPr>
                <a:t>No modificada</a:t>
              </a:r>
            </a:p>
            <a:p>
              <a:pPr algn="ctr"/>
              <a:r>
                <a:rPr lang="es-CO" sz="1400" b="1" dirty="0">
                  <a:solidFill>
                    <a:schemeClr val="tx1"/>
                  </a:solidFill>
                </a:rPr>
                <a:t>Limpia</a:t>
              </a:r>
            </a:p>
            <a:p>
              <a:pPr algn="ctr"/>
              <a:r>
                <a:rPr lang="es-CO" sz="1400" b="1" dirty="0">
                  <a:solidFill>
                    <a:schemeClr val="tx1"/>
                  </a:solidFill>
                </a:rPr>
                <a:t>Sin Salvedades</a:t>
              </a:r>
            </a:p>
          </p:txBody>
        </p:sp>
        <p:sp>
          <p:nvSpPr>
            <p:cNvPr id="23" name="Rectangle: Rounded Corners 22">
              <a:extLst>
                <a:ext uri="{FF2B5EF4-FFF2-40B4-BE49-F238E27FC236}">
                  <a16:creationId xmlns:a16="http://schemas.microsoft.com/office/drawing/2014/main" id="{DF7F739D-D4CA-4F51-9ABB-A0A1E67AD242}"/>
                </a:ext>
              </a:extLst>
            </p:cNvPr>
            <p:cNvSpPr/>
            <p:nvPr/>
          </p:nvSpPr>
          <p:spPr>
            <a:xfrm>
              <a:off x="9645488" y="2348880"/>
              <a:ext cx="1512168" cy="91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rPr>
                <a:t>Modificada</a:t>
              </a:r>
            </a:p>
            <a:p>
              <a:pPr algn="ctr"/>
              <a:r>
                <a:rPr lang="es-CO" sz="1400" b="1" dirty="0">
                  <a:solidFill>
                    <a:schemeClr val="tx1"/>
                  </a:solidFill>
                </a:rPr>
                <a:t>Con Salvedades</a:t>
              </a:r>
            </a:p>
          </p:txBody>
        </p:sp>
        <p:sp>
          <p:nvSpPr>
            <p:cNvPr id="24" name="Rectangle: Rounded Corners 23">
              <a:extLst>
                <a:ext uri="{FF2B5EF4-FFF2-40B4-BE49-F238E27FC236}">
                  <a16:creationId xmlns:a16="http://schemas.microsoft.com/office/drawing/2014/main" id="{D89C8D82-86F5-47C2-95C5-09A6CE72C8E1}"/>
                </a:ext>
              </a:extLst>
            </p:cNvPr>
            <p:cNvSpPr/>
            <p:nvPr/>
          </p:nvSpPr>
          <p:spPr>
            <a:xfrm>
              <a:off x="9645488" y="3573016"/>
              <a:ext cx="1512168" cy="9144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rPr>
                <a:t>Modificada</a:t>
              </a:r>
            </a:p>
            <a:p>
              <a:pPr algn="ctr"/>
              <a:r>
                <a:rPr lang="es-CO" sz="1400" b="1" dirty="0">
                  <a:solidFill>
                    <a:schemeClr val="tx1"/>
                  </a:solidFill>
                </a:rPr>
                <a:t>Desfavorable o Adversa</a:t>
              </a:r>
            </a:p>
          </p:txBody>
        </p:sp>
        <p:sp>
          <p:nvSpPr>
            <p:cNvPr id="25" name="Rectangle: Rounded Corners 24">
              <a:extLst>
                <a:ext uri="{FF2B5EF4-FFF2-40B4-BE49-F238E27FC236}">
                  <a16:creationId xmlns:a16="http://schemas.microsoft.com/office/drawing/2014/main" id="{2D8C9E04-A0EA-4F4C-9719-91269CFE115D}"/>
                </a:ext>
              </a:extLst>
            </p:cNvPr>
            <p:cNvSpPr/>
            <p:nvPr/>
          </p:nvSpPr>
          <p:spPr>
            <a:xfrm>
              <a:off x="9645488" y="4869160"/>
              <a:ext cx="1512168"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bg1"/>
                  </a:solidFill>
                </a:rPr>
                <a:t>Abstención de Opinión</a:t>
              </a:r>
            </a:p>
          </p:txBody>
        </p:sp>
        <p:sp>
          <p:nvSpPr>
            <p:cNvPr id="4" name="Oval 3">
              <a:extLst>
                <a:ext uri="{FF2B5EF4-FFF2-40B4-BE49-F238E27FC236}">
                  <a16:creationId xmlns:a16="http://schemas.microsoft.com/office/drawing/2014/main" id="{F5254A75-8A7F-4194-9A5F-6E77860F6B78}"/>
                </a:ext>
              </a:extLst>
            </p:cNvPr>
            <p:cNvSpPr/>
            <p:nvPr/>
          </p:nvSpPr>
          <p:spPr>
            <a:xfrm>
              <a:off x="3863752" y="2802632"/>
              <a:ext cx="187220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rPr>
                <a:t>Riesgo de Auditoría</a:t>
              </a:r>
            </a:p>
          </p:txBody>
        </p:sp>
        <p:sp>
          <p:nvSpPr>
            <p:cNvPr id="5" name="Arrow: Down 4">
              <a:extLst>
                <a:ext uri="{FF2B5EF4-FFF2-40B4-BE49-F238E27FC236}">
                  <a16:creationId xmlns:a16="http://schemas.microsoft.com/office/drawing/2014/main" id="{4759E6CE-D702-4D95-8981-0E8DB8E6E232}"/>
                </a:ext>
              </a:extLst>
            </p:cNvPr>
            <p:cNvSpPr/>
            <p:nvPr/>
          </p:nvSpPr>
          <p:spPr>
            <a:xfrm>
              <a:off x="4683966" y="2071396"/>
              <a:ext cx="260323" cy="569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Arrow: Down 26">
              <a:extLst>
                <a:ext uri="{FF2B5EF4-FFF2-40B4-BE49-F238E27FC236}">
                  <a16:creationId xmlns:a16="http://schemas.microsoft.com/office/drawing/2014/main" id="{678EC0C1-2873-41A1-B9CD-E9A97EB34309}"/>
                </a:ext>
              </a:extLst>
            </p:cNvPr>
            <p:cNvSpPr/>
            <p:nvPr/>
          </p:nvSpPr>
          <p:spPr>
            <a:xfrm rot="10800000">
              <a:off x="4668420" y="3844212"/>
              <a:ext cx="260323" cy="6189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7" name="Straight Arrow Connector 6">
              <a:extLst>
                <a:ext uri="{FF2B5EF4-FFF2-40B4-BE49-F238E27FC236}">
                  <a16:creationId xmlns:a16="http://schemas.microsoft.com/office/drawing/2014/main" id="{9B0F8CD0-70DF-472A-92EB-A17D04654323}"/>
                </a:ext>
              </a:extLst>
            </p:cNvPr>
            <p:cNvCxnSpPr>
              <a:endCxn id="22" idx="1"/>
            </p:cNvCxnSpPr>
            <p:nvPr/>
          </p:nvCxnSpPr>
          <p:spPr>
            <a:xfrm flipV="1">
              <a:off x="8994710" y="1581944"/>
              <a:ext cx="650778" cy="1627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C838FCB-56E8-4DE7-8589-2A1E3D556543}"/>
                </a:ext>
              </a:extLst>
            </p:cNvPr>
            <p:cNvCxnSpPr>
              <a:endCxn id="23" idx="1"/>
            </p:cNvCxnSpPr>
            <p:nvPr/>
          </p:nvCxnSpPr>
          <p:spPr>
            <a:xfrm flipV="1">
              <a:off x="9013371" y="2806080"/>
              <a:ext cx="632117" cy="39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C57DDEF-6DE7-4A04-A96B-CAC914F42862}"/>
                </a:ext>
              </a:extLst>
            </p:cNvPr>
            <p:cNvCxnSpPr>
              <a:endCxn id="24" idx="1"/>
            </p:cNvCxnSpPr>
            <p:nvPr/>
          </p:nvCxnSpPr>
          <p:spPr>
            <a:xfrm>
              <a:off x="8994710" y="3209731"/>
              <a:ext cx="650778" cy="820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9A8A8CE-FCDD-4E09-8C75-C5F1F581F210}"/>
                </a:ext>
              </a:extLst>
            </p:cNvPr>
            <p:cNvCxnSpPr>
              <a:endCxn id="25" idx="1"/>
            </p:cNvCxnSpPr>
            <p:nvPr/>
          </p:nvCxnSpPr>
          <p:spPr>
            <a:xfrm>
              <a:off x="8985380" y="3200400"/>
              <a:ext cx="660108" cy="2125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962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A8626D0D-D03A-4506-94C3-57756DADE601}"/>
              </a:ext>
            </a:extLst>
          </p:cNvPr>
          <p:cNvGraphicFramePr>
            <a:graphicFrameLocks noGrp="1"/>
          </p:cNvGraphicFramePr>
          <p:nvPr>
            <p:extLst>
              <p:ext uri="{D42A27DB-BD31-4B8C-83A1-F6EECF244321}">
                <p14:modId xmlns:p14="http://schemas.microsoft.com/office/powerpoint/2010/main" val="165961704"/>
              </p:ext>
            </p:extLst>
          </p:nvPr>
        </p:nvGraphicFramePr>
        <p:xfrm>
          <a:off x="289749" y="1326330"/>
          <a:ext cx="11612499" cy="5336379"/>
        </p:xfrm>
        <a:graphic>
          <a:graphicData uri="http://schemas.openxmlformats.org/drawingml/2006/table">
            <a:tbl>
              <a:tblPr firstRow="1" firstCol="1" bandRow="1">
                <a:tableStyleId>{5C22544A-7EE6-4342-B048-85BDC9FD1C3A}</a:tableStyleId>
              </a:tblPr>
              <a:tblGrid>
                <a:gridCol w="5880231">
                  <a:extLst>
                    <a:ext uri="{9D8B030D-6E8A-4147-A177-3AD203B41FA5}">
                      <a16:colId xmlns:a16="http://schemas.microsoft.com/office/drawing/2014/main" val="1497828549"/>
                    </a:ext>
                  </a:extLst>
                </a:gridCol>
                <a:gridCol w="2713859">
                  <a:extLst>
                    <a:ext uri="{9D8B030D-6E8A-4147-A177-3AD203B41FA5}">
                      <a16:colId xmlns:a16="http://schemas.microsoft.com/office/drawing/2014/main" val="4130402056"/>
                    </a:ext>
                  </a:extLst>
                </a:gridCol>
                <a:gridCol w="3018409">
                  <a:extLst>
                    <a:ext uri="{9D8B030D-6E8A-4147-A177-3AD203B41FA5}">
                      <a16:colId xmlns:a16="http://schemas.microsoft.com/office/drawing/2014/main" val="4120405589"/>
                    </a:ext>
                  </a:extLst>
                </a:gridCol>
              </a:tblGrid>
              <a:tr h="311659">
                <a:tc>
                  <a:txBody>
                    <a:bodyPr/>
                    <a:lstStyle/>
                    <a:p>
                      <a:pPr>
                        <a:lnSpc>
                          <a:spcPct val="107000"/>
                        </a:lnSpc>
                        <a:spcAft>
                          <a:spcPts val="800"/>
                        </a:spcAft>
                      </a:pPr>
                      <a:r>
                        <a:rPr lang="es-CO" sz="2000" b="1" dirty="0">
                          <a:effectLst/>
                          <a:latin typeface="Calibri" panose="020F0502020204030204" pitchFamily="34" charset="0"/>
                          <a:cs typeface="Calibri" panose="020F0502020204030204" pitchFamily="34" charset="0"/>
                        </a:rPr>
                        <a:t>Debido a (Causa)</a:t>
                      </a:r>
                      <a:endParaRPr lang="es-CO"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s-CO" sz="2000" b="1" dirty="0">
                          <a:effectLst/>
                          <a:latin typeface="Calibri" panose="020F0502020204030204" pitchFamily="34" charset="0"/>
                          <a:cs typeface="Calibri" panose="020F0502020204030204" pitchFamily="34" charset="0"/>
                        </a:rPr>
                        <a:t>Puede ocurrir (riesgo)</a:t>
                      </a:r>
                      <a:endParaRPr lang="es-CO"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s-CO" sz="2000" b="1">
                          <a:effectLst/>
                          <a:latin typeface="Calibri" panose="020F0502020204030204" pitchFamily="34" charset="0"/>
                          <a:cs typeface="Calibri" panose="020F0502020204030204" pitchFamily="34" charset="0"/>
                        </a:rPr>
                        <a:t>Lo que generaría (efecto)</a:t>
                      </a:r>
                      <a:endParaRPr lang="es-CO" sz="20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640589222"/>
                  </a:ext>
                </a:extLst>
              </a:tr>
              <a:tr h="2674875">
                <a:tc>
                  <a:txBody>
                    <a:bodyPr/>
                    <a:lstStyle/>
                    <a:p>
                      <a:pPr>
                        <a:lnSpc>
                          <a:spcPct val="107000"/>
                        </a:lnSpc>
                        <a:spcAft>
                          <a:spcPts val="800"/>
                        </a:spcAft>
                      </a:pPr>
                      <a:r>
                        <a:rPr lang="es-CO" sz="2000" b="1" dirty="0">
                          <a:solidFill>
                            <a:schemeClr val="bg1"/>
                          </a:solidFill>
                          <a:effectLst/>
                          <a:latin typeface="Calibri" panose="020F0502020204030204" pitchFamily="34" charset="0"/>
                          <a:cs typeface="Calibri" panose="020F0502020204030204" pitchFamily="34" charset="0"/>
                        </a:rPr>
                        <a:t>Diseño de los procedimientos de auditoría inadecuados:</a:t>
                      </a:r>
                    </a:p>
                    <a:p>
                      <a:pPr>
                        <a:lnSpc>
                          <a:spcPct val="107000"/>
                        </a:lnSpc>
                        <a:spcAft>
                          <a:spcPts val="800"/>
                        </a:spcAft>
                      </a:pPr>
                      <a:r>
                        <a:rPr lang="es-CO" sz="2000" b="1" dirty="0">
                          <a:solidFill>
                            <a:schemeClr val="bg1"/>
                          </a:solidFill>
                          <a:effectLst/>
                          <a:latin typeface="Calibri" panose="020F0502020204030204" pitchFamily="34" charset="0"/>
                          <a:cs typeface="Calibri" panose="020F0502020204030204" pitchFamily="34" charset="0"/>
                        </a:rPr>
                        <a:t>- Desconocimiento de los criterios adecuados.</a:t>
                      </a:r>
                    </a:p>
                    <a:p>
                      <a:pPr>
                        <a:lnSpc>
                          <a:spcPct val="107000"/>
                        </a:lnSpc>
                        <a:spcAft>
                          <a:spcPts val="800"/>
                        </a:spcAft>
                      </a:pPr>
                      <a:r>
                        <a:rPr lang="es-CO" sz="2000" b="1" dirty="0">
                          <a:solidFill>
                            <a:schemeClr val="bg1"/>
                          </a:solidFill>
                          <a:effectLst/>
                          <a:latin typeface="Calibri" panose="020F0502020204030204" pitchFamily="34" charset="0"/>
                          <a:cs typeface="Calibri" panose="020F0502020204030204" pitchFamily="34" charset="0"/>
                        </a:rPr>
                        <a:t>- Toma las muestras insuficientes, o procedimientos errados  para detectar las incorrecciones materiales.</a:t>
                      </a:r>
                    </a:p>
                    <a:p>
                      <a:pPr>
                        <a:lnSpc>
                          <a:spcPct val="107000"/>
                        </a:lnSpc>
                        <a:spcAft>
                          <a:spcPts val="800"/>
                        </a:spcAft>
                      </a:pPr>
                      <a:r>
                        <a:rPr lang="es-CO" sz="2000" b="1" dirty="0">
                          <a:solidFill>
                            <a:schemeClr val="bg1"/>
                          </a:solidFill>
                          <a:effectLst/>
                          <a:latin typeface="Calibri" panose="020F0502020204030204" pitchFamily="34" charset="0"/>
                          <a:cs typeface="Calibri" panose="020F0502020204030204" pitchFamily="34" charset="0"/>
                        </a:rPr>
                        <a:t>- La evidencia, base para sus conclusiones, no es suficiente y adecuada.</a:t>
                      </a:r>
                      <a:endParaRPr lang="es-CO"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rowSpan="6">
                  <a:txBody>
                    <a:bodyPr/>
                    <a:lstStyle/>
                    <a:p>
                      <a:pPr>
                        <a:lnSpc>
                          <a:spcPct val="107000"/>
                        </a:lnSpc>
                        <a:spcAft>
                          <a:spcPts val="800"/>
                        </a:spcAft>
                      </a:pPr>
                      <a:r>
                        <a:rPr lang="es-CO" sz="2000" b="1" dirty="0">
                          <a:effectLst/>
                          <a:latin typeface="Calibri" panose="020F0502020204030204" pitchFamily="34" charset="0"/>
                          <a:cs typeface="Calibri" panose="020F0502020204030204" pitchFamily="34" charset="0"/>
                        </a:rPr>
                        <a:t>Posibilidad de que el auditor exprese una opinión o conclusión incorrecta, inadecuada o equivocada</a:t>
                      </a:r>
                    </a:p>
                    <a:p>
                      <a:pPr>
                        <a:lnSpc>
                          <a:spcPct val="107000"/>
                        </a:lnSpc>
                        <a:spcAft>
                          <a:spcPts val="800"/>
                        </a:spcAft>
                      </a:pPr>
                      <a:endParaRPr lang="es-CO" sz="2000" b="1" dirty="0">
                        <a:effectLst/>
                        <a:latin typeface="Calibri" panose="020F0502020204030204" pitchFamily="34" charset="0"/>
                        <a:cs typeface="Calibri" panose="020F0502020204030204" pitchFamily="34" charset="0"/>
                      </a:endParaRPr>
                    </a:p>
                    <a:p>
                      <a:pPr>
                        <a:lnSpc>
                          <a:spcPct val="107000"/>
                        </a:lnSpc>
                        <a:spcAft>
                          <a:spcPts val="800"/>
                        </a:spcAft>
                      </a:pPr>
                      <a:endParaRPr lang="es-CO" sz="2000" b="1" dirty="0">
                        <a:effectLst/>
                        <a:latin typeface="Calibri" panose="020F0502020204030204" pitchFamily="34" charset="0"/>
                        <a:cs typeface="Calibri" panose="020F0502020204030204" pitchFamily="34" charset="0"/>
                      </a:endParaRPr>
                    </a:p>
                    <a:p>
                      <a:pPr>
                        <a:lnSpc>
                          <a:spcPct val="107000"/>
                        </a:lnSpc>
                        <a:spcAft>
                          <a:spcPts val="800"/>
                        </a:spcAft>
                      </a:pPr>
                      <a:r>
                        <a:rPr lang="es-CO" sz="2000" b="1" dirty="0">
                          <a:solidFill>
                            <a:srgbClr val="FF0000"/>
                          </a:solidFill>
                          <a:effectLst/>
                          <a:latin typeface="Calibri" panose="020F0502020204030204" pitchFamily="34" charset="0"/>
                          <a:cs typeface="Calibri" panose="020F0502020204030204" pitchFamily="34" charset="0"/>
                        </a:rPr>
                        <a:t>(ejemplo: Limpia, sin salvedades, cuando no lo es)</a:t>
                      </a:r>
                      <a:endParaRPr lang="es-CO"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s-CO" sz="2000" b="1" dirty="0">
                          <a:effectLst/>
                          <a:latin typeface="Calibri" panose="020F0502020204030204" pitchFamily="34" charset="0"/>
                          <a:cs typeface="Calibri" panose="020F0502020204030204" pitchFamily="34" charset="0"/>
                        </a:rPr>
                        <a:t>Pérdida de confianza en los auditores, por parte de los usuarios de la información, para tomar decisiones.</a:t>
                      </a:r>
                      <a:endParaRPr lang="es-CO"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92795916"/>
                  </a:ext>
                </a:extLst>
              </a:tr>
              <a:tr h="802772">
                <a:tc>
                  <a:txBody>
                    <a:bodyPr/>
                    <a:lstStyle/>
                    <a:p>
                      <a:pPr>
                        <a:lnSpc>
                          <a:spcPct val="107000"/>
                        </a:lnSpc>
                        <a:spcAft>
                          <a:spcPts val="800"/>
                        </a:spcAft>
                      </a:pPr>
                      <a:r>
                        <a:rPr lang="es-CO" sz="2000" b="1" dirty="0">
                          <a:solidFill>
                            <a:schemeClr val="bg1"/>
                          </a:solidFill>
                          <a:effectLst/>
                          <a:latin typeface="Calibri" panose="020F0502020204030204" pitchFamily="34" charset="0"/>
                          <a:cs typeface="Calibri" panose="020F0502020204030204" pitchFamily="34" charset="0"/>
                        </a:rPr>
                        <a:t>Estados Financieros incorrectos, sobre/subestimados por omisiones, errores, o fraudes.</a:t>
                      </a:r>
                      <a:endParaRPr lang="es-CO"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vMerge="1">
                  <a:txBody>
                    <a:bodyPr/>
                    <a:lstStyle/>
                    <a:p>
                      <a:endParaRPr lang="es-CO"/>
                    </a:p>
                  </a:txBody>
                  <a:tcPr/>
                </a:tc>
                <a:tc rowSpan="2">
                  <a:txBody>
                    <a:bodyPr/>
                    <a:lstStyle/>
                    <a:p>
                      <a:pPr>
                        <a:lnSpc>
                          <a:spcPct val="107000"/>
                        </a:lnSpc>
                        <a:spcAft>
                          <a:spcPts val="800"/>
                        </a:spcAft>
                      </a:pPr>
                      <a:r>
                        <a:rPr lang="es-CO" sz="2000" b="1" dirty="0">
                          <a:solidFill>
                            <a:srgbClr val="FF0000"/>
                          </a:solidFill>
                          <a:effectLst/>
                          <a:latin typeface="Calibri" panose="020F0502020204030204" pitchFamily="34" charset="0"/>
                          <a:cs typeface="Calibri" panose="020F0502020204030204" pitchFamily="34" charset="0"/>
                        </a:rPr>
                        <a:t>Demandas en contra de los auditores.</a:t>
                      </a:r>
                      <a:endParaRPr lang="es-CO"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95526517"/>
                  </a:ext>
                </a:extLst>
              </a:tr>
              <a:tr h="146608">
                <a:tc rowSpan="2">
                  <a:txBody>
                    <a:bodyPr/>
                    <a:lstStyle/>
                    <a:p>
                      <a:pPr>
                        <a:lnSpc>
                          <a:spcPct val="107000"/>
                        </a:lnSpc>
                        <a:spcAft>
                          <a:spcPts val="800"/>
                        </a:spcAft>
                      </a:pPr>
                      <a:r>
                        <a:rPr lang="es-CO" sz="2400" b="1" dirty="0">
                          <a:solidFill>
                            <a:srgbClr val="FFC000"/>
                          </a:solidFill>
                          <a:effectLst/>
                          <a:latin typeface="Calibri" panose="020F0502020204030204" pitchFamily="34" charset="0"/>
                          <a:cs typeface="Calibri" panose="020F0502020204030204" pitchFamily="34" charset="0"/>
                        </a:rPr>
                        <a:t>Controles internos inadecuados, no funcionan o no existen.</a:t>
                      </a:r>
                      <a:endParaRPr lang="es-CO"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vMerge="1">
                  <a:txBody>
                    <a:bodyPr/>
                    <a:lstStyle/>
                    <a:p>
                      <a:endParaRPr lang="es-CO"/>
                    </a:p>
                  </a:txBody>
                  <a:tcPr/>
                </a:tc>
                <a:tc vMerge="1">
                  <a:txBody>
                    <a:bodyPr/>
                    <a:lstStyle/>
                    <a:p>
                      <a:pPr>
                        <a:lnSpc>
                          <a:spcPct val="107000"/>
                        </a:lnSpc>
                        <a:spcAft>
                          <a:spcPts val="800"/>
                        </a:spcAft>
                      </a:pPr>
                      <a:endParaRPr lang="es-CO"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08378324"/>
                  </a:ext>
                </a:extLst>
              </a:tr>
              <a:tr h="570844">
                <a:tc vMerge="1">
                  <a:txBody>
                    <a:bodyPr/>
                    <a:lstStyle/>
                    <a:p>
                      <a:pPr>
                        <a:lnSpc>
                          <a:spcPct val="107000"/>
                        </a:lnSpc>
                        <a:spcAft>
                          <a:spcPts val="800"/>
                        </a:spcAft>
                      </a:pPr>
                      <a:r>
                        <a:rPr lang="es-CO" sz="2400" b="1" dirty="0">
                          <a:solidFill>
                            <a:srgbClr val="FFC000"/>
                          </a:solidFill>
                          <a:effectLst/>
                          <a:latin typeface="Calibri" panose="020F0502020204030204" pitchFamily="34" charset="0"/>
                          <a:cs typeface="Calibri" panose="020F0502020204030204" pitchFamily="34" charset="0"/>
                        </a:rPr>
                        <a:t>Controles internos inadecuados, no funcionan o no existen.</a:t>
                      </a:r>
                      <a:endParaRPr lang="es-CO" sz="2400" b="1" dirty="0">
                        <a:solidFill>
                          <a:srgbClr val="FFC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vMerge="1">
                  <a:txBody>
                    <a:bodyPr/>
                    <a:lstStyle/>
                    <a:p>
                      <a:endParaRPr lang="es-CO"/>
                    </a:p>
                  </a:txBody>
                  <a:tcPr/>
                </a:tc>
                <a:tc rowSpan="2">
                  <a:txBody>
                    <a:bodyPr/>
                    <a:lstStyle/>
                    <a:p>
                      <a:pPr>
                        <a:lnSpc>
                          <a:spcPct val="107000"/>
                        </a:lnSpc>
                        <a:spcAft>
                          <a:spcPts val="800"/>
                        </a:spcAft>
                      </a:pPr>
                      <a:r>
                        <a:rPr lang="es-CO" sz="2000" b="1">
                          <a:effectLst/>
                          <a:latin typeface="Calibri" panose="020F0502020204030204" pitchFamily="34" charset="0"/>
                          <a:cs typeface="Calibri" panose="020F0502020204030204" pitchFamily="34" charset="0"/>
                        </a:rPr>
                        <a:t> </a:t>
                      </a:r>
                      <a:endParaRPr lang="es-CO" sz="20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66446900"/>
                  </a:ext>
                </a:extLst>
              </a:tr>
              <a:tr h="194459">
                <a:tc rowSpan="2">
                  <a:txBody>
                    <a:bodyPr/>
                    <a:lstStyle/>
                    <a:p>
                      <a:pPr>
                        <a:lnSpc>
                          <a:spcPct val="107000"/>
                        </a:lnSpc>
                        <a:spcAft>
                          <a:spcPts val="800"/>
                        </a:spcAft>
                      </a:pPr>
                      <a:r>
                        <a:rPr lang="es-CO" sz="2000" b="1" dirty="0">
                          <a:solidFill>
                            <a:schemeClr val="bg1"/>
                          </a:solidFill>
                          <a:effectLst/>
                          <a:latin typeface="Calibri" panose="020F0502020204030204" pitchFamily="34" charset="0"/>
                          <a:cs typeface="Calibri" panose="020F0502020204030204" pitchFamily="34" charset="0"/>
                        </a:rPr>
                        <a:t>Riesgos asociados al negocio, a la integridad de la dirección, sus decisiones y al sector, son altos.</a:t>
                      </a:r>
                      <a:endParaRPr lang="es-CO"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vMerge="1">
                  <a:txBody>
                    <a:bodyPr/>
                    <a:lstStyle/>
                    <a:p>
                      <a:endParaRPr lang="es-CO"/>
                    </a:p>
                  </a:txBody>
                  <a:tcPr/>
                </a:tc>
                <a:tc vMerge="1">
                  <a:txBody>
                    <a:bodyPr/>
                    <a:lstStyle/>
                    <a:p>
                      <a:pPr>
                        <a:lnSpc>
                          <a:spcPct val="107000"/>
                        </a:lnSpc>
                        <a:spcAft>
                          <a:spcPts val="800"/>
                        </a:spcAft>
                      </a:pPr>
                      <a:endParaRPr lang="es-CO" sz="20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39480219"/>
                  </a:ext>
                </a:extLst>
              </a:tr>
              <a:tr h="587248">
                <a:tc vMerge="1">
                  <a:txBody>
                    <a:bodyPr/>
                    <a:lstStyle/>
                    <a:p>
                      <a:pPr>
                        <a:lnSpc>
                          <a:spcPct val="107000"/>
                        </a:lnSpc>
                        <a:spcAft>
                          <a:spcPts val="800"/>
                        </a:spcAft>
                      </a:pPr>
                      <a:r>
                        <a:rPr lang="es-CO" sz="2000" b="1" dirty="0">
                          <a:solidFill>
                            <a:schemeClr val="bg1"/>
                          </a:solidFill>
                          <a:effectLst/>
                          <a:latin typeface="Calibri" panose="020F0502020204030204" pitchFamily="34" charset="0"/>
                          <a:cs typeface="Calibri" panose="020F0502020204030204" pitchFamily="34" charset="0"/>
                        </a:rPr>
                        <a:t>Riesgos asociados al negocio, a la integridad de la dirección, sus decisiones y al sector, son altos.</a:t>
                      </a:r>
                      <a:endParaRPr lang="es-CO"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vMerge="1">
                  <a:txBody>
                    <a:bodyPr/>
                    <a:lstStyle/>
                    <a:p>
                      <a:endParaRPr lang="es-CO"/>
                    </a:p>
                  </a:txBody>
                  <a:tcPr/>
                </a:tc>
                <a:tc>
                  <a:txBody>
                    <a:bodyPr/>
                    <a:lstStyle/>
                    <a:p>
                      <a:pPr>
                        <a:lnSpc>
                          <a:spcPct val="107000"/>
                        </a:lnSpc>
                        <a:spcAft>
                          <a:spcPts val="800"/>
                        </a:spcAft>
                      </a:pPr>
                      <a:r>
                        <a:rPr lang="es-CO" sz="2000" b="1" dirty="0">
                          <a:effectLst/>
                          <a:latin typeface="Calibri" panose="020F0502020204030204" pitchFamily="34" charset="0"/>
                          <a:cs typeface="Calibri" panose="020F0502020204030204" pitchFamily="34" charset="0"/>
                        </a:rPr>
                        <a:t> </a:t>
                      </a:r>
                      <a:endParaRPr lang="es-CO"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52696309"/>
                  </a:ext>
                </a:extLst>
              </a:tr>
            </a:tbl>
          </a:graphicData>
        </a:graphic>
      </p:graphicFrame>
      <p:sp>
        <p:nvSpPr>
          <p:cNvPr id="7" name="Rectangle 2">
            <a:extLst>
              <a:ext uri="{FF2B5EF4-FFF2-40B4-BE49-F238E27FC236}">
                <a16:creationId xmlns:a16="http://schemas.microsoft.com/office/drawing/2014/main" id="{843890B7-0E03-4078-B9BC-DCA3142E786C}"/>
              </a:ext>
            </a:extLst>
          </p:cNvPr>
          <p:cNvSpPr>
            <a:spLocks noGrp="1" noChangeArrowheads="1"/>
          </p:cNvSpPr>
          <p:nvPr>
            <p:ph type="title"/>
          </p:nvPr>
        </p:nvSpPr>
        <p:spPr>
          <a:xfrm>
            <a:off x="1787208" y="595722"/>
            <a:ext cx="7385539" cy="792163"/>
          </a:xfrm>
        </p:spPr>
        <p:txBody>
          <a:bodyPr/>
          <a:lstStyle/>
          <a:p>
            <a:pPr indent="-266693" algn="ctr">
              <a:defRPr/>
            </a:pPr>
            <a:r>
              <a:rPr lang="es-PA" sz="3600" dirty="0">
                <a:solidFill>
                  <a:srgbClr val="0000FF"/>
                </a:solidFill>
                <a:latin typeface="Calibri" panose="020F0502020204030204" pitchFamily="34" charset="0"/>
                <a:cs typeface="Calibri" panose="020F0502020204030204" pitchFamily="34" charset="0"/>
              </a:rPr>
              <a:t>Riesgo de Auditoría</a:t>
            </a:r>
          </a:p>
        </p:txBody>
      </p:sp>
      <p:sp>
        <p:nvSpPr>
          <p:cNvPr id="9" name="CuadroTexto 8">
            <a:extLst>
              <a:ext uri="{FF2B5EF4-FFF2-40B4-BE49-F238E27FC236}">
                <a16:creationId xmlns:a16="http://schemas.microsoft.com/office/drawing/2014/main" id="{0E70A8CC-352A-4A4C-90B7-FA16AE622C21}"/>
              </a:ext>
            </a:extLst>
          </p:cNvPr>
          <p:cNvSpPr txBox="1"/>
          <p:nvPr/>
        </p:nvSpPr>
        <p:spPr>
          <a:xfrm>
            <a:off x="1479" y="6601154"/>
            <a:ext cx="6094520" cy="246221"/>
          </a:xfrm>
          <a:prstGeom prst="rect">
            <a:avLst/>
          </a:prstGeom>
          <a:noFill/>
        </p:spPr>
        <p:txBody>
          <a:bodyPr wrap="square">
            <a:spAutoFit/>
          </a:bodyPr>
          <a:lstStyle/>
          <a:p>
            <a:r>
              <a:rPr lang="es-CO" sz="1000" dirty="0"/>
              <a:t>https://www.youtube.com/watch?v=8DBsidcH6WQ</a:t>
            </a:r>
          </a:p>
        </p:txBody>
      </p:sp>
    </p:spTree>
    <p:extLst>
      <p:ext uri="{BB962C8B-B14F-4D97-AF65-F5344CB8AC3E}">
        <p14:creationId xmlns:p14="http://schemas.microsoft.com/office/powerpoint/2010/main" val="3115668102"/>
      </p:ext>
    </p:extLst>
  </p:cSld>
  <p:clrMapOvr>
    <a:masterClrMapping/>
  </p:clrMapOvr>
  <p:transition/>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1314</TotalTime>
  <Words>2265</Words>
  <Application>Microsoft Office PowerPoint</Application>
  <PresentationFormat>Panorámica</PresentationFormat>
  <Paragraphs>178</Paragraphs>
  <Slides>20</Slides>
  <Notes>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Arial</vt:lpstr>
      <vt:lpstr>Calibri</vt:lpstr>
      <vt:lpstr>Calibri Light</vt:lpstr>
      <vt:lpstr>Monotype Sorts</vt:lpstr>
      <vt:lpstr>Roboto</vt:lpstr>
      <vt:lpstr>Times New Roman</vt:lpstr>
      <vt:lpstr>Wingdings</vt:lpstr>
      <vt:lpstr>Office Theme</vt:lpstr>
      <vt:lpstr>Presentación de PowerPoint</vt:lpstr>
      <vt:lpstr>Paulino  Angulo Cadena</vt:lpstr>
      <vt:lpstr>Presentación de PowerPoint</vt:lpstr>
      <vt:lpstr>Presentación de PowerPoint</vt:lpstr>
      <vt:lpstr>Presentación de PowerPoint</vt:lpstr>
      <vt:lpstr>Presentación de PowerPoint</vt:lpstr>
      <vt:lpstr>Presentación de PowerPoint</vt:lpstr>
      <vt:lpstr>Presentación de PowerPoint</vt:lpstr>
      <vt:lpstr>Riesgo de Auditoría</vt:lpstr>
      <vt:lpstr>Presentación de PowerPoint</vt:lpstr>
      <vt:lpstr>NAI: El Revisor Fiscal deberá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MSI</dc:creator>
  <cp:lastModifiedBy>OLGA LUCIA CARREÑO LEON</cp:lastModifiedBy>
  <cp:revision>62</cp:revision>
  <dcterms:created xsi:type="dcterms:W3CDTF">2022-09-16T13:59:56Z</dcterms:created>
  <dcterms:modified xsi:type="dcterms:W3CDTF">2023-05-13T15:15:03Z</dcterms:modified>
</cp:coreProperties>
</file>