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95" r:id="rId5"/>
    <p:sldId id="257" r:id="rId6"/>
    <p:sldId id="285" r:id="rId7"/>
    <p:sldId id="283" r:id="rId8"/>
    <p:sldId id="284" r:id="rId9"/>
    <p:sldId id="287" r:id="rId10"/>
    <p:sldId id="289" r:id="rId11"/>
    <p:sldId id="286" r:id="rId12"/>
    <p:sldId id="291" r:id="rId13"/>
    <p:sldId id="290" r:id="rId14"/>
    <p:sldId id="293" r:id="rId15"/>
    <p:sldId id="296" r:id="rId16"/>
    <p:sldId id="292" r:id="rId17"/>
  </p:sldIdLst>
  <p:sldSz cx="12192000" cy="6858000"/>
  <p:notesSz cx="6858000" cy="9144000"/>
  <p:defaultTextStyle>
    <a:defPPr>
      <a:defRPr lang="en-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D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1"/>
  </p:normalViewPr>
  <p:slideViewPr>
    <p:cSldViewPr snapToGrid="0" snapToObjects="1">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17D376-2DF0-4A21-8799-9C4B73266474}" type="doc">
      <dgm:prSet loTypeId="urn:microsoft.com/office/officeart/2005/8/layout/hList3" loCatId="list" qsTypeId="urn:microsoft.com/office/officeart/2005/8/quickstyle/simple1" qsCatId="simple" csTypeId="urn:microsoft.com/office/officeart/2005/8/colors/accent0_1" csCatId="mainScheme" phldr="1"/>
      <dgm:spPr/>
      <dgm:t>
        <a:bodyPr/>
        <a:lstStyle/>
        <a:p>
          <a:endParaRPr lang="es-CO"/>
        </a:p>
      </dgm:t>
    </dgm:pt>
    <dgm:pt modelId="{5E99BE0E-2867-488F-B872-04187FFD2318}">
      <dgm:prSet phldrT="[Texto]"/>
      <dgm:spPr/>
      <dgm:t>
        <a:bodyPr/>
        <a:lstStyle/>
        <a:p>
          <a:r>
            <a:rPr lang="es-CO"/>
            <a:t>ESTANDARES UTILIZADOS POR LAS EMPRESAS</a:t>
          </a:r>
        </a:p>
      </dgm:t>
    </dgm:pt>
    <dgm:pt modelId="{340A6B8C-8ACC-43B1-9B4A-A2C6B52954E8}" type="parTrans" cxnId="{DA7E6F86-D815-4FA7-A6E0-412D8317A6DC}">
      <dgm:prSet/>
      <dgm:spPr/>
      <dgm:t>
        <a:bodyPr/>
        <a:lstStyle/>
        <a:p>
          <a:endParaRPr lang="es-CO"/>
        </a:p>
      </dgm:t>
    </dgm:pt>
    <dgm:pt modelId="{86C358AD-7CA4-44D8-827C-EDF0827AB480}" type="sibTrans" cxnId="{DA7E6F86-D815-4FA7-A6E0-412D8317A6DC}">
      <dgm:prSet/>
      <dgm:spPr/>
      <dgm:t>
        <a:bodyPr/>
        <a:lstStyle/>
        <a:p>
          <a:endParaRPr lang="es-CO"/>
        </a:p>
      </dgm:t>
    </dgm:pt>
    <dgm:pt modelId="{9009BEC8-08EC-4790-AF61-00430D4F0DE2}">
      <dgm:prSet phldrT="[Texto]"/>
      <dgm:spPr/>
      <dgm:t>
        <a:bodyPr/>
        <a:lstStyle/>
        <a:p>
          <a:r>
            <a:rPr lang="es-CO"/>
            <a:t>Global Reporting Initiative </a:t>
          </a:r>
          <a:r>
            <a:rPr lang="es-MX"/>
            <a:t>(GRI, 2023)</a:t>
          </a:r>
          <a:endParaRPr lang="es-CO"/>
        </a:p>
      </dgm:t>
    </dgm:pt>
    <dgm:pt modelId="{D5117B35-0A05-4B39-84CF-2A3A96B6A5CE}" type="parTrans" cxnId="{9DCF0514-36EB-4636-A97B-03CC23BA7D89}">
      <dgm:prSet/>
      <dgm:spPr/>
      <dgm:t>
        <a:bodyPr/>
        <a:lstStyle/>
        <a:p>
          <a:endParaRPr lang="es-CO"/>
        </a:p>
      </dgm:t>
    </dgm:pt>
    <dgm:pt modelId="{E33A4090-88DC-4EDB-B390-1FC90E3D99E9}" type="sibTrans" cxnId="{9DCF0514-36EB-4636-A97B-03CC23BA7D89}">
      <dgm:prSet/>
      <dgm:spPr/>
      <dgm:t>
        <a:bodyPr/>
        <a:lstStyle/>
        <a:p>
          <a:endParaRPr lang="es-CO"/>
        </a:p>
      </dgm:t>
    </dgm:pt>
    <dgm:pt modelId="{054660B1-9A95-44A9-A77B-6A47FAC8F10A}">
      <dgm:prSet phldrT="[Texto]"/>
      <dgm:spPr/>
      <dgm:t>
        <a:bodyPr/>
        <a:lstStyle/>
        <a:p>
          <a:r>
            <a:rPr lang="es-CO"/>
            <a:t>Accontability 1000 (AA 1000)</a:t>
          </a:r>
        </a:p>
      </dgm:t>
    </dgm:pt>
    <dgm:pt modelId="{16EE9EBB-4422-4ECF-8555-A71FEC754ADE}" type="parTrans" cxnId="{D80294C7-CDA4-4563-BD1D-0E60C1A32BEB}">
      <dgm:prSet/>
      <dgm:spPr/>
      <dgm:t>
        <a:bodyPr/>
        <a:lstStyle/>
        <a:p>
          <a:endParaRPr lang="es-CO"/>
        </a:p>
      </dgm:t>
    </dgm:pt>
    <dgm:pt modelId="{5751BA6C-9F8A-425A-9A86-0A3F445F2188}" type="sibTrans" cxnId="{D80294C7-CDA4-4563-BD1D-0E60C1A32BEB}">
      <dgm:prSet/>
      <dgm:spPr/>
      <dgm:t>
        <a:bodyPr/>
        <a:lstStyle/>
        <a:p>
          <a:endParaRPr lang="es-CO"/>
        </a:p>
      </dgm:t>
    </dgm:pt>
    <dgm:pt modelId="{8D86E62A-5319-4984-9E65-53CECEE67218}">
      <dgm:prSet phldrT="[Texto]"/>
      <dgm:spPr/>
      <dgm:t>
        <a:bodyPr/>
        <a:lstStyle/>
        <a:p>
          <a:r>
            <a:rPr lang="es-CO"/>
            <a:t>Responsabilidad Social (ISO 26000)</a:t>
          </a:r>
        </a:p>
      </dgm:t>
    </dgm:pt>
    <dgm:pt modelId="{0FB9375C-C57A-4A50-BD8A-84571F439058}" type="parTrans" cxnId="{88159F60-FE06-4F72-9DA3-07C9F9C56B12}">
      <dgm:prSet/>
      <dgm:spPr/>
      <dgm:t>
        <a:bodyPr/>
        <a:lstStyle/>
        <a:p>
          <a:endParaRPr lang="es-CO"/>
        </a:p>
      </dgm:t>
    </dgm:pt>
    <dgm:pt modelId="{B72E5451-3443-4B00-A277-6723BFE5A5C9}" type="sibTrans" cxnId="{88159F60-FE06-4F72-9DA3-07C9F9C56B12}">
      <dgm:prSet/>
      <dgm:spPr/>
      <dgm:t>
        <a:bodyPr/>
        <a:lstStyle/>
        <a:p>
          <a:endParaRPr lang="es-CO"/>
        </a:p>
      </dgm:t>
    </dgm:pt>
    <dgm:pt modelId="{1B380767-4E80-4A45-BB6E-775DEF513D71}">
      <dgm:prSet phldrT="[Texto]"/>
      <dgm:spPr/>
      <dgm:t>
        <a:bodyPr/>
        <a:lstStyle/>
        <a:p>
          <a:r>
            <a:rPr lang="es-CO"/>
            <a:t>Principios de Ecuador (CFI)</a:t>
          </a:r>
        </a:p>
      </dgm:t>
    </dgm:pt>
    <dgm:pt modelId="{7E5EC9AE-DC41-42F4-A373-763782AA19F9}" type="parTrans" cxnId="{E8D3720C-6186-4335-8BF5-3F6C43192770}">
      <dgm:prSet/>
      <dgm:spPr/>
      <dgm:t>
        <a:bodyPr/>
        <a:lstStyle/>
        <a:p>
          <a:endParaRPr lang="es-CO"/>
        </a:p>
      </dgm:t>
    </dgm:pt>
    <dgm:pt modelId="{8D378B27-8E58-46FE-995B-968781996698}" type="sibTrans" cxnId="{E8D3720C-6186-4335-8BF5-3F6C43192770}">
      <dgm:prSet/>
      <dgm:spPr/>
      <dgm:t>
        <a:bodyPr/>
        <a:lstStyle/>
        <a:p>
          <a:endParaRPr lang="es-CO"/>
        </a:p>
      </dgm:t>
    </dgm:pt>
    <dgm:pt modelId="{FA4849B6-5D25-42DC-A51B-ED4BF00AF633}">
      <dgm:prSet phldrT="[Texto]"/>
      <dgm:spPr/>
      <dgm:t>
        <a:bodyPr/>
        <a:lstStyle/>
        <a:p>
          <a:r>
            <a:rPr lang="es-CO"/>
            <a:t>Directrices OCDE</a:t>
          </a:r>
        </a:p>
      </dgm:t>
    </dgm:pt>
    <dgm:pt modelId="{45FA49A5-7B24-45CC-8224-7DD32B3D896E}" type="parTrans" cxnId="{72D582AE-45A9-4C76-9649-865A3AC6A235}">
      <dgm:prSet/>
      <dgm:spPr/>
      <dgm:t>
        <a:bodyPr/>
        <a:lstStyle/>
        <a:p>
          <a:endParaRPr lang="es-CO"/>
        </a:p>
      </dgm:t>
    </dgm:pt>
    <dgm:pt modelId="{0E72356B-861B-4D70-8934-106EC2724DE5}" type="sibTrans" cxnId="{72D582AE-45A9-4C76-9649-865A3AC6A235}">
      <dgm:prSet/>
      <dgm:spPr/>
      <dgm:t>
        <a:bodyPr/>
        <a:lstStyle/>
        <a:p>
          <a:endParaRPr lang="es-CO"/>
        </a:p>
      </dgm:t>
    </dgm:pt>
    <dgm:pt modelId="{AC0683A1-93B3-4064-8721-2219C94EE365}">
      <dgm:prSet phldrT="[Texto]"/>
      <dgm:spPr/>
      <dgm:t>
        <a:bodyPr/>
        <a:lstStyle/>
        <a:p>
          <a:r>
            <a:rPr lang="es-CO"/>
            <a:t>Estándares Internacionales de Sostenibilidad (SASB)</a:t>
          </a:r>
        </a:p>
      </dgm:t>
    </dgm:pt>
    <dgm:pt modelId="{BEB718C3-C298-42FA-840F-035A73F8EB75}" type="parTrans" cxnId="{ED1D19A2-9181-458B-86B6-DFF59F88431A}">
      <dgm:prSet/>
      <dgm:spPr/>
      <dgm:t>
        <a:bodyPr/>
        <a:lstStyle/>
        <a:p>
          <a:endParaRPr lang="es-CO"/>
        </a:p>
      </dgm:t>
    </dgm:pt>
    <dgm:pt modelId="{B15085E6-EF86-4111-A56F-5CC0454CA7DE}" type="sibTrans" cxnId="{ED1D19A2-9181-458B-86B6-DFF59F88431A}">
      <dgm:prSet/>
      <dgm:spPr/>
      <dgm:t>
        <a:bodyPr/>
        <a:lstStyle/>
        <a:p>
          <a:endParaRPr lang="es-CO"/>
        </a:p>
      </dgm:t>
    </dgm:pt>
    <dgm:pt modelId="{BD120D74-43FE-4AC5-B722-F02690962279}" type="pres">
      <dgm:prSet presAssocID="{F817D376-2DF0-4A21-8799-9C4B73266474}" presName="composite" presStyleCnt="0">
        <dgm:presLayoutVars>
          <dgm:chMax val="1"/>
          <dgm:dir/>
          <dgm:resizeHandles val="exact"/>
        </dgm:presLayoutVars>
      </dgm:prSet>
      <dgm:spPr/>
    </dgm:pt>
    <dgm:pt modelId="{EE768F4B-4DBB-4E1B-AF83-9F825E6505C2}" type="pres">
      <dgm:prSet presAssocID="{5E99BE0E-2867-488F-B872-04187FFD2318}" presName="roof" presStyleLbl="dkBgShp" presStyleIdx="0" presStyleCnt="2"/>
      <dgm:spPr/>
    </dgm:pt>
    <dgm:pt modelId="{475E876D-4655-4461-A55A-99CEA851EA0A}" type="pres">
      <dgm:prSet presAssocID="{5E99BE0E-2867-488F-B872-04187FFD2318}" presName="pillars" presStyleCnt="0"/>
      <dgm:spPr/>
    </dgm:pt>
    <dgm:pt modelId="{36568A25-2882-478C-BBA5-0DA36DF08BC6}" type="pres">
      <dgm:prSet presAssocID="{5E99BE0E-2867-488F-B872-04187FFD2318}" presName="pillar1" presStyleLbl="node1" presStyleIdx="0" presStyleCnt="6">
        <dgm:presLayoutVars>
          <dgm:bulletEnabled val="1"/>
        </dgm:presLayoutVars>
      </dgm:prSet>
      <dgm:spPr/>
    </dgm:pt>
    <dgm:pt modelId="{C4FD7544-BB5E-4FC2-8EFC-A872C98566EE}" type="pres">
      <dgm:prSet presAssocID="{054660B1-9A95-44A9-A77B-6A47FAC8F10A}" presName="pillarX" presStyleLbl="node1" presStyleIdx="1" presStyleCnt="6">
        <dgm:presLayoutVars>
          <dgm:bulletEnabled val="1"/>
        </dgm:presLayoutVars>
      </dgm:prSet>
      <dgm:spPr/>
    </dgm:pt>
    <dgm:pt modelId="{ED37B5FA-34B4-420B-90A4-91C745140A4E}" type="pres">
      <dgm:prSet presAssocID="{8D86E62A-5319-4984-9E65-53CECEE67218}" presName="pillarX" presStyleLbl="node1" presStyleIdx="2" presStyleCnt="6">
        <dgm:presLayoutVars>
          <dgm:bulletEnabled val="1"/>
        </dgm:presLayoutVars>
      </dgm:prSet>
      <dgm:spPr/>
    </dgm:pt>
    <dgm:pt modelId="{89552275-55DB-48F9-94C2-E44D0E1C57B9}" type="pres">
      <dgm:prSet presAssocID="{1B380767-4E80-4A45-BB6E-775DEF513D71}" presName="pillarX" presStyleLbl="node1" presStyleIdx="3" presStyleCnt="6">
        <dgm:presLayoutVars>
          <dgm:bulletEnabled val="1"/>
        </dgm:presLayoutVars>
      </dgm:prSet>
      <dgm:spPr/>
    </dgm:pt>
    <dgm:pt modelId="{515988C6-5FFF-4ED9-A138-9E9D1AFE0120}" type="pres">
      <dgm:prSet presAssocID="{FA4849B6-5D25-42DC-A51B-ED4BF00AF633}" presName="pillarX" presStyleLbl="node1" presStyleIdx="4" presStyleCnt="6">
        <dgm:presLayoutVars>
          <dgm:bulletEnabled val="1"/>
        </dgm:presLayoutVars>
      </dgm:prSet>
      <dgm:spPr/>
    </dgm:pt>
    <dgm:pt modelId="{645CBA2B-4EF9-4323-B231-145CCE1C1C84}" type="pres">
      <dgm:prSet presAssocID="{AC0683A1-93B3-4064-8721-2219C94EE365}" presName="pillarX" presStyleLbl="node1" presStyleIdx="5" presStyleCnt="6">
        <dgm:presLayoutVars>
          <dgm:bulletEnabled val="1"/>
        </dgm:presLayoutVars>
      </dgm:prSet>
      <dgm:spPr/>
    </dgm:pt>
    <dgm:pt modelId="{92360A56-19B5-431C-A199-1C63077133AA}" type="pres">
      <dgm:prSet presAssocID="{5E99BE0E-2867-488F-B872-04187FFD2318}" presName="base" presStyleLbl="dkBgShp" presStyleIdx="1" presStyleCnt="2"/>
      <dgm:spPr/>
    </dgm:pt>
  </dgm:ptLst>
  <dgm:cxnLst>
    <dgm:cxn modelId="{E8D3720C-6186-4335-8BF5-3F6C43192770}" srcId="{5E99BE0E-2867-488F-B872-04187FFD2318}" destId="{1B380767-4E80-4A45-BB6E-775DEF513D71}" srcOrd="3" destOrd="0" parTransId="{7E5EC9AE-DC41-42F4-A373-763782AA19F9}" sibTransId="{8D378B27-8E58-46FE-995B-968781996698}"/>
    <dgm:cxn modelId="{C8C72F10-D976-4C07-8FA9-A002AD528AC9}" type="presOf" srcId="{8D86E62A-5319-4984-9E65-53CECEE67218}" destId="{ED37B5FA-34B4-420B-90A4-91C745140A4E}" srcOrd="0" destOrd="0" presId="urn:microsoft.com/office/officeart/2005/8/layout/hList3"/>
    <dgm:cxn modelId="{9DCF0514-36EB-4636-A97B-03CC23BA7D89}" srcId="{5E99BE0E-2867-488F-B872-04187FFD2318}" destId="{9009BEC8-08EC-4790-AF61-00430D4F0DE2}" srcOrd="0" destOrd="0" parTransId="{D5117B35-0A05-4B39-84CF-2A3A96B6A5CE}" sibTransId="{E33A4090-88DC-4EDB-B390-1FC90E3D99E9}"/>
    <dgm:cxn modelId="{332C1215-0DB9-4363-AB21-DE0E3B596F21}" type="presOf" srcId="{5E99BE0E-2867-488F-B872-04187FFD2318}" destId="{EE768F4B-4DBB-4E1B-AF83-9F825E6505C2}" srcOrd="0" destOrd="0" presId="urn:microsoft.com/office/officeart/2005/8/layout/hList3"/>
    <dgm:cxn modelId="{9399CF1B-040B-4ECD-BB84-1C07FF14A9AE}" type="presOf" srcId="{AC0683A1-93B3-4064-8721-2219C94EE365}" destId="{645CBA2B-4EF9-4323-B231-145CCE1C1C84}" srcOrd="0" destOrd="0" presId="urn:microsoft.com/office/officeart/2005/8/layout/hList3"/>
    <dgm:cxn modelId="{88159F60-FE06-4F72-9DA3-07C9F9C56B12}" srcId="{5E99BE0E-2867-488F-B872-04187FFD2318}" destId="{8D86E62A-5319-4984-9E65-53CECEE67218}" srcOrd="2" destOrd="0" parTransId="{0FB9375C-C57A-4A50-BD8A-84571F439058}" sibTransId="{B72E5451-3443-4B00-A277-6723BFE5A5C9}"/>
    <dgm:cxn modelId="{6B5D2545-2167-4BCD-8B0A-3A52D2AC8321}" type="presOf" srcId="{054660B1-9A95-44A9-A77B-6A47FAC8F10A}" destId="{C4FD7544-BB5E-4FC2-8EFC-A872C98566EE}" srcOrd="0" destOrd="0" presId="urn:microsoft.com/office/officeart/2005/8/layout/hList3"/>
    <dgm:cxn modelId="{99DE0149-A1C9-4106-BAD9-19A977A635C5}" type="presOf" srcId="{F817D376-2DF0-4A21-8799-9C4B73266474}" destId="{BD120D74-43FE-4AC5-B722-F02690962279}" srcOrd="0" destOrd="0" presId="urn:microsoft.com/office/officeart/2005/8/layout/hList3"/>
    <dgm:cxn modelId="{DA7E6F86-D815-4FA7-A6E0-412D8317A6DC}" srcId="{F817D376-2DF0-4A21-8799-9C4B73266474}" destId="{5E99BE0E-2867-488F-B872-04187FFD2318}" srcOrd="0" destOrd="0" parTransId="{340A6B8C-8ACC-43B1-9B4A-A2C6B52954E8}" sibTransId="{86C358AD-7CA4-44D8-827C-EDF0827AB480}"/>
    <dgm:cxn modelId="{ED1D19A2-9181-458B-86B6-DFF59F88431A}" srcId="{5E99BE0E-2867-488F-B872-04187FFD2318}" destId="{AC0683A1-93B3-4064-8721-2219C94EE365}" srcOrd="5" destOrd="0" parTransId="{BEB718C3-C298-42FA-840F-035A73F8EB75}" sibTransId="{B15085E6-EF86-4111-A56F-5CC0454CA7DE}"/>
    <dgm:cxn modelId="{2D35FCA6-E409-4C2D-ABDE-F59EFA86C5B8}" type="presOf" srcId="{1B380767-4E80-4A45-BB6E-775DEF513D71}" destId="{89552275-55DB-48F9-94C2-E44D0E1C57B9}" srcOrd="0" destOrd="0" presId="urn:microsoft.com/office/officeart/2005/8/layout/hList3"/>
    <dgm:cxn modelId="{72D582AE-45A9-4C76-9649-865A3AC6A235}" srcId="{5E99BE0E-2867-488F-B872-04187FFD2318}" destId="{FA4849B6-5D25-42DC-A51B-ED4BF00AF633}" srcOrd="4" destOrd="0" parTransId="{45FA49A5-7B24-45CC-8224-7DD32B3D896E}" sibTransId="{0E72356B-861B-4D70-8934-106EC2724DE5}"/>
    <dgm:cxn modelId="{5441FBB0-7BFD-4D1E-A7D2-F9E5F203EEDC}" type="presOf" srcId="{9009BEC8-08EC-4790-AF61-00430D4F0DE2}" destId="{36568A25-2882-478C-BBA5-0DA36DF08BC6}" srcOrd="0" destOrd="0" presId="urn:microsoft.com/office/officeart/2005/8/layout/hList3"/>
    <dgm:cxn modelId="{D80294C7-CDA4-4563-BD1D-0E60C1A32BEB}" srcId="{5E99BE0E-2867-488F-B872-04187FFD2318}" destId="{054660B1-9A95-44A9-A77B-6A47FAC8F10A}" srcOrd="1" destOrd="0" parTransId="{16EE9EBB-4422-4ECF-8555-A71FEC754ADE}" sibTransId="{5751BA6C-9F8A-425A-9A86-0A3F445F2188}"/>
    <dgm:cxn modelId="{3118FADF-E44A-44A1-94F1-FB6B7DD35392}" type="presOf" srcId="{FA4849B6-5D25-42DC-A51B-ED4BF00AF633}" destId="{515988C6-5FFF-4ED9-A138-9E9D1AFE0120}" srcOrd="0" destOrd="0" presId="urn:microsoft.com/office/officeart/2005/8/layout/hList3"/>
    <dgm:cxn modelId="{655C933D-9A67-40D1-9D53-A3C091F3407B}" type="presParOf" srcId="{BD120D74-43FE-4AC5-B722-F02690962279}" destId="{EE768F4B-4DBB-4E1B-AF83-9F825E6505C2}" srcOrd="0" destOrd="0" presId="urn:microsoft.com/office/officeart/2005/8/layout/hList3"/>
    <dgm:cxn modelId="{428EA557-44AD-4F48-B9FD-E1CC55137176}" type="presParOf" srcId="{BD120D74-43FE-4AC5-B722-F02690962279}" destId="{475E876D-4655-4461-A55A-99CEA851EA0A}" srcOrd="1" destOrd="0" presId="urn:microsoft.com/office/officeart/2005/8/layout/hList3"/>
    <dgm:cxn modelId="{FA7E4AB8-7484-4517-9AC4-A52AF7663C58}" type="presParOf" srcId="{475E876D-4655-4461-A55A-99CEA851EA0A}" destId="{36568A25-2882-478C-BBA5-0DA36DF08BC6}" srcOrd="0" destOrd="0" presId="urn:microsoft.com/office/officeart/2005/8/layout/hList3"/>
    <dgm:cxn modelId="{B028BE82-12B7-482C-90DA-8068A5FA76D3}" type="presParOf" srcId="{475E876D-4655-4461-A55A-99CEA851EA0A}" destId="{C4FD7544-BB5E-4FC2-8EFC-A872C98566EE}" srcOrd="1" destOrd="0" presId="urn:microsoft.com/office/officeart/2005/8/layout/hList3"/>
    <dgm:cxn modelId="{ECE71CF6-A542-4C7E-B517-BFC06636DAAF}" type="presParOf" srcId="{475E876D-4655-4461-A55A-99CEA851EA0A}" destId="{ED37B5FA-34B4-420B-90A4-91C745140A4E}" srcOrd="2" destOrd="0" presId="urn:microsoft.com/office/officeart/2005/8/layout/hList3"/>
    <dgm:cxn modelId="{504A81B3-5F98-4342-A7F6-2D719D1A87D0}" type="presParOf" srcId="{475E876D-4655-4461-A55A-99CEA851EA0A}" destId="{89552275-55DB-48F9-94C2-E44D0E1C57B9}" srcOrd="3" destOrd="0" presId="urn:microsoft.com/office/officeart/2005/8/layout/hList3"/>
    <dgm:cxn modelId="{772C7805-90E9-4417-9D7D-FAB83DB56F0E}" type="presParOf" srcId="{475E876D-4655-4461-A55A-99CEA851EA0A}" destId="{515988C6-5FFF-4ED9-A138-9E9D1AFE0120}" srcOrd="4" destOrd="0" presId="urn:microsoft.com/office/officeart/2005/8/layout/hList3"/>
    <dgm:cxn modelId="{B30B6837-B5A9-447D-AC10-8AF8F7229231}" type="presParOf" srcId="{475E876D-4655-4461-A55A-99CEA851EA0A}" destId="{645CBA2B-4EF9-4323-B231-145CCE1C1C84}" srcOrd="5" destOrd="0" presId="urn:microsoft.com/office/officeart/2005/8/layout/hList3"/>
    <dgm:cxn modelId="{E48B89FD-8842-42DF-92A8-56081ECF0E87}" type="presParOf" srcId="{BD120D74-43FE-4AC5-B722-F02690962279}" destId="{92360A56-19B5-431C-A199-1C63077133AA}" srcOrd="2" destOrd="0" presId="urn:microsoft.com/office/officeart/2005/8/layout/h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768F4B-4DBB-4E1B-AF83-9F825E6505C2}">
      <dsp:nvSpPr>
        <dsp:cNvPr id="0" name=""/>
        <dsp:cNvSpPr/>
      </dsp:nvSpPr>
      <dsp:spPr>
        <a:xfrm>
          <a:off x="0" y="0"/>
          <a:ext cx="9837155" cy="901421"/>
        </a:xfrm>
        <a:prstGeom prst="rect">
          <a:avLst/>
        </a:prstGeom>
        <a:solidFill>
          <a:schemeClr val="dk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s-CO" sz="4000" kern="1200"/>
            <a:t>ESTANDARES UTILIZADOS POR LAS EMPRESAS</a:t>
          </a:r>
        </a:p>
      </dsp:txBody>
      <dsp:txXfrm>
        <a:off x="0" y="0"/>
        <a:ext cx="9837155" cy="901421"/>
      </dsp:txXfrm>
    </dsp:sp>
    <dsp:sp modelId="{36568A25-2882-478C-BBA5-0DA36DF08BC6}">
      <dsp:nvSpPr>
        <dsp:cNvPr id="0" name=""/>
        <dsp:cNvSpPr/>
      </dsp:nvSpPr>
      <dsp:spPr>
        <a:xfrm>
          <a:off x="4803" y="901421"/>
          <a:ext cx="1637924" cy="189298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CO" sz="1700" kern="1200"/>
            <a:t>Global Reporting Initiative </a:t>
          </a:r>
          <a:r>
            <a:rPr lang="es-MX" sz="1700" kern="1200"/>
            <a:t>(GRI, 2023)</a:t>
          </a:r>
          <a:endParaRPr lang="es-CO" sz="1700" kern="1200"/>
        </a:p>
      </dsp:txBody>
      <dsp:txXfrm>
        <a:off x="4803" y="901421"/>
        <a:ext cx="1637924" cy="1892985"/>
      </dsp:txXfrm>
    </dsp:sp>
    <dsp:sp modelId="{C4FD7544-BB5E-4FC2-8EFC-A872C98566EE}">
      <dsp:nvSpPr>
        <dsp:cNvPr id="0" name=""/>
        <dsp:cNvSpPr/>
      </dsp:nvSpPr>
      <dsp:spPr>
        <a:xfrm>
          <a:off x="1642728" y="901421"/>
          <a:ext cx="1637924" cy="189298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CO" sz="1700" kern="1200"/>
            <a:t>Accontability 1000 (AA 1000)</a:t>
          </a:r>
        </a:p>
      </dsp:txBody>
      <dsp:txXfrm>
        <a:off x="1642728" y="901421"/>
        <a:ext cx="1637924" cy="1892985"/>
      </dsp:txXfrm>
    </dsp:sp>
    <dsp:sp modelId="{ED37B5FA-34B4-420B-90A4-91C745140A4E}">
      <dsp:nvSpPr>
        <dsp:cNvPr id="0" name=""/>
        <dsp:cNvSpPr/>
      </dsp:nvSpPr>
      <dsp:spPr>
        <a:xfrm>
          <a:off x="3280652" y="901421"/>
          <a:ext cx="1637924" cy="189298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CO" sz="1700" kern="1200"/>
            <a:t>Responsabilidad Social (ISO 26000)</a:t>
          </a:r>
        </a:p>
      </dsp:txBody>
      <dsp:txXfrm>
        <a:off x="3280652" y="901421"/>
        <a:ext cx="1637924" cy="1892985"/>
      </dsp:txXfrm>
    </dsp:sp>
    <dsp:sp modelId="{89552275-55DB-48F9-94C2-E44D0E1C57B9}">
      <dsp:nvSpPr>
        <dsp:cNvPr id="0" name=""/>
        <dsp:cNvSpPr/>
      </dsp:nvSpPr>
      <dsp:spPr>
        <a:xfrm>
          <a:off x="4918577" y="901421"/>
          <a:ext cx="1637924" cy="189298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CO" sz="1700" kern="1200"/>
            <a:t>Principios de Ecuador (CFI)</a:t>
          </a:r>
        </a:p>
      </dsp:txBody>
      <dsp:txXfrm>
        <a:off x="4918577" y="901421"/>
        <a:ext cx="1637924" cy="1892985"/>
      </dsp:txXfrm>
    </dsp:sp>
    <dsp:sp modelId="{515988C6-5FFF-4ED9-A138-9E9D1AFE0120}">
      <dsp:nvSpPr>
        <dsp:cNvPr id="0" name=""/>
        <dsp:cNvSpPr/>
      </dsp:nvSpPr>
      <dsp:spPr>
        <a:xfrm>
          <a:off x="6556502" y="901421"/>
          <a:ext cx="1637924" cy="189298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CO" sz="1700" kern="1200"/>
            <a:t>Directrices OCDE</a:t>
          </a:r>
        </a:p>
      </dsp:txBody>
      <dsp:txXfrm>
        <a:off x="6556502" y="901421"/>
        <a:ext cx="1637924" cy="1892985"/>
      </dsp:txXfrm>
    </dsp:sp>
    <dsp:sp modelId="{645CBA2B-4EF9-4323-B231-145CCE1C1C84}">
      <dsp:nvSpPr>
        <dsp:cNvPr id="0" name=""/>
        <dsp:cNvSpPr/>
      </dsp:nvSpPr>
      <dsp:spPr>
        <a:xfrm>
          <a:off x="8194426" y="901421"/>
          <a:ext cx="1637924" cy="189298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CO" sz="1700" kern="1200"/>
            <a:t>Estándares Internacionales de Sostenibilidad (SASB)</a:t>
          </a:r>
        </a:p>
      </dsp:txBody>
      <dsp:txXfrm>
        <a:off x="8194426" y="901421"/>
        <a:ext cx="1637924" cy="1892985"/>
      </dsp:txXfrm>
    </dsp:sp>
    <dsp:sp modelId="{92360A56-19B5-431C-A199-1C63077133AA}">
      <dsp:nvSpPr>
        <dsp:cNvPr id="0" name=""/>
        <dsp:cNvSpPr/>
      </dsp:nvSpPr>
      <dsp:spPr>
        <a:xfrm>
          <a:off x="0" y="2794407"/>
          <a:ext cx="9837155" cy="210331"/>
        </a:xfrm>
        <a:prstGeom prst="rect">
          <a:avLst/>
        </a:prstGeom>
        <a:solidFill>
          <a:schemeClr val="dk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D5D8E0-7AA1-C64E-AC2F-30E41D1DC886}" type="datetimeFigureOut">
              <a:rPr lang="en-CO" smtClean="0"/>
              <a:t>05/13/2023</a:t>
            </a:fld>
            <a:endParaRPr lang="en-C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0E63E3-00AE-3D44-AE36-9B67270C6546}" type="slidenum">
              <a:rPr lang="en-CO" smtClean="0"/>
              <a:t>‹Nº›</a:t>
            </a:fld>
            <a:endParaRPr lang="en-CO"/>
          </a:p>
        </p:txBody>
      </p:sp>
    </p:spTree>
    <p:extLst>
      <p:ext uri="{BB962C8B-B14F-4D97-AF65-F5344CB8AC3E}">
        <p14:creationId xmlns:p14="http://schemas.microsoft.com/office/powerpoint/2010/main" val="4066810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0E851561-583B-48F2-B1E7-8273E9FCBAA0}" type="slidenum">
              <a:rPr lang="es-CO" smtClean="0"/>
              <a:t>1</a:t>
            </a:fld>
            <a:endParaRPr lang="es-CO"/>
          </a:p>
        </p:txBody>
      </p:sp>
    </p:spTree>
    <p:extLst>
      <p:ext uri="{BB962C8B-B14F-4D97-AF65-F5344CB8AC3E}">
        <p14:creationId xmlns:p14="http://schemas.microsoft.com/office/powerpoint/2010/main" val="243840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0E851561-583B-48F2-B1E7-8273E9FCBAA0}" type="slidenum">
              <a:rPr lang="es-CO" smtClean="0"/>
              <a:t>2</a:t>
            </a:fld>
            <a:endParaRPr lang="es-CO"/>
          </a:p>
        </p:txBody>
      </p:sp>
    </p:spTree>
    <p:extLst>
      <p:ext uri="{BB962C8B-B14F-4D97-AF65-F5344CB8AC3E}">
        <p14:creationId xmlns:p14="http://schemas.microsoft.com/office/powerpoint/2010/main" val="243840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96DB2-AD16-4C45-866C-EC7C8D8E43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O"/>
          </a:p>
        </p:txBody>
      </p:sp>
      <p:sp>
        <p:nvSpPr>
          <p:cNvPr id="3" name="Subtitle 2">
            <a:extLst>
              <a:ext uri="{FF2B5EF4-FFF2-40B4-BE49-F238E27FC236}">
                <a16:creationId xmlns:a16="http://schemas.microsoft.com/office/drawing/2014/main" id="{8427C3F3-741D-8D4D-BE0B-F3B8314E23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O"/>
          </a:p>
        </p:txBody>
      </p:sp>
      <p:sp>
        <p:nvSpPr>
          <p:cNvPr id="4" name="Date Placeholder 3">
            <a:extLst>
              <a:ext uri="{FF2B5EF4-FFF2-40B4-BE49-F238E27FC236}">
                <a16:creationId xmlns:a16="http://schemas.microsoft.com/office/drawing/2014/main" id="{7EC0AFF4-7AEB-4749-AA73-2905D301364D}"/>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5" name="Footer Placeholder 4">
            <a:extLst>
              <a:ext uri="{FF2B5EF4-FFF2-40B4-BE49-F238E27FC236}">
                <a16:creationId xmlns:a16="http://schemas.microsoft.com/office/drawing/2014/main" id="{208785B7-8C9E-EB41-BACB-3E0980EDF514}"/>
              </a:ext>
            </a:extLst>
          </p:cNvPr>
          <p:cNvSpPr>
            <a:spLocks noGrp="1"/>
          </p:cNvSpPr>
          <p:nvPr>
            <p:ph type="ftr" sz="quarter" idx="11"/>
          </p:nvPr>
        </p:nvSpPr>
        <p:spPr/>
        <p:txBody>
          <a:bodyPr/>
          <a:lstStyle/>
          <a:p>
            <a:endParaRPr lang="en-CO"/>
          </a:p>
        </p:txBody>
      </p:sp>
      <p:sp>
        <p:nvSpPr>
          <p:cNvPr id="6" name="Slide Number Placeholder 5">
            <a:extLst>
              <a:ext uri="{FF2B5EF4-FFF2-40B4-BE49-F238E27FC236}">
                <a16:creationId xmlns:a16="http://schemas.microsoft.com/office/drawing/2014/main" id="{70EB7304-E027-F647-8CF0-3B2F9E038A52}"/>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125704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F0790-B713-D643-B9E6-8C27AF7D45FC}"/>
              </a:ext>
            </a:extLst>
          </p:cNvPr>
          <p:cNvSpPr>
            <a:spLocks noGrp="1"/>
          </p:cNvSpPr>
          <p:nvPr>
            <p:ph type="title"/>
          </p:nvPr>
        </p:nvSpPr>
        <p:spPr/>
        <p:txBody>
          <a:bodyPr/>
          <a:lstStyle/>
          <a:p>
            <a:r>
              <a:rPr lang="en-US"/>
              <a:t>Click to edit Master title style</a:t>
            </a:r>
            <a:endParaRPr lang="en-CO"/>
          </a:p>
        </p:txBody>
      </p:sp>
      <p:sp>
        <p:nvSpPr>
          <p:cNvPr id="3" name="Vertical Text Placeholder 2">
            <a:extLst>
              <a:ext uri="{FF2B5EF4-FFF2-40B4-BE49-F238E27FC236}">
                <a16:creationId xmlns:a16="http://schemas.microsoft.com/office/drawing/2014/main" id="{C66BB3CD-55F1-C942-A07E-2CB2AB0B63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O"/>
          </a:p>
        </p:txBody>
      </p:sp>
      <p:sp>
        <p:nvSpPr>
          <p:cNvPr id="4" name="Date Placeholder 3">
            <a:extLst>
              <a:ext uri="{FF2B5EF4-FFF2-40B4-BE49-F238E27FC236}">
                <a16:creationId xmlns:a16="http://schemas.microsoft.com/office/drawing/2014/main" id="{E2BAB2EB-53EC-F84D-88EF-0EF6E57FAEFD}"/>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5" name="Footer Placeholder 4">
            <a:extLst>
              <a:ext uri="{FF2B5EF4-FFF2-40B4-BE49-F238E27FC236}">
                <a16:creationId xmlns:a16="http://schemas.microsoft.com/office/drawing/2014/main" id="{A6049BFE-E16E-9C43-8236-689F65492EB2}"/>
              </a:ext>
            </a:extLst>
          </p:cNvPr>
          <p:cNvSpPr>
            <a:spLocks noGrp="1"/>
          </p:cNvSpPr>
          <p:nvPr>
            <p:ph type="ftr" sz="quarter" idx="11"/>
          </p:nvPr>
        </p:nvSpPr>
        <p:spPr/>
        <p:txBody>
          <a:bodyPr/>
          <a:lstStyle/>
          <a:p>
            <a:endParaRPr lang="en-CO"/>
          </a:p>
        </p:txBody>
      </p:sp>
      <p:sp>
        <p:nvSpPr>
          <p:cNvPr id="6" name="Slide Number Placeholder 5">
            <a:extLst>
              <a:ext uri="{FF2B5EF4-FFF2-40B4-BE49-F238E27FC236}">
                <a16:creationId xmlns:a16="http://schemas.microsoft.com/office/drawing/2014/main" id="{9B6FDFE4-A14A-8F4E-92CC-6BCEF52B7707}"/>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47482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AA38BC-0F12-8B4F-BD22-1D8D568BA2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O"/>
          </a:p>
        </p:txBody>
      </p:sp>
      <p:sp>
        <p:nvSpPr>
          <p:cNvPr id="3" name="Vertical Text Placeholder 2">
            <a:extLst>
              <a:ext uri="{FF2B5EF4-FFF2-40B4-BE49-F238E27FC236}">
                <a16:creationId xmlns:a16="http://schemas.microsoft.com/office/drawing/2014/main" id="{0BB99A36-32B5-3149-B07D-C6AC200AFC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O"/>
          </a:p>
        </p:txBody>
      </p:sp>
      <p:sp>
        <p:nvSpPr>
          <p:cNvPr id="4" name="Date Placeholder 3">
            <a:extLst>
              <a:ext uri="{FF2B5EF4-FFF2-40B4-BE49-F238E27FC236}">
                <a16:creationId xmlns:a16="http://schemas.microsoft.com/office/drawing/2014/main" id="{76955F9D-E8D0-084B-B490-FF344163E92A}"/>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5" name="Footer Placeholder 4">
            <a:extLst>
              <a:ext uri="{FF2B5EF4-FFF2-40B4-BE49-F238E27FC236}">
                <a16:creationId xmlns:a16="http://schemas.microsoft.com/office/drawing/2014/main" id="{5CD35C68-2EB6-6448-B574-9E0166F12D3A}"/>
              </a:ext>
            </a:extLst>
          </p:cNvPr>
          <p:cNvSpPr>
            <a:spLocks noGrp="1"/>
          </p:cNvSpPr>
          <p:nvPr>
            <p:ph type="ftr" sz="quarter" idx="11"/>
          </p:nvPr>
        </p:nvSpPr>
        <p:spPr/>
        <p:txBody>
          <a:bodyPr/>
          <a:lstStyle/>
          <a:p>
            <a:endParaRPr lang="en-CO"/>
          </a:p>
        </p:txBody>
      </p:sp>
      <p:sp>
        <p:nvSpPr>
          <p:cNvPr id="6" name="Slide Number Placeholder 5">
            <a:extLst>
              <a:ext uri="{FF2B5EF4-FFF2-40B4-BE49-F238E27FC236}">
                <a16:creationId xmlns:a16="http://schemas.microsoft.com/office/drawing/2014/main" id="{41305A09-7D58-7F4B-B1AF-76C57A29E649}"/>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399134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950F3-C9B1-D349-B72C-B17B331D3CB4}"/>
              </a:ext>
            </a:extLst>
          </p:cNvPr>
          <p:cNvSpPr>
            <a:spLocks noGrp="1"/>
          </p:cNvSpPr>
          <p:nvPr>
            <p:ph type="title"/>
          </p:nvPr>
        </p:nvSpPr>
        <p:spPr/>
        <p:txBody>
          <a:bodyPr/>
          <a:lstStyle/>
          <a:p>
            <a:r>
              <a:rPr lang="en-US"/>
              <a:t>Click to edit Master title style</a:t>
            </a:r>
            <a:endParaRPr lang="en-CO"/>
          </a:p>
        </p:txBody>
      </p:sp>
      <p:sp>
        <p:nvSpPr>
          <p:cNvPr id="3" name="Content Placeholder 2">
            <a:extLst>
              <a:ext uri="{FF2B5EF4-FFF2-40B4-BE49-F238E27FC236}">
                <a16:creationId xmlns:a16="http://schemas.microsoft.com/office/drawing/2014/main" id="{EBFD9BD6-FF0E-DA4A-9550-B2BB2AB0CC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O"/>
          </a:p>
        </p:txBody>
      </p:sp>
      <p:sp>
        <p:nvSpPr>
          <p:cNvPr id="4" name="Date Placeholder 3">
            <a:extLst>
              <a:ext uri="{FF2B5EF4-FFF2-40B4-BE49-F238E27FC236}">
                <a16:creationId xmlns:a16="http://schemas.microsoft.com/office/drawing/2014/main" id="{FFE20F0F-6B01-2F4F-A644-B5DC10BA13AE}"/>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5" name="Footer Placeholder 4">
            <a:extLst>
              <a:ext uri="{FF2B5EF4-FFF2-40B4-BE49-F238E27FC236}">
                <a16:creationId xmlns:a16="http://schemas.microsoft.com/office/drawing/2014/main" id="{2F2B57A0-5DE3-164A-9F47-6942457CCBB8}"/>
              </a:ext>
            </a:extLst>
          </p:cNvPr>
          <p:cNvSpPr>
            <a:spLocks noGrp="1"/>
          </p:cNvSpPr>
          <p:nvPr>
            <p:ph type="ftr" sz="quarter" idx="11"/>
          </p:nvPr>
        </p:nvSpPr>
        <p:spPr/>
        <p:txBody>
          <a:bodyPr/>
          <a:lstStyle/>
          <a:p>
            <a:endParaRPr lang="en-CO"/>
          </a:p>
        </p:txBody>
      </p:sp>
      <p:sp>
        <p:nvSpPr>
          <p:cNvPr id="6" name="Slide Number Placeholder 5">
            <a:extLst>
              <a:ext uri="{FF2B5EF4-FFF2-40B4-BE49-F238E27FC236}">
                <a16:creationId xmlns:a16="http://schemas.microsoft.com/office/drawing/2014/main" id="{8E5ACF61-7A1B-D74A-A272-6C0046DFF422}"/>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4069657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FD95E-DDB4-0046-A577-1D0628D662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O"/>
          </a:p>
        </p:txBody>
      </p:sp>
      <p:sp>
        <p:nvSpPr>
          <p:cNvPr id="3" name="Text Placeholder 2">
            <a:extLst>
              <a:ext uri="{FF2B5EF4-FFF2-40B4-BE49-F238E27FC236}">
                <a16:creationId xmlns:a16="http://schemas.microsoft.com/office/drawing/2014/main" id="{F9E0D11F-C176-6E43-AE19-FD37725700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F1B026-E03D-0B40-8E39-D6DC06CEF206}"/>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5" name="Footer Placeholder 4">
            <a:extLst>
              <a:ext uri="{FF2B5EF4-FFF2-40B4-BE49-F238E27FC236}">
                <a16:creationId xmlns:a16="http://schemas.microsoft.com/office/drawing/2014/main" id="{C6E53B7F-248D-C24A-AB31-029BAB35FC64}"/>
              </a:ext>
            </a:extLst>
          </p:cNvPr>
          <p:cNvSpPr>
            <a:spLocks noGrp="1"/>
          </p:cNvSpPr>
          <p:nvPr>
            <p:ph type="ftr" sz="quarter" idx="11"/>
          </p:nvPr>
        </p:nvSpPr>
        <p:spPr/>
        <p:txBody>
          <a:bodyPr/>
          <a:lstStyle/>
          <a:p>
            <a:endParaRPr lang="en-CO"/>
          </a:p>
        </p:txBody>
      </p:sp>
      <p:sp>
        <p:nvSpPr>
          <p:cNvPr id="6" name="Slide Number Placeholder 5">
            <a:extLst>
              <a:ext uri="{FF2B5EF4-FFF2-40B4-BE49-F238E27FC236}">
                <a16:creationId xmlns:a16="http://schemas.microsoft.com/office/drawing/2014/main" id="{C3A30F0A-9429-1C48-B174-64D95F30EC0E}"/>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3390160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E701E-E8D1-8649-BDAE-63281330CF82}"/>
              </a:ext>
            </a:extLst>
          </p:cNvPr>
          <p:cNvSpPr>
            <a:spLocks noGrp="1"/>
          </p:cNvSpPr>
          <p:nvPr>
            <p:ph type="title"/>
          </p:nvPr>
        </p:nvSpPr>
        <p:spPr/>
        <p:txBody>
          <a:bodyPr/>
          <a:lstStyle/>
          <a:p>
            <a:r>
              <a:rPr lang="en-US"/>
              <a:t>Click to edit Master title style</a:t>
            </a:r>
            <a:endParaRPr lang="en-CO"/>
          </a:p>
        </p:txBody>
      </p:sp>
      <p:sp>
        <p:nvSpPr>
          <p:cNvPr id="3" name="Content Placeholder 2">
            <a:extLst>
              <a:ext uri="{FF2B5EF4-FFF2-40B4-BE49-F238E27FC236}">
                <a16:creationId xmlns:a16="http://schemas.microsoft.com/office/drawing/2014/main" id="{1C985AF7-1CB2-6940-9FF0-F032E3CCAA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O"/>
          </a:p>
        </p:txBody>
      </p:sp>
      <p:sp>
        <p:nvSpPr>
          <p:cNvPr id="4" name="Content Placeholder 3">
            <a:extLst>
              <a:ext uri="{FF2B5EF4-FFF2-40B4-BE49-F238E27FC236}">
                <a16:creationId xmlns:a16="http://schemas.microsoft.com/office/drawing/2014/main" id="{53D3DCA7-DECD-1948-8D39-4153DF0573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O"/>
          </a:p>
        </p:txBody>
      </p:sp>
      <p:sp>
        <p:nvSpPr>
          <p:cNvPr id="5" name="Date Placeholder 4">
            <a:extLst>
              <a:ext uri="{FF2B5EF4-FFF2-40B4-BE49-F238E27FC236}">
                <a16:creationId xmlns:a16="http://schemas.microsoft.com/office/drawing/2014/main" id="{3511EF05-0977-1C46-AD35-6576A5FC7C58}"/>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6" name="Footer Placeholder 5">
            <a:extLst>
              <a:ext uri="{FF2B5EF4-FFF2-40B4-BE49-F238E27FC236}">
                <a16:creationId xmlns:a16="http://schemas.microsoft.com/office/drawing/2014/main" id="{EF0BC5ED-8463-F146-A185-E87C3C4E03FD}"/>
              </a:ext>
            </a:extLst>
          </p:cNvPr>
          <p:cNvSpPr>
            <a:spLocks noGrp="1"/>
          </p:cNvSpPr>
          <p:nvPr>
            <p:ph type="ftr" sz="quarter" idx="11"/>
          </p:nvPr>
        </p:nvSpPr>
        <p:spPr/>
        <p:txBody>
          <a:bodyPr/>
          <a:lstStyle/>
          <a:p>
            <a:endParaRPr lang="en-CO"/>
          </a:p>
        </p:txBody>
      </p:sp>
      <p:sp>
        <p:nvSpPr>
          <p:cNvPr id="7" name="Slide Number Placeholder 6">
            <a:extLst>
              <a:ext uri="{FF2B5EF4-FFF2-40B4-BE49-F238E27FC236}">
                <a16:creationId xmlns:a16="http://schemas.microsoft.com/office/drawing/2014/main" id="{EE0A5DA5-4F2B-7D40-B239-003EC958763E}"/>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3001271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8FB2C-5D09-3D44-8146-0199A5AD40F8}"/>
              </a:ext>
            </a:extLst>
          </p:cNvPr>
          <p:cNvSpPr>
            <a:spLocks noGrp="1"/>
          </p:cNvSpPr>
          <p:nvPr>
            <p:ph type="title"/>
          </p:nvPr>
        </p:nvSpPr>
        <p:spPr>
          <a:xfrm>
            <a:off x="839788" y="365125"/>
            <a:ext cx="10515600" cy="1325563"/>
          </a:xfrm>
        </p:spPr>
        <p:txBody>
          <a:bodyPr/>
          <a:lstStyle/>
          <a:p>
            <a:r>
              <a:rPr lang="en-US"/>
              <a:t>Click to edit Master title style</a:t>
            </a:r>
            <a:endParaRPr lang="en-CO"/>
          </a:p>
        </p:txBody>
      </p:sp>
      <p:sp>
        <p:nvSpPr>
          <p:cNvPr id="3" name="Text Placeholder 2">
            <a:extLst>
              <a:ext uri="{FF2B5EF4-FFF2-40B4-BE49-F238E27FC236}">
                <a16:creationId xmlns:a16="http://schemas.microsoft.com/office/drawing/2014/main" id="{3E875EB2-1B17-674A-950F-13822243D1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CB13B4-D30D-564C-9A9B-62520F86D5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O"/>
          </a:p>
        </p:txBody>
      </p:sp>
      <p:sp>
        <p:nvSpPr>
          <p:cNvPr id="5" name="Text Placeholder 4">
            <a:extLst>
              <a:ext uri="{FF2B5EF4-FFF2-40B4-BE49-F238E27FC236}">
                <a16:creationId xmlns:a16="http://schemas.microsoft.com/office/drawing/2014/main" id="{9C339A6A-3625-0447-AD3E-4F9E4DB2FB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5C1655-952E-F24F-B8F8-04383B2AE9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O"/>
          </a:p>
        </p:txBody>
      </p:sp>
      <p:sp>
        <p:nvSpPr>
          <p:cNvPr id="7" name="Date Placeholder 6">
            <a:extLst>
              <a:ext uri="{FF2B5EF4-FFF2-40B4-BE49-F238E27FC236}">
                <a16:creationId xmlns:a16="http://schemas.microsoft.com/office/drawing/2014/main" id="{AD54BC07-D501-9A48-813A-DE77F705E463}"/>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8" name="Footer Placeholder 7">
            <a:extLst>
              <a:ext uri="{FF2B5EF4-FFF2-40B4-BE49-F238E27FC236}">
                <a16:creationId xmlns:a16="http://schemas.microsoft.com/office/drawing/2014/main" id="{8C087779-CEFC-CE44-839A-22B5BCB30225}"/>
              </a:ext>
            </a:extLst>
          </p:cNvPr>
          <p:cNvSpPr>
            <a:spLocks noGrp="1"/>
          </p:cNvSpPr>
          <p:nvPr>
            <p:ph type="ftr" sz="quarter" idx="11"/>
          </p:nvPr>
        </p:nvSpPr>
        <p:spPr/>
        <p:txBody>
          <a:bodyPr/>
          <a:lstStyle/>
          <a:p>
            <a:endParaRPr lang="en-CO"/>
          </a:p>
        </p:txBody>
      </p:sp>
      <p:sp>
        <p:nvSpPr>
          <p:cNvPr id="9" name="Slide Number Placeholder 8">
            <a:extLst>
              <a:ext uri="{FF2B5EF4-FFF2-40B4-BE49-F238E27FC236}">
                <a16:creationId xmlns:a16="http://schemas.microsoft.com/office/drawing/2014/main" id="{40E69778-D2A1-2C4C-B682-8CFABD105259}"/>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2195348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98A94-16B4-A74C-AD45-0169A4A882F9}"/>
              </a:ext>
            </a:extLst>
          </p:cNvPr>
          <p:cNvSpPr>
            <a:spLocks noGrp="1"/>
          </p:cNvSpPr>
          <p:nvPr>
            <p:ph type="title"/>
          </p:nvPr>
        </p:nvSpPr>
        <p:spPr/>
        <p:txBody>
          <a:bodyPr/>
          <a:lstStyle/>
          <a:p>
            <a:r>
              <a:rPr lang="en-US"/>
              <a:t>Click to edit Master title style</a:t>
            </a:r>
            <a:endParaRPr lang="en-CO"/>
          </a:p>
        </p:txBody>
      </p:sp>
      <p:sp>
        <p:nvSpPr>
          <p:cNvPr id="3" name="Date Placeholder 2">
            <a:extLst>
              <a:ext uri="{FF2B5EF4-FFF2-40B4-BE49-F238E27FC236}">
                <a16:creationId xmlns:a16="http://schemas.microsoft.com/office/drawing/2014/main" id="{CDB5BB5C-137E-334F-9DC0-A2AD4508D802}"/>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4" name="Footer Placeholder 3">
            <a:extLst>
              <a:ext uri="{FF2B5EF4-FFF2-40B4-BE49-F238E27FC236}">
                <a16:creationId xmlns:a16="http://schemas.microsoft.com/office/drawing/2014/main" id="{66EA131D-526D-4F4C-98A3-C06E607707DD}"/>
              </a:ext>
            </a:extLst>
          </p:cNvPr>
          <p:cNvSpPr>
            <a:spLocks noGrp="1"/>
          </p:cNvSpPr>
          <p:nvPr>
            <p:ph type="ftr" sz="quarter" idx="11"/>
          </p:nvPr>
        </p:nvSpPr>
        <p:spPr/>
        <p:txBody>
          <a:bodyPr/>
          <a:lstStyle/>
          <a:p>
            <a:endParaRPr lang="en-CO"/>
          </a:p>
        </p:txBody>
      </p:sp>
      <p:sp>
        <p:nvSpPr>
          <p:cNvPr id="5" name="Slide Number Placeholder 4">
            <a:extLst>
              <a:ext uri="{FF2B5EF4-FFF2-40B4-BE49-F238E27FC236}">
                <a16:creationId xmlns:a16="http://schemas.microsoft.com/office/drawing/2014/main" id="{ACA8373F-8D90-6248-9E15-49E6E51C454F}"/>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64424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98A0B2-6859-194E-BAE3-4B898657B696}"/>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3" name="Footer Placeholder 2">
            <a:extLst>
              <a:ext uri="{FF2B5EF4-FFF2-40B4-BE49-F238E27FC236}">
                <a16:creationId xmlns:a16="http://schemas.microsoft.com/office/drawing/2014/main" id="{1E59026C-2517-6440-BBA5-F0F547429026}"/>
              </a:ext>
            </a:extLst>
          </p:cNvPr>
          <p:cNvSpPr>
            <a:spLocks noGrp="1"/>
          </p:cNvSpPr>
          <p:nvPr>
            <p:ph type="ftr" sz="quarter" idx="11"/>
          </p:nvPr>
        </p:nvSpPr>
        <p:spPr/>
        <p:txBody>
          <a:bodyPr/>
          <a:lstStyle/>
          <a:p>
            <a:endParaRPr lang="en-CO"/>
          </a:p>
        </p:txBody>
      </p:sp>
      <p:sp>
        <p:nvSpPr>
          <p:cNvPr id="4" name="Slide Number Placeholder 3">
            <a:extLst>
              <a:ext uri="{FF2B5EF4-FFF2-40B4-BE49-F238E27FC236}">
                <a16:creationId xmlns:a16="http://schemas.microsoft.com/office/drawing/2014/main" id="{8EA87D31-2248-3A4F-8A55-B8D893C5FD2E}"/>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50819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926EC-C95B-B04C-A141-BE119085E3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O"/>
          </a:p>
        </p:txBody>
      </p:sp>
      <p:sp>
        <p:nvSpPr>
          <p:cNvPr id="3" name="Content Placeholder 2">
            <a:extLst>
              <a:ext uri="{FF2B5EF4-FFF2-40B4-BE49-F238E27FC236}">
                <a16:creationId xmlns:a16="http://schemas.microsoft.com/office/drawing/2014/main" id="{73921432-35DC-E346-AE0F-4D6FD244B1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O"/>
          </a:p>
        </p:txBody>
      </p:sp>
      <p:sp>
        <p:nvSpPr>
          <p:cNvPr id="4" name="Text Placeholder 3">
            <a:extLst>
              <a:ext uri="{FF2B5EF4-FFF2-40B4-BE49-F238E27FC236}">
                <a16:creationId xmlns:a16="http://schemas.microsoft.com/office/drawing/2014/main" id="{631AD203-4FF2-E84A-A1F2-84D47E256F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4E7FAF-3842-8246-9FD9-2E1B28EE12A2}"/>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6" name="Footer Placeholder 5">
            <a:extLst>
              <a:ext uri="{FF2B5EF4-FFF2-40B4-BE49-F238E27FC236}">
                <a16:creationId xmlns:a16="http://schemas.microsoft.com/office/drawing/2014/main" id="{499C1A3F-68B3-F542-8C4D-ECCDF2EBC239}"/>
              </a:ext>
            </a:extLst>
          </p:cNvPr>
          <p:cNvSpPr>
            <a:spLocks noGrp="1"/>
          </p:cNvSpPr>
          <p:nvPr>
            <p:ph type="ftr" sz="quarter" idx="11"/>
          </p:nvPr>
        </p:nvSpPr>
        <p:spPr/>
        <p:txBody>
          <a:bodyPr/>
          <a:lstStyle/>
          <a:p>
            <a:endParaRPr lang="en-CO"/>
          </a:p>
        </p:txBody>
      </p:sp>
      <p:sp>
        <p:nvSpPr>
          <p:cNvPr id="7" name="Slide Number Placeholder 6">
            <a:extLst>
              <a:ext uri="{FF2B5EF4-FFF2-40B4-BE49-F238E27FC236}">
                <a16:creationId xmlns:a16="http://schemas.microsoft.com/office/drawing/2014/main" id="{6F45A977-3459-4945-A823-DDACCE313DAF}"/>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60306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F3607-25C0-DE49-B9A1-375AD9D795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O"/>
          </a:p>
        </p:txBody>
      </p:sp>
      <p:sp>
        <p:nvSpPr>
          <p:cNvPr id="3" name="Picture Placeholder 2">
            <a:extLst>
              <a:ext uri="{FF2B5EF4-FFF2-40B4-BE49-F238E27FC236}">
                <a16:creationId xmlns:a16="http://schemas.microsoft.com/office/drawing/2014/main" id="{CA377302-6714-BF40-A13D-B668E7E533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O"/>
          </a:p>
        </p:txBody>
      </p:sp>
      <p:sp>
        <p:nvSpPr>
          <p:cNvPr id="4" name="Text Placeholder 3">
            <a:extLst>
              <a:ext uri="{FF2B5EF4-FFF2-40B4-BE49-F238E27FC236}">
                <a16:creationId xmlns:a16="http://schemas.microsoft.com/office/drawing/2014/main" id="{1445CBBA-7191-104C-8F1E-B72CFC211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9A1AF4-DD37-B341-B7B5-9149E4FEB185}"/>
              </a:ext>
            </a:extLst>
          </p:cNvPr>
          <p:cNvSpPr>
            <a:spLocks noGrp="1"/>
          </p:cNvSpPr>
          <p:nvPr>
            <p:ph type="dt" sz="half" idx="10"/>
          </p:nvPr>
        </p:nvSpPr>
        <p:spPr/>
        <p:txBody>
          <a:bodyPr/>
          <a:lstStyle/>
          <a:p>
            <a:fld id="{79C1B375-3C73-9348-91BC-179B5180D88F}" type="datetimeFigureOut">
              <a:rPr lang="en-CO" smtClean="0"/>
              <a:t>05/13/2023</a:t>
            </a:fld>
            <a:endParaRPr lang="en-CO"/>
          </a:p>
        </p:txBody>
      </p:sp>
      <p:sp>
        <p:nvSpPr>
          <p:cNvPr id="6" name="Footer Placeholder 5">
            <a:extLst>
              <a:ext uri="{FF2B5EF4-FFF2-40B4-BE49-F238E27FC236}">
                <a16:creationId xmlns:a16="http://schemas.microsoft.com/office/drawing/2014/main" id="{BCC2F7CC-1F7A-E148-B689-0BFDD5D5DD8C}"/>
              </a:ext>
            </a:extLst>
          </p:cNvPr>
          <p:cNvSpPr>
            <a:spLocks noGrp="1"/>
          </p:cNvSpPr>
          <p:nvPr>
            <p:ph type="ftr" sz="quarter" idx="11"/>
          </p:nvPr>
        </p:nvSpPr>
        <p:spPr/>
        <p:txBody>
          <a:bodyPr/>
          <a:lstStyle/>
          <a:p>
            <a:endParaRPr lang="en-CO"/>
          </a:p>
        </p:txBody>
      </p:sp>
      <p:sp>
        <p:nvSpPr>
          <p:cNvPr id="7" name="Slide Number Placeholder 6">
            <a:extLst>
              <a:ext uri="{FF2B5EF4-FFF2-40B4-BE49-F238E27FC236}">
                <a16:creationId xmlns:a16="http://schemas.microsoft.com/office/drawing/2014/main" id="{4E8BF661-3C0F-DD4C-B0CE-3996A87FC751}"/>
              </a:ext>
            </a:extLst>
          </p:cNvPr>
          <p:cNvSpPr>
            <a:spLocks noGrp="1"/>
          </p:cNvSpPr>
          <p:nvPr>
            <p:ph type="sldNum" sz="quarter" idx="12"/>
          </p:nvPr>
        </p:nvSpPr>
        <p:spPr/>
        <p:txBody>
          <a:bodyPr/>
          <a:lstStyle/>
          <a:p>
            <a:fld id="{C790E399-EE92-5747-ABB6-AA6692754A6A}" type="slidenum">
              <a:rPr lang="en-CO" smtClean="0"/>
              <a:t>‹Nº›</a:t>
            </a:fld>
            <a:endParaRPr lang="en-CO"/>
          </a:p>
        </p:txBody>
      </p:sp>
    </p:spTree>
    <p:extLst>
      <p:ext uri="{BB962C8B-B14F-4D97-AF65-F5344CB8AC3E}">
        <p14:creationId xmlns:p14="http://schemas.microsoft.com/office/powerpoint/2010/main" val="1393192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75EC49-457A-2048-A008-D9DE496244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O"/>
          </a:p>
        </p:txBody>
      </p:sp>
      <p:sp>
        <p:nvSpPr>
          <p:cNvPr id="3" name="Text Placeholder 2">
            <a:extLst>
              <a:ext uri="{FF2B5EF4-FFF2-40B4-BE49-F238E27FC236}">
                <a16:creationId xmlns:a16="http://schemas.microsoft.com/office/drawing/2014/main" id="{D5305BF1-C8FE-BE47-9B9D-AE72BF69B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O"/>
          </a:p>
        </p:txBody>
      </p:sp>
      <p:sp>
        <p:nvSpPr>
          <p:cNvPr id="4" name="Date Placeholder 3">
            <a:extLst>
              <a:ext uri="{FF2B5EF4-FFF2-40B4-BE49-F238E27FC236}">
                <a16:creationId xmlns:a16="http://schemas.microsoft.com/office/drawing/2014/main" id="{16664F07-CB26-9F45-B53A-2AA8032304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1B375-3C73-9348-91BC-179B5180D88F}" type="datetimeFigureOut">
              <a:rPr lang="en-CO" smtClean="0"/>
              <a:t>05/13/2023</a:t>
            </a:fld>
            <a:endParaRPr lang="en-CO"/>
          </a:p>
        </p:txBody>
      </p:sp>
      <p:sp>
        <p:nvSpPr>
          <p:cNvPr id="5" name="Footer Placeholder 4">
            <a:extLst>
              <a:ext uri="{FF2B5EF4-FFF2-40B4-BE49-F238E27FC236}">
                <a16:creationId xmlns:a16="http://schemas.microsoft.com/office/drawing/2014/main" id="{4DA7DE95-B811-B94E-BA6E-F36223FD03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O"/>
          </a:p>
        </p:txBody>
      </p:sp>
      <p:sp>
        <p:nvSpPr>
          <p:cNvPr id="6" name="Slide Number Placeholder 5">
            <a:extLst>
              <a:ext uri="{FF2B5EF4-FFF2-40B4-BE49-F238E27FC236}">
                <a16:creationId xmlns:a16="http://schemas.microsoft.com/office/drawing/2014/main" id="{98D66426-3D50-F74E-ADEB-DC71308AF5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90E399-EE92-5747-ABB6-AA6692754A6A}" type="slidenum">
              <a:rPr lang="en-CO" smtClean="0"/>
              <a:t>‹Nº›</a:t>
            </a:fld>
            <a:endParaRPr lang="en-CO"/>
          </a:p>
        </p:txBody>
      </p:sp>
    </p:spTree>
    <p:extLst>
      <p:ext uri="{BB962C8B-B14F-4D97-AF65-F5344CB8AC3E}">
        <p14:creationId xmlns:p14="http://schemas.microsoft.com/office/powerpoint/2010/main" val="1334388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0.jfi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2.jpeg"/><Relationship Id="rId7" Type="http://schemas.openxmlformats.org/officeDocument/2006/relationships/diagramData" Target="../diagrams/data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11" Type="http://schemas.microsoft.com/office/2007/relationships/diagramDrawing" Target="../diagrams/drawing1.xml"/><Relationship Id="rId5" Type="http://schemas.openxmlformats.org/officeDocument/2006/relationships/image" Target="../media/image5.png"/><Relationship Id="rId10" Type="http://schemas.openxmlformats.org/officeDocument/2006/relationships/diagramColors" Target="../diagrams/colors1.xml"/><Relationship Id="rId4" Type="http://schemas.openxmlformats.org/officeDocument/2006/relationships/image" Target="../media/image3.png"/><Relationship Id="rId9"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fi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 Id="rId9" Type="http://schemas.openxmlformats.org/officeDocument/2006/relationships/image" Target="../media/image8.jfi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3"/>
          <a:stretch>
            <a:fillRect/>
          </a:stretch>
        </p:blipFill>
        <p:spPr>
          <a:xfrm>
            <a:off x="0" y="-1"/>
            <a:ext cx="12192000" cy="1316507"/>
          </a:xfrm>
          <a:prstGeom prst="rect">
            <a:avLst/>
          </a:prstGeom>
        </p:spPr>
      </p:pic>
      <p:sp>
        <p:nvSpPr>
          <p:cNvPr id="18" name="Título 17"/>
          <p:cNvSpPr>
            <a:spLocks noGrp="1"/>
          </p:cNvSpPr>
          <p:nvPr>
            <p:ph type="ctrTitle"/>
          </p:nvPr>
        </p:nvSpPr>
        <p:spPr>
          <a:xfrm>
            <a:off x="1754531" y="2076161"/>
            <a:ext cx="9144000" cy="2977306"/>
          </a:xfrm>
        </p:spPr>
        <p:txBody>
          <a:bodyPr>
            <a:noAutofit/>
          </a:bodyPr>
          <a:lstStyle/>
          <a:p>
            <a:r>
              <a:rPr lang="es-ES" sz="4400" b="1" dirty="0"/>
              <a:t>Retos Actuales de la Enseñanza y el Ejercicio de la Revisoría Fiscal: Una aproximación desde la mirada de la Academia, la empresa y el Estado.</a:t>
            </a:r>
            <a:endParaRPr lang="es-CO" sz="4400" b="1" dirty="0">
              <a:solidFill>
                <a:srgbClr val="009D48"/>
              </a:solidFill>
            </a:endParaRPr>
          </a:p>
        </p:txBody>
      </p:sp>
      <p:sp>
        <p:nvSpPr>
          <p:cNvPr id="26" name="Marcador de pie de página 18">
            <a:extLst>
              <a:ext uri="{FF2B5EF4-FFF2-40B4-BE49-F238E27FC236}">
                <a16:creationId xmlns:a16="http://schemas.microsoft.com/office/drawing/2014/main" id="{F7380A5E-6D6F-8F46-98E7-12D687B2D5CB}"/>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grpSp>
        <p:nvGrpSpPr>
          <p:cNvPr id="5" name="Grupo 4">
            <a:extLst>
              <a:ext uri="{FF2B5EF4-FFF2-40B4-BE49-F238E27FC236}">
                <a16:creationId xmlns:a16="http://schemas.microsoft.com/office/drawing/2014/main" id="{F732C51F-DB11-46C8-BCEF-CC72FB05DE75}"/>
              </a:ext>
            </a:extLst>
          </p:cNvPr>
          <p:cNvGrpSpPr/>
          <p:nvPr/>
        </p:nvGrpSpPr>
        <p:grpSpPr>
          <a:xfrm>
            <a:off x="197239" y="5450848"/>
            <a:ext cx="11643365" cy="1407152"/>
            <a:chOff x="197239" y="5450848"/>
            <a:chExt cx="11643365" cy="1407152"/>
          </a:xfrm>
        </p:grpSpPr>
        <p:pic>
          <p:nvPicPr>
            <p:cNvPr id="11" name="image1.jpeg">
              <a:extLst>
                <a:ext uri="{FF2B5EF4-FFF2-40B4-BE49-F238E27FC236}">
                  <a16:creationId xmlns:a16="http://schemas.microsoft.com/office/drawing/2014/main" id="{DFA8054D-A75E-48F3-B660-F7B355D225EA}"/>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2" name="Imagen 11">
              <a:extLst>
                <a:ext uri="{FF2B5EF4-FFF2-40B4-BE49-F238E27FC236}">
                  <a16:creationId xmlns:a16="http://schemas.microsoft.com/office/drawing/2014/main" id="{23888AF4-9378-4DCF-8D51-34CD6C730B3C}"/>
                </a:ext>
              </a:extLst>
            </p:cNvPr>
            <p:cNvPicPr>
              <a:picLocks noChangeAspect="1"/>
            </p:cNvPicPr>
            <p:nvPr/>
          </p:nvPicPr>
          <p:blipFill rotWithShape="1">
            <a:blip r:embed="rId5">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889FF966-190B-4397-86FA-849F81506DCF}"/>
                </a:ext>
              </a:extLst>
            </p:cNvPr>
            <p:cNvPicPr>
              <a:picLocks noChangeAspect="1"/>
            </p:cNvPicPr>
            <p:nvPr/>
          </p:nvPicPr>
          <p:blipFill rotWithShape="1">
            <a:blip r:embed="rId5">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0BA371FC-4A92-4F41-B52F-DC60D68A7D92}"/>
                </a:ext>
              </a:extLst>
            </p:cNvPr>
            <p:cNvPicPr>
              <a:picLocks noChangeAspect="1"/>
            </p:cNvPicPr>
            <p:nvPr/>
          </p:nvPicPr>
          <p:blipFill rotWithShape="1">
            <a:blip r:embed="rId5">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31AD838B-73CE-4E28-8195-B70994843BAD}"/>
                </a:ext>
              </a:extLst>
            </p:cNvPr>
            <p:cNvPicPr>
              <a:picLocks noChangeAspect="1"/>
            </p:cNvPicPr>
            <p:nvPr/>
          </p:nvPicPr>
          <p:blipFill rotWithShape="1">
            <a:blip r:embed="rId5">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E8D43DCB-5AA0-42C8-8349-E27D159374DC}"/>
                </a:ext>
              </a:extLst>
            </p:cNvPr>
            <p:cNvPicPr>
              <a:picLocks noChangeAspect="1"/>
            </p:cNvPicPr>
            <p:nvPr/>
          </p:nvPicPr>
          <p:blipFill rotWithShape="1">
            <a:blip r:embed="rId5">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B4540135-F092-4D3C-9E8A-706FBC0E8441}"/>
                </a:ext>
              </a:extLst>
            </p:cNvPr>
            <p:cNvPicPr>
              <a:picLocks noChangeAspect="1"/>
            </p:cNvPicPr>
            <p:nvPr/>
          </p:nvPicPr>
          <p:blipFill rotWithShape="1">
            <a:blip r:embed="rId5">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590D63DC-01F0-4CAB-A9CB-50F844B1CAD8}"/>
                </a:ext>
              </a:extLst>
            </p:cNvPr>
            <p:cNvPicPr>
              <a:picLocks noChangeAspect="1"/>
            </p:cNvPicPr>
            <p:nvPr/>
          </p:nvPicPr>
          <p:blipFill rotWithShape="1">
            <a:blip r:embed="rId5">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32C0E019-401F-4DCE-87A0-977709673A59}"/>
                </a:ext>
              </a:extLst>
            </p:cNvPr>
            <p:cNvPicPr>
              <a:picLocks noChangeAspect="1"/>
            </p:cNvPicPr>
            <p:nvPr/>
          </p:nvPicPr>
          <p:blipFill rotWithShape="1">
            <a:blip r:embed="rId5">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FF626FE-D1B7-4C0D-B186-9B3B5D6C97C7}"/>
                </a:ext>
              </a:extLst>
            </p:cNvPr>
            <p:cNvPicPr>
              <a:picLocks noChangeAspect="1"/>
            </p:cNvPicPr>
            <p:nvPr/>
          </p:nvPicPr>
          <p:blipFill rotWithShape="1">
            <a:blip r:embed="rId5">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4" name="Imagen 23">
              <a:extLst>
                <a:ext uri="{FF2B5EF4-FFF2-40B4-BE49-F238E27FC236}">
                  <a16:creationId xmlns:a16="http://schemas.microsoft.com/office/drawing/2014/main" id="{38EA8D2D-D809-43BB-ACD5-F7AB26EAA050}"/>
                </a:ext>
              </a:extLst>
            </p:cNvPr>
            <p:cNvPicPr>
              <a:picLocks noChangeAspect="1"/>
            </p:cNvPicPr>
            <p:nvPr/>
          </p:nvPicPr>
          <p:blipFill rotWithShape="1">
            <a:blip r:embed="rId5">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8" name="Imagen 27">
              <a:extLst>
                <a:ext uri="{FF2B5EF4-FFF2-40B4-BE49-F238E27FC236}">
                  <a16:creationId xmlns:a16="http://schemas.microsoft.com/office/drawing/2014/main" id="{0159EEA7-8C52-4CE1-BAB1-27F174BB441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9" name="Imagen 28">
              <a:extLst>
                <a:ext uri="{FF2B5EF4-FFF2-40B4-BE49-F238E27FC236}">
                  <a16:creationId xmlns:a16="http://schemas.microsoft.com/office/drawing/2014/main" id="{5F52F5D7-4927-441D-98D1-6B9CE4667BAD}"/>
                </a:ext>
              </a:extLst>
            </p:cNvPr>
            <p:cNvPicPr>
              <a:picLocks noChangeAspect="1"/>
            </p:cNvPicPr>
            <p:nvPr/>
          </p:nvPicPr>
          <p:blipFill rotWithShape="1">
            <a:blip r:embed="rId5">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386702756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pic>
        <p:nvPicPr>
          <p:cNvPr id="5" name="Imagen 4">
            <a:extLst>
              <a:ext uri="{FF2B5EF4-FFF2-40B4-BE49-F238E27FC236}">
                <a16:creationId xmlns:a16="http://schemas.microsoft.com/office/drawing/2014/main" id="{E518B43D-D5D7-6BB5-471D-99C405835E23}"/>
              </a:ext>
            </a:extLst>
          </p:cNvPr>
          <p:cNvPicPr>
            <a:picLocks noChangeAspect="1"/>
          </p:cNvPicPr>
          <p:nvPr/>
        </p:nvPicPr>
        <p:blipFill>
          <a:blip r:embed="rId7"/>
          <a:stretch>
            <a:fillRect/>
          </a:stretch>
        </p:blipFill>
        <p:spPr>
          <a:xfrm>
            <a:off x="2538484" y="1558436"/>
            <a:ext cx="6851176" cy="3602392"/>
          </a:xfrm>
          <a:prstGeom prst="rect">
            <a:avLst/>
          </a:prstGeom>
        </p:spPr>
      </p:pic>
    </p:spTree>
    <p:extLst>
      <p:ext uri="{BB962C8B-B14F-4D97-AF65-F5344CB8AC3E}">
        <p14:creationId xmlns:p14="http://schemas.microsoft.com/office/powerpoint/2010/main" val="879233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graphicFrame>
        <p:nvGraphicFramePr>
          <p:cNvPr id="6" name="Diagrama 5">
            <a:extLst>
              <a:ext uri="{FF2B5EF4-FFF2-40B4-BE49-F238E27FC236}">
                <a16:creationId xmlns:a16="http://schemas.microsoft.com/office/drawing/2014/main" id="{FAD36175-0A91-E45F-36DF-5183C51997E4}"/>
              </a:ext>
            </a:extLst>
          </p:cNvPr>
          <p:cNvGraphicFramePr/>
          <p:nvPr>
            <p:extLst>
              <p:ext uri="{D42A27DB-BD31-4B8C-83A1-F6EECF244321}">
                <p14:modId xmlns:p14="http://schemas.microsoft.com/office/powerpoint/2010/main" val="2012689418"/>
              </p:ext>
            </p:extLst>
          </p:nvPr>
        </p:nvGraphicFramePr>
        <p:xfrm>
          <a:off x="1108349" y="1940718"/>
          <a:ext cx="9837155" cy="300473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79361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sp>
        <p:nvSpPr>
          <p:cNvPr id="2" name="CuadroTexto 1">
            <a:extLst>
              <a:ext uri="{FF2B5EF4-FFF2-40B4-BE49-F238E27FC236}">
                <a16:creationId xmlns:a16="http://schemas.microsoft.com/office/drawing/2014/main" id="{183CBAF4-296A-D276-22FB-E76E77A262D2}"/>
              </a:ext>
            </a:extLst>
          </p:cNvPr>
          <p:cNvSpPr txBox="1"/>
          <p:nvPr/>
        </p:nvSpPr>
        <p:spPr>
          <a:xfrm>
            <a:off x="887104" y="2033516"/>
            <a:ext cx="10290412" cy="1477328"/>
          </a:xfrm>
          <a:prstGeom prst="rect">
            <a:avLst/>
          </a:prstGeom>
          <a:noFill/>
        </p:spPr>
        <p:txBody>
          <a:bodyPr wrap="square" rtlCol="0">
            <a:spAutoFit/>
          </a:bodyPr>
          <a:lstStyle/>
          <a:p>
            <a:r>
              <a:rPr lang="es-MX" dirty="0"/>
              <a:t>Conclusiones:</a:t>
            </a:r>
          </a:p>
          <a:p>
            <a:endParaRPr lang="es-MX" dirty="0"/>
          </a:p>
          <a:p>
            <a:r>
              <a:rPr lang="es-CO" dirty="0">
                <a:ea typeface="Calibri" panose="020F0502020204030204" pitchFamily="34" charset="0"/>
              </a:rPr>
              <a:t>C</a:t>
            </a:r>
            <a:r>
              <a:rPr lang="es-CO" sz="1800" dirty="0">
                <a:effectLst/>
                <a:ea typeface="Calibri" panose="020F0502020204030204" pitchFamily="34" charset="0"/>
              </a:rPr>
              <a:t>ontribuir al ejercicio de la revisoría fiscal en lo que tiene que ver con los reportes de sostenibilidad y su aplicación desde la profesión contable y en especial en el ejercicio de la revisoría fiscal.</a:t>
            </a:r>
            <a:endParaRPr lang="es-MX" dirty="0"/>
          </a:p>
          <a:p>
            <a:endParaRPr lang="es-CO" dirty="0"/>
          </a:p>
        </p:txBody>
      </p:sp>
    </p:spTree>
    <p:extLst>
      <p:ext uri="{BB962C8B-B14F-4D97-AF65-F5344CB8AC3E}">
        <p14:creationId xmlns:p14="http://schemas.microsoft.com/office/powerpoint/2010/main" val="2971928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sp>
        <p:nvSpPr>
          <p:cNvPr id="2" name="CuadroTexto 1">
            <a:extLst>
              <a:ext uri="{FF2B5EF4-FFF2-40B4-BE49-F238E27FC236}">
                <a16:creationId xmlns:a16="http://schemas.microsoft.com/office/drawing/2014/main" id="{1B86D9BB-558B-7131-3CFB-716D0C7DB94D}"/>
              </a:ext>
            </a:extLst>
          </p:cNvPr>
          <p:cNvSpPr txBox="1"/>
          <p:nvPr/>
        </p:nvSpPr>
        <p:spPr>
          <a:xfrm>
            <a:off x="2382164" y="2606722"/>
            <a:ext cx="7594349" cy="923330"/>
          </a:xfrm>
          <a:prstGeom prst="rect">
            <a:avLst/>
          </a:prstGeom>
          <a:noFill/>
        </p:spPr>
        <p:txBody>
          <a:bodyPr wrap="square" rtlCol="0">
            <a:spAutoFit/>
          </a:bodyPr>
          <a:lstStyle/>
          <a:p>
            <a:pPr algn="ctr"/>
            <a:r>
              <a:rPr lang="es-MX" sz="5400" b="1" dirty="0"/>
              <a:t>MUCHAS GRACIAS</a:t>
            </a:r>
            <a:endParaRPr lang="es-CO" sz="5400" b="1" dirty="0"/>
          </a:p>
        </p:txBody>
      </p:sp>
    </p:spTree>
    <p:extLst>
      <p:ext uri="{BB962C8B-B14F-4D97-AF65-F5344CB8AC3E}">
        <p14:creationId xmlns:p14="http://schemas.microsoft.com/office/powerpoint/2010/main" val="2458100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3"/>
          <a:stretch>
            <a:fillRect/>
          </a:stretch>
        </p:blipFill>
        <p:spPr>
          <a:xfrm>
            <a:off x="0" y="-1"/>
            <a:ext cx="12192000" cy="1316507"/>
          </a:xfrm>
          <a:prstGeom prst="rect">
            <a:avLst/>
          </a:prstGeom>
        </p:spPr>
      </p:pic>
      <p:sp>
        <p:nvSpPr>
          <p:cNvPr id="18" name="Título 17"/>
          <p:cNvSpPr>
            <a:spLocks noGrp="1"/>
          </p:cNvSpPr>
          <p:nvPr>
            <p:ph type="ctrTitle"/>
          </p:nvPr>
        </p:nvSpPr>
        <p:spPr>
          <a:xfrm>
            <a:off x="1754531" y="1941638"/>
            <a:ext cx="9144000" cy="3073499"/>
          </a:xfrm>
        </p:spPr>
        <p:txBody>
          <a:bodyPr>
            <a:noAutofit/>
          </a:bodyPr>
          <a:lstStyle/>
          <a:p>
            <a:r>
              <a:rPr lang="es-ES" sz="4400" b="1" dirty="0"/>
              <a:t>Los Reportes de Sostenibilidad y el Ejercicio de la Revisoría Fiscal</a:t>
            </a:r>
            <a:br>
              <a:rPr lang="es-ES" sz="4400" b="1" dirty="0"/>
            </a:br>
            <a:br>
              <a:rPr lang="es-ES" sz="4400" b="1" dirty="0"/>
            </a:br>
            <a:r>
              <a:rPr lang="es-ES" sz="3600" b="1" dirty="0"/>
              <a:t>C.P.T. Arlex German Angel Corredor</a:t>
            </a:r>
            <a:br>
              <a:rPr lang="es-ES" sz="3600" b="1" dirty="0"/>
            </a:br>
            <a:r>
              <a:rPr lang="es-ES" sz="3600" b="1" dirty="0"/>
              <a:t>Docente Ibero</a:t>
            </a:r>
            <a:endParaRPr lang="es-CO" sz="4400" b="1" dirty="0">
              <a:solidFill>
                <a:srgbClr val="009D48"/>
              </a:solidFill>
            </a:endParaRPr>
          </a:p>
        </p:txBody>
      </p:sp>
      <p:sp>
        <p:nvSpPr>
          <p:cNvPr id="26" name="Marcador de pie de página 18">
            <a:extLst>
              <a:ext uri="{FF2B5EF4-FFF2-40B4-BE49-F238E27FC236}">
                <a16:creationId xmlns:a16="http://schemas.microsoft.com/office/drawing/2014/main" id="{F7380A5E-6D6F-8F46-98E7-12D687B2D5CB}"/>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grpSp>
        <p:nvGrpSpPr>
          <p:cNvPr id="5" name="Grupo 4">
            <a:extLst>
              <a:ext uri="{FF2B5EF4-FFF2-40B4-BE49-F238E27FC236}">
                <a16:creationId xmlns:a16="http://schemas.microsoft.com/office/drawing/2014/main" id="{F732C51F-DB11-46C8-BCEF-CC72FB05DE75}"/>
              </a:ext>
            </a:extLst>
          </p:cNvPr>
          <p:cNvGrpSpPr/>
          <p:nvPr/>
        </p:nvGrpSpPr>
        <p:grpSpPr>
          <a:xfrm>
            <a:off x="197239" y="5450848"/>
            <a:ext cx="11643365" cy="1407152"/>
            <a:chOff x="197239" y="5450848"/>
            <a:chExt cx="11643365" cy="1407152"/>
          </a:xfrm>
        </p:grpSpPr>
        <p:pic>
          <p:nvPicPr>
            <p:cNvPr id="11" name="image1.jpeg">
              <a:extLst>
                <a:ext uri="{FF2B5EF4-FFF2-40B4-BE49-F238E27FC236}">
                  <a16:creationId xmlns:a16="http://schemas.microsoft.com/office/drawing/2014/main" id="{DFA8054D-A75E-48F3-B660-F7B355D225EA}"/>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2" name="Imagen 11">
              <a:extLst>
                <a:ext uri="{FF2B5EF4-FFF2-40B4-BE49-F238E27FC236}">
                  <a16:creationId xmlns:a16="http://schemas.microsoft.com/office/drawing/2014/main" id="{23888AF4-9378-4DCF-8D51-34CD6C730B3C}"/>
                </a:ext>
              </a:extLst>
            </p:cNvPr>
            <p:cNvPicPr>
              <a:picLocks noChangeAspect="1"/>
            </p:cNvPicPr>
            <p:nvPr/>
          </p:nvPicPr>
          <p:blipFill rotWithShape="1">
            <a:blip r:embed="rId5">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889FF966-190B-4397-86FA-849F81506DCF}"/>
                </a:ext>
              </a:extLst>
            </p:cNvPr>
            <p:cNvPicPr>
              <a:picLocks noChangeAspect="1"/>
            </p:cNvPicPr>
            <p:nvPr/>
          </p:nvPicPr>
          <p:blipFill rotWithShape="1">
            <a:blip r:embed="rId5">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0BA371FC-4A92-4F41-B52F-DC60D68A7D92}"/>
                </a:ext>
              </a:extLst>
            </p:cNvPr>
            <p:cNvPicPr>
              <a:picLocks noChangeAspect="1"/>
            </p:cNvPicPr>
            <p:nvPr/>
          </p:nvPicPr>
          <p:blipFill rotWithShape="1">
            <a:blip r:embed="rId5">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31AD838B-73CE-4E28-8195-B70994843BAD}"/>
                </a:ext>
              </a:extLst>
            </p:cNvPr>
            <p:cNvPicPr>
              <a:picLocks noChangeAspect="1"/>
            </p:cNvPicPr>
            <p:nvPr/>
          </p:nvPicPr>
          <p:blipFill rotWithShape="1">
            <a:blip r:embed="rId5">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E8D43DCB-5AA0-42C8-8349-E27D159374DC}"/>
                </a:ext>
              </a:extLst>
            </p:cNvPr>
            <p:cNvPicPr>
              <a:picLocks noChangeAspect="1"/>
            </p:cNvPicPr>
            <p:nvPr/>
          </p:nvPicPr>
          <p:blipFill rotWithShape="1">
            <a:blip r:embed="rId5">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B4540135-F092-4D3C-9E8A-706FBC0E8441}"/>
                </a:ext>
              </a:extLst>
            </p:cNvPr>
            <p:cNvPicPr>
              <a:picLocks noChangeAspect="1"/>
            </p:cNvPicPr>
            <p:nvPr/>
          </p:nvPicPr>
          <p:blipFill rotWithShape="1">
            <a:blip r:embed="rId5">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590D63DC-01F0-4CAB-A9CB-50F844B1CAD8}"/>
                </a:ext>
              </a:extLst>
            </p:cNvPr>
            <p:cNvPicPr>
              <a:picLocks noChangeAspect="1"/>
            </p:cNvPicPr>
            <p:nvPr/>
          </p:nvPicPr>
          <p:blipFill rotWithShape="1">
            <a:blip r:embed="rId5">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32C0E019-401F-4DCE-87A0-977709673A59}"/>
                </a:ext>
              </a:extLst>
            </p:cNvPr>
            <p:cNvPicPr>
              <a:picLocks noChangeAspect="1"/>
            </p:cNvPicPr>
            <p:nvPr/>
          </p:nvPicPr>
          <p:blipFill rotWithShape="1">
            <a:blip r:embed="rId5">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FF626FE-D1B7-4C0D-B186-9B3B5D6C97C7}"/>
                </a:ext>
              </a:extLst>
            </p:cNvPr>
            <p:cNvPicPr>
              <a:picLocks noChangeAspect="1"/>
            </p:cNvPicPr>
            <p:nvPr/>
          </p:nvPicPr>
          <p:blipFill rotWithShape="1">
            <a:blip r:embed="rId5">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4" name="Imagen 23">
              <a:extLst>
                <a:ext uri="{FF2B5EF4-FFF2-40B4-BE49-F238E27FC236}">
                  <a16:creationId xmlns:a16="http://schemas.microsoft.com/office/drawing/2014/main" id="{38EA8D2D-D809-43BB-ACD5-F7AB26EAA050}"/>
                </a:ext>
              </a:extLst>
            </p:cNvPr>
            <p:cNvPicPr>
              <a:picLocks noChangeAspect="1"/>
            </p:cNvPicPr>
            <p:nvPr/>
          </p:nvPicPr>
          <p:blipFill rotWithShape="1">
            <a:blip r:embed="rId5">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5" name="Imagen 24">
              <a:extLst>
                <a:ext uri="{FF2B5EF4-FFF2-40B4-BE49-F238E27FC236}">
                  <a16:creationId xmlns:a16="http://schemas.microsoft.com/office/drawing/2014/main" id="{1B2ACBF6-C523-4D65-84BF-1654A541D14A}"/>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8" name="Imagen 27">
              <a:extLst>
                <a:ext uri="{FF2B5EF4-FFF2-40B4-BE49-F238E27FC236}">
                  <a16:creationId xmlns:a16="http://schemas.microsoft.com/office/drawing/2014/main" id="{0159EEA7-8C52-4CE1-BAB1-27F174BB4416}"/>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9" name="Imagen 28">
              <a:extLst>
                <a:ext uri="{FF2B5EF4-FFF2-40B4-BE49-F238E27FC236}">
                  <a16:creationId xmlns:a16="http://schemas.microsoft.com/office/drawing/2014/main" id="{5F52F5D7-4927-441D-98D1-6B9CE4667BAD}"/>
                </a:ext>
              </a:extLst>
            </p:cNvPr>
            <p:cNvPicPr>
              <a:picLocks noChangeAspect="1"/>
            </p:cNvPicPr>
            <p:nvPr/>
          </p:nvPicPr>
          <p:blipFill rotWithShape="1">
            <a:blip r:embed="rId5">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166838630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sp>
        <p:nvSpPr>
          <p:cNvPr id="2" name="CuadroTexto 1">
            <a:extLst>
              <a:ext uri="{FF2B5EF4-FFF2-40B4-BE49-F238E27FC236}">
                <a16:creationId xmlns:a16="http://schemas.microsoft.com/office/drawing/2014/main" id="{7B7572B8-3FD5-409F-2C1B-15F40F24862F}"/>
              </a:ext>
            </a:extLst>
          </p:cNvPr>
          <p:cNvSpPr txBox="1"/>
          <p:nvPr/>
        </p:nvSpPr>
        <p:spPr>
          <a:xfrm>
            <a:off x="1037230" y="2442954"/>
            <a:ext cx="10099343" cy="1815882"/>
          </a:xfrm>
          <a:prstGeom prst="rect">
            <a:avLst/>
          </a:prstGeom>
          <a:noFill/>
        </p:spPr>
        <p:txBody>
          <a:bodyPr wrap="square" rtlCol="0">
            <a:spAutoFit/>
          </a:bodyPr>
          <a:lstStyle/>
          <a:p>
            <a:r>
              <a:rPr lang="es-MX" sz="2800" b="1" dirty="0"/>
              <a:t>Objetivos</a:t>
            </a:r>
          </a:p>
          <a:p>
            <a:r>
              <a:rPr lang="es-MX" sz="2800" b="1" dirty="0"/>
              <a:t>Metodología</a:t>
            </a:r>
          </a:p>
          <a:p>
            <a:r>
              <a:rPr lang="es-MX" sz="2800" b="1" dirty="0"/>
              <a:t>Desarrollo </a:t>
            </a:r>
            <a:endParaRPr lang="es-CO" sz="2800" b="1" dirty="0"/>
          </a:p>
          <a:p>
            <a:r>
              <a:rPr lang="es-CO" sz="2800" b="1" dirty="0"/>
              <a:t>Conclusiones</a:t>
            </a:r>
            <a:endParaRPr lang="es-MX" sz="2800" b="1" dirty="0"/>
          </a:p>
        </p:txBody>
      </p:sp>
    </p:spTree>
    <p:extLst>
      <p:ext uri="{BB962C8B-B14F-4D97-AF65-F5344CB8AC3E}">
        <p14:creationId xmlns:p14="http://schemas.microsoft.com/office/powerpoint/2010/main" val="2373133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sp>
        <p:nvSpPr>
          <p:cNvPr id="2" name="CuadroTexto 1">
            <a:extLst>
              <a:ext uri="{FF2B5EF4-FFF2-40B4-BE49-F238E27FC236}">
                <a16:creationId xmlns:a16="http://schemas.microsoft.com/office/drawing/2014/main" id="{F2F6829E-D276-68CB-B348-8B52E4FDE570}"/>
              </a:ext>
            </a:extLst>
          </p:cNvPr>
          <p:cNvSpPr txBox="1"/>
          <p:nvPr/>
        </p:nvSpPr>
        <p:spPr>
          <a:xfrm>
            <a:off x="982639" y="1978925"/>
            <a:ext cx="10181230" cy="1323439"/>
          </a:xfrm>
          <a:prstGeom prst="rect">
            <a:avLst/>
          </a:prstGeom>
          <a:noFill/>
        </p:spPr>
        <p:txBody>
          <a:bodyPr wrap="square" rtlCol="0">
            <a:spAutoFit/>
          </a:bodyPr>
          <a:lstStyle/>
          <a:p>
            <a:r>
              <a:rPr lang="es-MX" sz="2000" b="1" dirty="0"/>
              <a:t>Objetivo:</a:t>
            </a:r>
          </a:p>
          <a:p>
            <a:endParaRPr lang="es-CO" sz="2000" dirty="0"/>
          </a:p>
          <a:p>
            <a:r>
              <a:rPr lang="es-CO" sz="2000" dirty="0">
                <a:effectLst/>
                <a:ea typeface="Calibri" panose="020F0502020204030204" pitchFamily="34" charset="0"/>
              </a:rPr>
              <a:t>Conocer el grado de aplicación de los reportes de sostenibilidad con el ejercicio de la Revisoría Fiscal.</a:t>
            </a:r>
            <a:endParaRPr lang="es-CO" sz="2000" dirty="0"/>
          </a:p>
        </p:txBody>
      </p:sp>
    </p:spTree>
    <p:extLst>
      <p:ext uri="{BB962C8B-B14F-4D97-AF65-F5344CB8AC3E}">
        <p14:creationId xmlns:p14="http://schemas.microsoft.com/office/powerpoint/2010/main" val="1440218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sp>
        <p:nvSpPr>
          <p:cNvPr id="2" name="CuadroTexto 1">
            <a:extLst>
              <a:ext uri="{FF2B5EF4-FFF2-40B4-BE49-F238E27FC236}">
                <a16:creationId xmlns:a16="http://schemas.microsoft.com/office/drawing/2014/main" id="{45C23700-E7F4-7B23-3C36-2FA2ADA3EA9D}"/>
              </a:ext>
            </a:extLst>
          </p:cNvPr>
          <p:cNvSpPr txBox="1"/>
          <p:nvPr/>
        </p:nvSpPr>
        <p:spPr>
          <a:xfrm>
            <a:off x="1146412" y="2538485"/>
            <a:ext cx="9976513" cy="1323439"/>
          </a:xfrm>
          <a:prstGeom prst="rect">
            <a:avLst/>
          </a:prstGeom>
          <a:noFill/>
        </p:spPr>
        <p:txBody>
          <a:bodyPr wrap="square" rtlCol="0">
            <a:spAutoFit/>
          </a:bodyPr>
          <a:lstStyle/>
          <a:p>
            <a:r>
              <a:rPr lang="es-MX" sz="2000" b="1" dirty="0"/>
              <a:t>Metodología:</a:t>
            </a:r>
          </a:p>
          <a:p>
            <a:endParaRPr lang="es-MX" sz="2000" b="1" dirty="0"/>
          </a:p>
          <a:p>
            <a:r>
              <a:rPr lang="es-CO" sz="2000" dirty="0">
                <a:effectLst/>
                <a:ea typeface="Calibri" panose="020F0502020204030204" pitchFamily="34" charset="0"/>
              </a:rPr>
              <a:t>Exploratoria donde revisaré artículos relacionados con los reportes de sostenibilidad y la revisoría fiscal.</a:t>
            </a:r>
            <a:endParaRPr lang="es-CO" sz="2000" b="1" dirty="0"/>
          </a:p>
        </p:txBody>
      </p:sp>
    </p:spTree>
    <p:extLst>
      <p:ext uri="{BB962C8B-B14F-4D97-AF65-F5344CB8AC3E}">
        <p14:creationId xmlns:p14="http://schemas.microsoft.com/office/powerpoint/2010/main" val="847744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sp>
        <p:nvSpPr>
          <p:cNvPr id="2" name="CuadroTexto 1">
            <a:extLst>
              <a:ext uri="{FF2B5EF4-FFF2-40B4-BE49-F238E27FC236}">
                <a16:creationId xmlns:a16="http://schemas.microsoft.com/office/drawing/2014/main" id="{E5488F73-0237-D687-6C98-34A72390D603}"/>
              </a:ext>
            </a:extLst>
          </p:cNvPr>
          <p:cNvSpPr txBox="1"/>
          <p:nvPr/>
        </p:nvSpPr>
        <p:spPr>
          <a:xfrm>
            <a:off x="1105469" y="2661318"/>
            <a:ext cx="9990161" cy="1323439"/>
          </a:xfrm>
          <a:prstGeom prst="rect">
            <a:avLst/>
          </a:prstGeom>
          <a:noFill/>
        </p:spPr>
        <p:txBody>
          <a:bodyPr wrap="square" rtlCol="0">
            <a:spAutoFit/>
          </a:bodyPr>
          <a:lstStyle/>
          <a:p>
            <a:r>
              <a:rPr lang="es-CO" sz="2000" dirty="0">
                <a:effectLst/>
                <a:ea typeface="Calibri" panose="020F0502020204030204" pitchFamily="34" charset="0"/>
              </a:rPr>
              <a:t>En la actualidad las empresas deben de realizar diferentes tipos de reportes que no solo van enfocados a la parte financiera o económica de las mismas, por lo cual la figura del revisor fiscal reviste una gran importancia frente a los diferentes temas y sobre todo en lo que tiene que ver con los reportes de sostenibilidad.</a:t>
            </a:r>
            <a:endParaRPr lang="es-CO" sz="2000" dirty="0"/>
          </a:p>
        </p:txBody>
      </p:sp>
    </p:spTree>
    <p:extLst>
      <p:ext uri="{BB962C8B-B14F-4D97-AF65-F5344CB8AC3E}">
        <p14:creationId xmlns:p14="http://schemas.microsoft.com/office/powerpoint/2010/main" val="3429361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pic>
        <p:nvPicPr>
          <p:cNvPr id="8" name="Imagen 7">
            <a:extLst>
              <a:ext uri="{FF2B5EF4-FFF2-40B4-BE49-F238E27FC236}">
                <a16:creationId xmlns:a16="http://schemas.microsoft.com/office/drawing/2014/main" id="{4F926672-7038-3FFD-3C20-DEA9DF8B88D2}"/>
              </a:ext>
            </a:extLst>
          </p:cNvPr>
          <p:cNvPicPr>
            <a:picLocks noChangeAspect="1"/>
          </p:cNvPicPr>
          <p:nvPr/>
        </p:nvPicPr>
        <p:blipFill>
          <a:blip r:embed="rId7"/>
          <a:stretch>
            <a:fillRect/>
          </a:stretch>
        </p:blipFill>
        <p:spPr>
          <a:xfrm>
            <a:off x="8927708" y="2357437"/>
            <a:ext cx="2143125" cy="2143125"/>
          </a:xfrm>
          <a:prstGeom prst="rect">
            <a:avLst/>
          </a:prstGeom>
        </p:spPr>
      </p:pic>
      <p:pic>
        <p:nvPicPr>
          <p:cNvPr id="11" name="Imagen 10">
            <a:extLst>
              <a:ext uri="{FF2B5EF4-FFF2-40B4-BE49-F238E27FC236}">
                <a16:creationId xmlns:a16="http://schemas.microsoft.com/office/drawing/2014/main" id="{F979F874-ECA0-ECF4-8C51-99357B411925}"/>
              </a:ext>
            </a:extLst>
          </p:cNvPr>
          <p:cNvPicPr>
            <a:picLocks noChangeAspect="1"/>
          </p:cNvPicPr>
          <p:nvPr/>
        </p:nvPicPr>
        <p:blipFill>
          <a:blip r:embed="rId8"/>
          <a:stretch>
            <a:fillRect/>
          </a:stretch>
        </p:blipFill>
        <p:spPr>
          <a:xfrm>
            <a:off x="1050875" y="1661216"/>
            <a:ext cx="2279176" cy="3500612"/>
          </a:xfrm>
          <a:prstGeom prst="rect">
            <a:avLst/>
          </a:prstGeom>
        </p:spPr>
      </p:pic>
      <p:pic>
        <p:nvPicPr>
          <p:cNvPr id="28" name="Imagen 27">
            <a:extLst>
              <a:ext uri="{FF2B5EF4-FFF2-40B4-BE49-F238E27FC236}">
                <a16:creationId xmlns:a16="http://schemas.microsoft.com/office/drawing/2014/main" id="{9BCB9A9E-D429-A94D-9E98-E4E43EE7ACD4}"/>
              </a:ext>
            </a:extLst>
          </p:cNvPr>
          <p:cNvPicPr>
            <a:picLocks noChangeAspect="1"/>
          </p:cNvPicPr>
          <p:nvPr/>
        </p:nvPicPr>
        <p:blipFill>
          <a:blip r:embed="rId9"/>
          <a:stretch>
            <a:fillRect/>
          </a:stretch>
        </p:blipFill>
        <p:spPr>
          <a:xfrm>
            <a:off x="4938283" y="2652712"/>
            <a:ext cx="2943225" cy="1552575"/>
          </a:xfrm>
          <a:prstGeom prst="rect">
            <a:avLst/>
          </a:prstGeom>
        </p:spPr>
      </p:pic>
    </p:spTree>
    <p:extLst>
      <p:ext uri="{BB962C8B-B14F-4D97-AF65-F5344CB8AC3E}">
        <p14:creationId xmlns:p14="http://schemas.microsoft.com/office/powerpoint/2010/main" val="952791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pic>
        <p:nvPicPr>
          <p:cNvPr id="5" name="Imagen 4">
            <a:extLst>
              <a:ext uri="{FF2B5EF4-FFF2-40B4-BE49-F238E27FC236}">
                <a16:creationId xmlns:a16="http://schemas.microsoft.com/office/drawing/2014/main" id="{C356EF5F-7DAB-8E73-45FE-6963E4F93823}"/>
              </a:ext>
            </a:extLst>
          </p:cNvPr>
          <p:cNvPicPr>
            <a:picLocks noChangeAspect="1"/>
          </p:cNvPicPr>
          <p:nvPr/>
        </p:nvPicPr>
        <p:blipFill>
          <a:blip r:embed="rId7"/>
          <a:stretch>
            <a:fillRect/>
          </a:stretch>
        </p:blipFill>
        <p:spPr>
          <a:xfrm>
            <a:off x="2609660" y="2004726"/>
            <a:ext cx="6164182" cy="3122620"/>
          </a:xfrm>
          <a:prstGeom prst="rect">
            <a:avLst/>
          </a:prstGeom>
        </p:spPr>
      </p:pic>
    </p:spTree>
    <p:extLst>
      <p:ext uri="{BB962C8B-B14F-4D97-AF65-F5344CB8AC3E}">
        <p14:creationId xmlns:p14="http://schemas.microsoft.com/office/powerpoint/2010/main" val="3004555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C867700-C353-F34F-B630-6D5E58F8C915}"/>
              </a:ext>
            </a:extLst>
          </p:cNvPr>
          <p:cNvPicPr>
            <a:picLocks noChangeAspect="1"/>
          </p:cNvPicPr>
          <p:nvPr/>
        </p:nvPicPr>
        <p:blipFill>
          <a:blip r:embed="rId2"/>
          <a:stretch>
            <a:fillRect/>
          </a:stretch>
        </p:blipFill>
        <p:spPr>
          <a:xfrm>
            <a:off x="0" y="-1"/>
            <a:ext cx="12192000" cy="1316507"/>
          </a:xfrm>
          <a:prstGeom prst="rect">
            <a:avLst/>
          </a:prstGeom>
        </p:spPr>
      </p:pic>
      <p:grpSp>
        <p:nvGrpSpPr>
          <p:cNvPr id="10" name="Grupo 9">
            <a:extLst>
              <a:ext uri="{FF2B5EF4-FFF2-40B4-BE49-F238E27FC236}">
                <a16:creationId xmlns:a16="http://schemas.microsoft.com/office/drawing/2014/main" id="{40255C9A-6374-4145-90E0-EA8FB45C4762}"/>
              </a:ext>
            </a:extLst>
          </p:cNvPr>
          <p:cNvGrpSpPr/>
          <p:nvPr/>
        </p:nvGrpSpPr>
        <p:grpSpPr>
          <a:xfrm>
            <a:off x="197239" y="5450848"/>
            <a:ext cx="11643365" cy="1407152"/>
            <a:chOff x="197239" y="5450848"/>
            <a:chExt cx="11643365" cy="1407152"/>
          </a:xfrm>
        </p:grpSpPr>
        <p:pic>
          <p:nvPicPr>
            <p:cNvPr id="12" name="image1.jpeg">
              <a:extLst>
                <a:ext uri="{FF2B5EF4-FFF2-40B4-BE49-F238E27FC236}">
                  <a16:creationId xmlns:a16="http://schemas.microsoft.com/office/drawing/2014/main" id="{2A5CDF3E-9B79-480F-94CD-41CFB414339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288" t="83989" r="81425" b="8282"/>
            <a:stretch/>
          </p:blipFill>
          <p:spPr bwMode="auto">
            <a:xfrm>
              <a:off x="1826034" y="6181500"/>
              <a:ext cx="1690927" cy="570208"/>
            </a:xfrm>
            <a:prstGeom prst="rect">
              <a:avLst/>
            </a:prstGeom>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403FCEDE-8750-4BBF-B286-AE64F16EA586}"/>
                </a:ext>
              </a:extLst>
            </p:cNvPr>
            <p:cNvPicPr>
              <a:picLocks noChangeAspect="1"/>
            </p:cNvPicPr>
            <p:nvPr/>
          </p:nvPicPr>
          <p:blipFill rotWithShape="1">
            <a:blip r:embed="rId4">
              <a:extLst>
                <a:ext uri="{28A0092B-C50C-407E-A947-70E740481C1C}">
                  <a14:useLocalDpi xmlns:a14="http://schemas.microsoft.com/office/drawing/2010/main" val="0"/>
                </a:ext>
              </a:extLst>
            </a:blip>
            <a:srcRect l="3453" t="54974" r="76483"/>
            <a:stretch/>
          </p:blipFill>
          <p:spPr bwMode="auto">
            <a:xfrm>
              <a:off x="197239" y="6290898"/>
              <a:ext cx="1580149" cy="533617"/>
            </a:xfrm>
            <a:prstGeom prst="rect">
              <a:avLst/>
            </a:prstGeom>
            <a:noFill/>
            <a:ln>
              <a:noFill/>
            </a:ln>
            <a:extLst>
              <a:ext uri="{53640926-AAD7-44D8-BBD7-CCE9431645EC}">
                <a14:shadowObscured xmlns:a14="http://schemas.microsoft.com/office/drawing/2010/main"/>
              </a:ext>
            </a:extLst>
          </p:spPr>
        </p:pic>
        <p:pic>
          <p:nvPicPr>
            <p:cNvPr id="14" name="Imagen 13">
              <a:extLst>
                <a:ext uri="{FF2B5EF4-FFF2-40B4-BE49-F238E27FC236}">
                  <a16:creationId xmlns:a16="http://schemas.microsoft.com/office/drawing/2014/main" id="{F9B5204C-6CFD-4FB5-9A31-7EFC7547230F}"/>
                </a:ext>
              </a:extLst>
            </p:cNvPr>
            <p:cNvPicPr>
              <a:picLocks noChangeAspect="1"/>
            </p:cNvPicPr>
            <p:nvPr/>
          </p:nvPicPr>
          <p:blipFill rotWithShape="1">
            <a:blip r:embed="rId4">
              <a:extLst>
                <a:ext uri="{28A0092B-C50C-407E-A947-70E740481C1C}">
                  <a14:useLocalDpi xmlns:a14="http://schemas.microsoft.com/office/drawing/2010/main" val="0"/>
                </a:ext>
              </a:extLst>
            </a:blip>
            <a:srcRect l="19570" t="6981" r="73030" b="50262"/>
            <a:stretch/>
          </p:blipFill>
          <p:spPr bwMode="auto">
            <a:xfrm>
              <a:off x="3613611" y="5450848"/>
              <a:ext cx="828993" cy="773195"/>
            </a:xfrm>
            <a:prstGeom prst="rect">
              <a:avLst/>
            </a:prstGeom>
            <a:noFill/>
            <a:ln>
              <a:noFill/>
            </a:ln>
            <a:extLst>
              <a:ext uri="{53640926-AAD7-44D8-BBD7-CCE9431645EC}">
                <a14:shadowObscured xmlns:a14="http://schemas.microsoft.com/office/drawing/2010/main"/>
              </a:ext>
            </a:extLst>
          </p:spPr>
        </p:pic>
        <p:pic>
          <p:nvPicPr>
            <p:cNvPr id="15" name="Imagen 14">
              <a:extLst>
                <a:ext uri="{FF2B5EF4-FFF2-40B4-BE49-F238E27FC236}">
                  <a16:creationId xmlns:a16="http://schemas.microsoft.com/office/drawing/2014/main" id="{5D27E418-C692-40EC-AE7D-4A7C0AD61BED}"/>
                </a:ext>
              </a:extLst>
            </p:cNvPr>
            <p:cNvPicPr>
              <a:picLocks noChangeAspect="1"/>
            </p:cNvPicPr>
            <p:nvPr/>
          </p:nvPicPr>
          <p:blipFill rotWithShape="1">
            <a:blip r:embed="rId4">
              <a:extLst>
                <a:ext uri="{28A0092B-C50C-407E-A947-70E740481C1C}">
                  <a14:useLocalDpi xmlns:a14="http://schemas.microsoft.com/office/drawing/2010/main" val="0"/>
                </a:ext>
              </a:extLst>
            </a:blip>
            <a:srcRect l="27262" t="5260" r="56876" b="57043"/>
            <a:stretch/>
          </p:blipFill>
          <p:spPr bwMode="auto">
            <a:xfrm>
              <a:off x="5231580" y="6167935"/>
              <a:ext cx="1353895" cy="586305"/>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2660EDB7-EE1D-4A9D-9F63-221921D19F2C}"/>
                </a:ext>
              </a:extLst>
            </p:cNvPr>
            <p:cNvPicPr>
              <a:picLocks noChangeAspect="1"/>
            </p:cNvPicPr>
            <p:nvPr/>
          </p:nvPicPr>
          <p:blipFill rotWithShape="1">
            <a:blip r:embed="rId4">
              <a:extLst>
                <a:ext uri="{28A0092B-C50C-407E-A947-70E740481C1C}">
                  <a14:useLocalDpi xmlns:a14="http://schemas.microsoft.com/office/drawing/2010/main" val="0"/>
                </a:ext>
              </a:extLst>
            </a:blip>
            <a:srcRect l="36019" t="56108" r="56546" b="4442"/>
            <a:stretch/>
          </p:blipFill>
          <p:spPr bwMode="auto">
            <a:xfrm>
              <a:off x="8910102" y="6094744"/>
              <a:ext cx="663392" cy="663392"/>
            </a:xfrm>
            <a:prstGeom prst="rect">
              <a:avLst/>
            </a:prstGeom>
            <a:noFill/>
            <a:ln>
              <a:noFill/>
            </a:ln>
            <a:extLst>
              <a:ext uri="{53640926-AAD7-44D8-BBD7-CCE9431645EC}">
                <a14:shadowObscured xmlns:a14="http://schemas.microsoft.com/office/drawing/2010/main"/>
              </a:ext>
            </a:extLst>
          </p:spPr>
        </p:pic>
        <p:pic>
          <p:nvPicPr>
            <p:cNvPr id="17" name="Imagen 16">
              <a:extLst>
                <a:ext uri="{FF2B5EF4-FFF2-40B4-BE49-F238E27FC236}">
                  <a16:creationId xmlns:a16="http://schemas.microsoft.com/office/drawing/2014/main" id="{5057DF39-257F-4268-B338-DBA7890F67D4}"/>
                </a:ext>
              </a:extLst>
            </p:cNvPr>
            <p:cNvPicPr>
              <a:picLocks noChangeAspect="1"/>
            </p:cNvPicPr>
            <p:nvPr/>
          </p:nvPicPr>
          <p:blipFill rotWithShape="1">
            <a:blip r:embed="rId4">
              <a:extLst>
                <a:ext uri="{28A0092B-C50C-407E-A947-70E740481C1C}">
                  <a14:useLocalDpi xmlns:a14="http://schemas.microsoft.com/office/drawing/2010/main" val="0"/>
                </a:ext>
              </a:extLst>
            </a:blip>
            <a:srcRect l="43619" t="10520" r="44815" b="50029"/>
            <a:stretch/>
          </p:blipFill>
          <p:spPr bwMode="auto">
            <a:xfrm>
              <a:off x="7504918" y="6107619"/>
              <a:ext cx="1268924" cy="663392"/>
            </a:xfrm>
            <a:prstGeom prst="rect">
              <a:avLst/>
            </a:prstGeom>
            <a:noFill/>
            <a:ln>
              <a:noFill/>
            </a:ln>
            <a:extLst>
              <a:ext uri="{53640926-AAD7-44D8-BBD7-CCE9431645EC}">
                <a14:shadowObscured xmlns:a14="http://schemas.microsoft.com/office/drawing/2010/main"/>
              </a:ext>
            </a:extLst>
          </p:spPr>
        </p:pic>
        <p:pic>
          <p:nvPicPr>
            <p:cNvPr id="18" name="Imagen 17">
              <a:extLst>
                <a:ext uri="{FF2B5EF4-FFF2-40B4-BE49-F238E27FC236}">
                  <a16:creationId xmlns:a16="http://schemas.microsoft.com/office/drawing/2014/main" id="{F2A9EABD-170E-4A3D-8502-EC101C887C42}"/>
                </a:ext>
              </a:extLst>
            </p:cNvPr>
            <p:cNvPicPr>
              <a:picLocks noChangeAspect="1"/>
            </p:cNvPicPr>
            <p:nvPr/>
          </p:nvPicPr>
          <p:blipFill rotWithShape="1">
            <a:blip r:embed="rId4">
              <a:extLst>
                <a:ext uri="{28A0092B-C50C-407E-A947-70E740481C1C}">
                  <a14:useLocalDpi xmlns:a14="http://schemas.microsoft.com/office/drawing/2010/main" val="0"/>
                </a:ext>
              </a:extLst>
            </a:blip>
            <a:srcRect l="45106" t="52601" r="45805" b="1807"/>
            <a:stretch/>
          </p:blipFill>
          <p:spPr bwMode="auto">
            <a:xfrm>
              <a:off x="9785157" y="6052066"/>
              <a:ext cx="721005" cy="680793"/>
            </a:xfrm>
            <a:prstGeom prst="rect">
              <a:avLst/>
            </a:prstGeom>
            <a:noFill/>
            <a:ln>
              <a:no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85FF6054-7290-4A47-AC71-EC397968285E}"/>
                </a:ext>
              </a:extLst>
            </p:cNvPr>
            <p:cNvPicPr>
              <a:picLocks noChangeAspect="1"/>
            </p:cNvPicPr>
            <p:nvPr/>
          </p:nvPicPr>
          <p:blipFill rotWithShape="1">
            <a:blip r:embed="rId4">
              <a:extLst>
                <a:ext uri="{28A0092B-C50C-407E-A947-70E740481C1C}">
                  <a14:useLocalDpi xmlns:a14="http://schemas.microsoft.com/office/drawing/2010/main" val="0"/>
                </a:ext>
              </a:extLst>
            </a:blip>
            <a:srcRect l="55185" t="7890" r="36884" b="52659"/>
            <a:stretch/>
          </p:blipFill>
          <p:spPr bwMode="auto">
            <a:xfrm>
              <a:off x="4654267" y="5542803"/>
              <a:ext cx="828992" cy="776301"/>
            </a:xfrm>
            <a:prstGeom prst="rect">
              <a:avLst/>
            </a:prstGeom>
            <a:noFill/>
            <a:ln>
              <a:noFill/>
            </a:ln>
            <a:extLst>
              <a:ext uri="{53640926-AAD7-44D8-BBD7-CCE9431645EC}">
                <a14:shadowObscured xmlns:a14="http://schemas.microsoft.com/office/drawing/2010/main"/>
              </a:ext>
            </a:extLst>
          </p:spPr>
        </p:pic>
        <p:pic>
          <p:nvPicPr>
            <p:cNvPr id="20" name="Imagen 19">
              <a:extLst>
                <a:ext uri="{FF2B5EF4-FFF2-40B4-BE49-F238E27FC236}">
                  <a16:creationId xmlns:a16="http://schemas.microsoft.com/office/drawing/2014/main" id="{7BF8432D-BD88-46D3-9885-6D5E49EF1ED0}"/>
                </a:ext>
              </a:extLst>
            </p:cNvPr>
            <p:cNvPicPr>
              <a:picLocks noChangeAspect="1"/>
            </p:cNvPicPr>
            <p:nvPr/>
          </p:nvPicPr>
          <p:blipFill rotWithShape="1">
            <a:blip r:embed="rId4">
              <a:extLst>
                <a:ext uri="{28A0092B-C50C-407E-A947-70E740481C1C}">
                  <a14:useLocalDpi xmlns:a14="http://schemas.microsoft.com/office/drawing/2010/main" val="0"/>
                </a:ext>
              </a:extLst>
            </a:blip>
            <a:srcRect l="63281" t="18410" r="22509" b="52659"/>
            <a:stretch/>
          </p:blipFill>
          <p:spPr bwMode="auto">
            <a:xfrm>
              <a:off x="3603703" y="6258657"/>
              <a:ext cx="1559747" cy="599343"/>
            </a:xfrm>
            <a:prstGeom prst="rect">
              <a:avLst/>
            </a:prstGeom>
            <a:noFill/>
            <a:ln>
              <a:noFill/>
            </a:ln>
            <a:extLst>
              <a:ext uri="{53640926-AAD7-44D8-BBD7-CCE9431645EC}">
                <a14:shadowObscured xmlns:a14="http://schemas.microsoft.com/office/drawing/2010/main"/>
              </a:ext>
            </a:extLst>
          </p:spPr>
        </p:pic>
        <p:pic>
          <p:nvPicPr>
            <p:cNvPr id="21" name="Imagen 20">
              <a:extLst>
                <a:ext uri="{FF2B5EF4-FFF2-40B4-BE49-F238E27FC236}">
                  <a16:creationId xmlns:a16="http://schemas.microsoft.com/office/drawing/2014/main" id="{7176D676-0D44-40E8-B020-65758A847258}"/>
                </a:ext>
              </a:extLst>
            </p:cNvPr>
            <p:cNvPicPr>
              <a:picLocks noChangeAspect="1"/>
            </p:cNvPicPr>
            <p:nvPr/>
          </p:nvPicPr>
          <p:blipFill rotWithShape="1">
            <a:blip r:embed="rId4">
              <a:extLst>
                <a:ext uri="{28A0092B-C50C-407E-A947-70E740481C1C}">
                  <a14:useLocalDpi xmlns:a14="http://schemas.microsoft.com/office/drawing/2010/main" val="0"/>
                </a:ext>
              </a:extLst>
            </a:blip>
            <a:srcRect l="57168" t="56116" r="25977" b="5318"/>
            <a:stretch/>
          </p:blipFill>
          <p:spPr bwMode="auto">
            <a:xfrm>
              <a:off x="10655599" y="6170309"/>
              <a:ext cx="1185005" cy="510539"/>
            </a:xfrm>
            <a:prstGeom prst="rect">
              <a:avLst/>
            </a:prstGeom>
            <a:noFill/>
            <a:ln>
              <a:noFill/>
            </a:ln>
            <a:extLst>
              <a:ext uri="{53640926-AAD7-44D8-BBD7-CCE9431645EC}">
                <a14:shadowObscured xmlns:a14="http://schemas.microsoft.com/office/drawing/2010/main"/>
              </a:ext>
            </a:extLst>
          </p:spPr>
        </p:pic>
        <p:pic>
          <p:nvPicPr>
            <p:cNvPr id="22" name="Imagen 21">
              <a:extLst>
                <a:ext uri="{FF2B5EF4-FFF2-40B4-BE49-F238E27FC236}">
                  <a16:creationId xmlns:a16="http://schemas.microsoft.com/office/drawing/2014/main" id="{3B353F06-1953-40E2-AB57-67E00C2EB001}"/>
                </a:ext>
              </a:extLst>
            </p:cNvPr>
            <p:cNvPicPr>
              <a:picLocks noChangeAspect="1"/>
            </p:cNvPicPr>
            <p:nvPr/>
          </p:nvPicPr>
          <p:blipFill rotWithShape="1">
            <a:blip r:embed="rId4">
              <a:extLst>
                <a:ext uri="{28A0092B-C50C-407E-A947-70E740481C1C}">
                  <a14:useLocalDpi xmlns:a14="http://schemas.microsoft.com/office/drawing/2010/main" val="0"/>
                </a:ext>
              </a:extLst>
            </a:blip>
            <a:srcRect l="77160" t="15781" r="3839" b="51782"/>
            <a:stretch/>
          </p:blipFill>
          <p:spPr bwMode="auto">
            <a:xfrm>
              <a:off x="197239" y="5569670"/>
              <a:ext cx="1950246" cy="627506"/>
            </a:xfrm>
            <a:prstGeom prst="rect">
              <a:avLst/>
            </a:prstGeom>
            <a:noFill/>
            <a:ln>
              <a:noFill/>
            </a:ln>
            <a:extLst>
              <a:ext uri="{53640926-AAD7-44D8-BBD7-CCE9431645EC}">
                <a14:shadowObscured xmlns:a14="http://schemas.microsoft.com/office/drawing/2010/main"/>
              </a:ext>
            </a:extLst>
          </p:spPr>
        </p:pic>
        <p:pic>
          <p:nvPicPr>
            <p:cNvPr id="23" name="Imagen 22">
              <a:extLst>
                <a:ext uri="{FF2B5EF4-FFF2-40B4-BE49-F238E27FC236}">
                  <a16:creationId xmlns:a16="http://schemas.microsoft.com/office/drawing/2014/main" id="{DACAE2E3-68A2-4BB9-A990-097CF09B381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82164" y="5539211"/>
              <a:ext cx="634612" cy="631098"/>
            </a:xfrm>
            <a:prstGeom prst="rect">
              <a:avLst/>
            </a:prstGeom>
            <a:noFill/>
            <a:ln>
              <a:noFill/>
            </a:ln>
          </p:spPr>
        </p:pic>
        <p:pic>
          <p:nvPicPr>
            <p:cNvPr id="24" name="Imagen 23">
              <a:extLst>
                <a:ext uri="{FF2B5EF4-FFF2-40B4-BE49-F238E27FC236}">
                  <a16:creationId xmlns:a16="http://schemas.microsoft.com/office/drawing/2014/main" id="{250C2A60-3AAA-44C9-8DA5-A43DA1D558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58180" y="6077807"/>
              <a:ext cx="609096" cy="695542"/>
            </a:xfrm>
            <a:prstGeom prst="rect">
              <a:avLst/>
            </a:prstGeom>
            <a:noFill/>
            <a:ln>
              <a:noFill/>
            </a:ln>
          </p:spPr>
        </p:pic>
        <p:pic>
          <p:nvPicPr>
            <p:cNvPr id="25" name="Imagen 24">
              <a:extLst>
                <a:ext uri="{FF2B5EF4-FFF2-40B4-BE49-F238E27FC236}">
                  <a16:creationId xmlns:a16="http://schemas.microsoft.com/office/drawing/2014/main" id="{5CC0F506-048F-4211-9EBA-8943DF8368E4}"/>
                </a:ext>
              </a:extLst>
            </p:cNvPr>
            <p:cNvPicPr>
              <a:picLocks noChangeAspect="1"/>
            </p:cNvPicPr>
            <p:nvPr/>
          </p:nvPicPr>
          <p:blipFill rotWithShape="1">
            <a:blip r:embed="rId4">
              <a:extLst>
                <a:ext uri="{28A0092B-C50C-407E-A947-70E740481C1C}">
                  <a14:useLocalDpi xmlns:a14="http://schemas.microsoft.com/office/drawing/2010/main" val="0"/>
                </a:ext>
              </a:extLst>
            </a:blip>
            <a:srcRect l="25940" t="50847" r="66460"/>
            <a:stretch/>
          </p:blipFill>
          <p:spPr bwMode="auto">
            <a:xfrm>
              <a:off x="5676559" y="5542803"/>
              <a:ext cx="819910" cy="766695"/>
            </a:xfrm>
            <a:prstGeom prst="rect">
              <a:avLst/>
            </a:prstGeom>
            <a:noFill/>
            <a:ln>
              <a:noFill/>
            </a:ln>
            <a:extLst>
              <a:ext uri="{53640926-AAD7-44D8-BBD7-CCE9431645EC}">
                <a14:shadowObscured xmlns:a14="http://schemas.microsoft.com/office/drawing/2010/main"/>
              </a:ext>
            </a:extLst>
          </p:spPr>
        </p:pic>
      </p:grpSp>
      <p:sp>
        <p:nvSpPr>
          <p:cNvPr id="26" name="Marcador de pie de página 18">
            <a:extLst>
              <a:ext uri="{FF2B5EF4-FFF2-40B4-BE49-F238E27FC236}">
                <a16:creationId xmlns:a16="http://schemas.microsoft.com/office/drawing/2014/main" id="{2291D258-22CA-47EF-BF7D-A3AB4B69B62E}"/>
              </a:ext>
            </a:extLst>
          </p:cNvPr>
          <p:cNvSpPr txBox="1">
            <a:spLocks/>
          </p:cNvSpPr>
          <p:nvPr/>
        </p:nvSpPr>
        <p:spPr>
          <a:xfrm>
            <a:off x="3726767" y="323500"/>
            <a:ext cx="4114800" cy="669504"/>
          </a:xfrm>
          <a:prstGeom prst="rect">
            <a:avLst/>
          </a:prstGeom>
        </p:spPr>
        <p:txBody>
          <a:bodyPr vert="horz" lIns="91440" tIns="45720" rIns="91440" bIns="45720" rtlCol="0" anchor="ctr"/>
          <a:lstStyle>
            <a:defPPr>
              <a:defRPr lang="en-C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000" b="1" dirty="0">
                <a:solidFill>
                  <a:schemeClr val="accent6"/>
                </a:solidFill>
              </a:rPr>
              <a:t>XVII ENCUENTRO DE PROFESORES DE REVISORÍA FISCAL </a:t>
            </a:r>
          </a:p>
        </p:txBody>
      </p:sp>
      <p:sp>
        <p:nvSpPr>
          <p:cNvPr id="2" name="Rectangle 1">
            <a:extLst>
              <a:ext uri="{FF2B5EF4-FFF2-40B4-BE49-F238E27FC236}">
                <a16:creationId xmlns:a16="http://schemas.microsoft.com/office/drawing/2014/main" id="{6027884C-4118-C6A1-AEC8-C0E6C624AAC2}"/>
              </a:ext>
            </a:extLst>
          </p:cNvPr>
          <p:cNvSpPr>
            <a:spLocks noChangeArrowheads="1"/>
          </p:cNvSpPr>
          <p:nvPr/>
        </p:nvSpPr>
        <p:spPr bwMode="auto">
          <a:xfrm>
            <a:off x="682388" y="2387759"/>
            <a:ext cx="1104765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20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Tales informes son, de suma importancia ya que pueden ser relevantes para la toma de decisiones o pueden influir en sus decisiones así como lo dice </a:t>
            </a:r>
            <a:r>
              <a:rPr kumimoji="0" lang="es-MX" altLang="es-CO" sz="20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(Suárez-Rico, 2021)</a:t>
            </a:r>
            <a:r>
              <a:rPr kumimoji="0" lang="es-CO" altLang="es-CO" sz="20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 pero desde la perspectiva de la profesión contable no es un tema que se haya incorporado dentro de los pénsum de las diferentes instituciones de educación superior, pero si ha tomado gran relevancia para todos los profesionales ya que estamos en un mundo globalizado y que utiliza estándares internacionales de información financiera </a:t>
            </a:r>
            <a:r>
              <a:rPr kumimoji="0" lang="es-MX" altLang="es-CO" sz="20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(Fundación IFRS, 2022)</a:t>
            </a:r>
            <a:r>
              <a:rPr kumimoji="0" lang="es-CO" altLang="es-CO" sz="2000" b="0" i="0" u="none" strike="noStrike" cap="none" normalizeH="0" baseline="0">
                <a:ln>
                  <a:noFill/>
                </a:ln>
                <a:solidFill>
                  <a:schemeClr val="tx1"/>
                </a:solidFill>
                <a:effectLst/>
                <a:ea typeface="Calibri" panose="020F0502020204030204" pitchFamily="34" charset="0"/>
                <a:cs typeface="Times New Roman" panose="02020603050405020304" pitchFamily="18" charset="0"/>
              </a:rPr>
              <a:t> lo que permite que todo el mundo hable el mismo idioma a nivel empresarial.</a:t>
            </a:r>
            <a:r>
              <a:rPr kumimoji="0" lang="es-CO" altLang="es-CO" sz="2000" b="0" i="0" u="none" strike="noStrike" cap="none" normalizeH="0" baseline="0">
                <a:ln>
                  <a:noFill/>
                </a:ln>
                <a:solidFill>
                  <a:schemeClr val="tx1"/>
                </a:solidFill>
                <a:effectLst/>
              </a:rPr>
              <a:t> </a:t>
            </a:r>
          </a:p>
        </p:txBody>
      </p:sp>
    </p:spTree>
    <p:extLst>
      <p:ext uri="{BB962C8B-B14F-4D97-AF65-F5344CB8AC3E}">
        <p14:creationId xmlns:p14="http://schemas.microsoft.com/office/powerpoint/2010/main" val="2556532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E4E853DB10B24F8B71E1DFBFDB1E6B" ma:contentTypeVersion="14" ma:contentTypeDescription="Create a new document." ma:contentTypeScope="" ma:versionID="e7eb9b523023f0dfb447268123859813">
  <xsd:schema xmlns:xsd="http://www.w3.org/2001/XMLSchema" xmlns:xs="http://www.w3.org/2001/XMLSchema" xmlns:p="http://schemas.microsoft.com/office/2006/metadata/properties" xmlns:ns3="a2e9671a-1747-42ae-90a0-f221e43ca48a" xmlns:ns4="f1338250-f45c-49bd-a98f-8be4a3025f38" targetNamespace="http://schemas.microsoft.com/office/2006/metadata/properties" ma:root="true" ma:fieldsID="e7b8542045de504a78afd6384f589627" ns3:_="" ns4:_="">
    <xsd:import namespace="a2e9671a-1747-42ae-90a0-f221e43ca48a"/>
    <xsd:import namespace="f1338250-f45c-49bd-a98f-8be4a3025f3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e9671a-1747-42ae-90a0-f221e43ca4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1338250-f45c-49bd-a98f-8be4a3025f3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CAD810-276C-4FFD-9B17-DE33A09C01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e9671a-1747-42ae-90a0-f221e43ca48a"/>
    <ds:schemaRef ds:uri="f1338250-f45c-49bd-a98f-8be4a3025f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A6A77D-3A7A-484C-A832-B382B5184457}">
  <ds:schemaRefs>
    <ds:schemaRef ds:uri="http://schemas.microsoft.com/office/2006/documentManagement/types"/>
    <ds:schemaRef ds:uri="a2e9671a-1747-42ae-90a0-f221e43ca48a"/>
    <ds:schemaRef ds:uri="f1338250-f45c-49bd-a98f-8be4a3025f38"/>
    <ds:schemaRef ds:uri="http://schemas.microsoft.com/office/infopath/2007/PartnerControls"/>
    <ds:schemaRef ds:uri="http://purl.org/dc/elements/1.1/"/>
    <ds:schemaRef ds:uri="http://schemas.microsoft.com/office/2006/metadata/properties"/>
    <ds:schemaRef ds:uri="http://www.w3.org/XML/1998/namespace"/>
    <ds:schemaRef ds:uri="http://schemas.openxmlformats.org/package/2006/metadata/core-properties"/>
    <ds:schemaRef ds:uri="http://purl.org/dc/dcmitype/"/>
    <ds:schemaRef ds:uri="http://purl.org/dc/terms/"/>
  </ds:schemaRefs>
</ds:datastoreItem>
</file>

<file path=customXml/itemProps3.xml><?xml version="1.0" encoding="utf-8"?>
<ds:datastoreItem xmlns:ds="http://schemas.openxmlformats.org/officeDocument/2006/customXml" ds:itemID="{66CF7AA9-2B9C-4362-B5F2-E9FBCC31A9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837</TotalTime>
  <Words>434</Words>
  <Application>Microsoft Office PowerPoint</Application>
  <PresentationFormat>Panorámica</PresentationFormat>
  <Paragraphs>40</Paragraphs>
  <Slides>13</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Calibri Light</vt:lpstr>
      <vt:lpstr>Office Theme</vt:lpstr>
      <vt:lpstr>Retos Actuales de la Enseñanza y el Ejercicio de la Revisoría Fiscal: Una aproximación desde la mirada de la Academia, la empresa y el Estado.</vt:lpstr>
      <vt:lpstr>Los Reportes de Sostenibilidad y el Ejercicio de la Revisoría Fiscal  C.P.T. Arlex German Angel Corredor Docente Ibero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CLAUDIA PATRICIA ORTIZ VIAFARA</dc:creator>
  <cp:lastModifiedBy>OLGA LUCIA CARREÑO LEON</cp:lastModifiedBy>
  <cp:revision>447</cp:revision>
  <dcterms:created xsi:type="dcterms:W3CDTF">2021-10-11T21:38:16Z</dcterms:created>
  <dcterms:modified xsi:type="dcterms:W3CDTF">2023-05-13T15:11:15Z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0x010100E6E4E853DB10B24F8B71E1DFBFDB1E6B</vt:lpwstr>
  </property>
</Properties>
</file>