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51" r:id="rId2"/>
    <p:sldMasterId id="2147483653" r:id="rId3"/>
    <p:sldMasterId id="2147483654" r:id="rId4"/>
    <p:sldMasterId id="2147483655" r:id="rId5"/>
    <p:sldMasterId id="2147483656" r:id="rId6"/>
    <p:sldMasterId id="2147483657" r:id="rId7"/>
    <p:sldMasterId id="2147483658" r:id="rId8"/>
    <p:sldMasterId id="2147483659" r:id="rId9"/>
    <p:sldMasterId id="2147483660" r:id="rId10"/>
    <p:sldMasterId id="2147483661" r:id="rId11"/>
    <p:sldMasterId id="2147483662" r:id="rId12"/>
    <p:sldMasterId id="2147484998" r:id="rId13"/>
  </p:sldMasterIdLst>
  <p:notesMasterIdLst>
    <p:notesMasterId r:id="rId26"/>
  </p:notesMasterIdLst>
  <p:sldIdLst>
    <p:sldId id="257" r:id="rId14"/>
    <p:sldId id="258" r:id="rId15"/>
    <p:sldId id="259" r:id="rId16"/>
    <p:sldId id="261" r:id="rId17"/>
    <p:sldId id="262" r:id="rId18"/>
    <p:sldId id="264" r:id="rId19"/>
    <p:sldId id="265" r:id="rId20"/>
    <p:sldId id="266" r:id="rId21"/>
    <p:sldId id="268" r:id="rId22"/>
    <p:sldId id="269" r:id="rId23"/>
    <p:sldId id="270" r:id="rId24"/>
    <p:sldId id="267" r:id="rId25"/>
  </p:sldIdLst>
  <p:sldSz cx="9144000" cy="6858000" type="screen4x3"/>
  <p:notesSz cx="6858000" cy="9144000"/>
  <p:defaultTextStyle>
    <a:defPPr>
      <a:defRPr lang="en-US"/>
    </a:defPPr>
    <a:lvl1pPr algn="ctr" rtl="0" fontAlgn="base">
      <a:spcBef>
        <a:spcPct val="0"/>
      </a:spcBef>
      <a:spcAft>
        <a:spcPct val="0"/>
      </a:spcAft>
      <a:defRPr b="1" kern="1200">
        <a:solidFill>
          <a:schemeClr val="tx1"/>
        </a:solidFill>
        <a:latin typeface="Arial" charset="0"/>
        <a:ea typeface="+mn-ea"/>
        <a:cs typeface="+mn-cs"/>
      </a:defRPr>
    </a:lvl1pPr>
    <a:lvl2pPr marL="457200" algn="ctr" rtl="0" fontAlgn="base">
      <a:spcBef>
        <a:spcPct val="0"/>
      </a:spcBef>
      <a:spcAft>
        <a:spcPct val="0"/>
      </a:spcAft>
      <a:defRPr b="1" kern="1200">
        <a:solidFill>
          <a:schemeClr val="tx1"/>
        </a:solidFill>
        <a:latin typeface="Arial" charset="0"/>
        <a:ea typeface="+mn-ea"/>
        <a:cs typeface="+mn-cs"/>
      </a:defRPr>
    </a:lvl2pPr>
    <a:lvl3pPr marL="914400" algn="ctr" rtl="0" fontAlgn="base">
      <a:spcBef>
        <a:spcPct val="0"/>
      </a:spcBef>
      <a:spcAft>
        <a:spcPct val="0"/>
      </a:spcAft>
      <a:defRPr b="1" kern="1200">
        <a:solidFill>
          <a:schemeClr val="tx1"/>
        </a:solidFill>
        <a:latin typeface="Arial" charset="0"/>
        <a:ea typeface="+mn-ea"/>
        <a:cs typeface="+mn-cs"/>
      </a:defRPr>
    </a:lvl3pPr>
    <a:lvl4pPr marL="1371600" algn="ctr" rtl="0" fontAlgn="base">
      <a:spcBef>
        <a:spcPct val="0"/>
      </a:spcBef>
      <a:spcAft>
        <a:spcPct val="0"/>
      </a:spcAft>
      <a:defRPr b="1" kern="1200">
        <a:solidFill>
          <a:schemeClr val="tx1"/>
        </a:solidFill>
        <a:latin typeface="Arial" charset="0"/>
        <a:ea typeface="+mn-ea"/>
        <a:cs typeface="+mn-cs"/>
      </a:defRPr>
    </a:lvl4pPr>
    <a:lvl5pPr marL="1828800" algn="ctr"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CC00"/>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864" autoAdjust="0"/>
    <p:restoredTop sz="78766" autoAdjust="0"/>
  </p:normalViewPr>
  <p:slideViewPr>
    <p:cSldViewPr>
      <p:cViewPr varScale="1">
        <p:scale>
          <a:sx n="50" d="100"/>
          <a:sy n="50" d="100"/>
        </p:scale>
        <p:origin x="-564"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5.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8.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2" Type="http://schemas.openxmlformats.org/officeDocument/2006/relationships/slideMaster" Target="slideMasters/slideMaster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1.xml"/><Relationship Id="rId5" Type="http://schemas.openxmlformats.org/officeDocument/2006/relationships/slideMaster" Target="slideMasters/slideMaster5.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viewProps" Target="viewProps.xml"/><Relationship Id="rId10" Type="http://schemas.openxmlformats.org/officeDocument/2006/relationships/slideMaster" Target="slideMasters/slideMaster10.xml"/><Relationship Id="rId19" Type="http://schemas.openxmlformats.org/officeDocument/2006/relationships/slide" Target="slides/slide6.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b="0"/>
            </a:lvl1pPr>
          </a:lstStyle>
          <a:p>
            <a:pPr>
              <a:defRPr/>
            </a:pPr>
            <a:endParaRPr lang="en-US"/>
          </a:p>
        </p:txBody>
      </p:sp>
      <p:sp>
        <p:nvSpPr>
          <p:cNvPr id="8704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vl1pPr>
          </a:lstStyle>
          <a:p>
            <a:pPr>
              <a:defRPr/>
            </a:pPr>
            <a:endParaRPr lang="en-US"/>
          </a:p>
        </p:txBody>
      </p:sp>
      <p:sp>
        <p:nvSpPr>
          <p:cNvPr id="5837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8704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704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b="0"/>
            </a:lvl1pPr>
          </a:lstStyle>
          <a:p>
            <a:pPr>
              <a:defRPr/>
            </a:pPr>
            <a:endParaRPr lang="en-US"/>
          </a:p>
        </p:txBody>
      </p:sp>
      <p:sp>
        <p:nvSpPr>
          <p:cNvPr id="8704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vl1pPr>
          </a:lstStyle>
          <a:p>
            <a:pPr>
              <a:defRPr/>
            </a:pPr>
            <a:fld id="{3ED25BDF-1623-4FF0-8671-E286A92AEA6F}" type="slidenum">
              <a:rPr lang="en-US"/>
              <a:pPr>
                <a:defRPr/>
              </a:pPr>
              <a:t>‹Nº›</a:t>
            </a:fld>
            <a:endParaRPr lang="en-US"/>
          </a:p>
        </p:txBody>
      </p:sp>
    </p:spTree>
    <p:extLst>
      <p:ext uri="{BB962C8B-B14F-4D97-AF65-F5344CB8AC3E}">
        <p14:creationId xmlns:p14="http://schemas.microsoft.com/office/powerpoint/2010/main" val="19456415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p:spPr>
        <p:txBody>
          <a:bodyPr/>
          <a:lstStyle/>
          <a:p>
            <a:pPr eaLnBrk="1" hangingPunct="1">
              <a:lnSpc>
                <a:spcPct val="90000"/>
              </a:lnSpc>
            </a:pPr>
            <a:r>
              <a:rPr lang="en-GB" sz="1000" smtClean="0"/>
              <a:t>For information on applying this template onto existing presentations, refer to the notes on slide 2 of this presentation.</a:t>
            </a:r>
          </a:p>
          <a:p>
            <a:pPr eaLnBrk="1" hangingPunct="1">
              <a:lnSpc>
                <a:spcPct val="90000"/>
              </a:lnSpc>
            </a:pPr>
            <a:r>
              <a:rPr lang="en-GB" sz="1000" smtClean="0"/>
              <a:t>The Input area of the Beam can be customized to reflect the content of the</a:t>
            </a:r>
            <a:br>
              <a:rPr lang="en-GB" sz="1000" smtClean="0"/>
            </a:br>
            <a:r>
              <a:rPr lang="en-GB" sz="1000" smtClean="0"/>
              <a:t>presentation. The Input area is an AutoShape with a picture fill. To change this, ensure you have the image you wish to use (ideally a </a:t>
            </a:r>
            <a:r>
              <a:rPr lang="en-GB" sz="1000" b="1" smtClean="0"/>
              <a:t>.jpg</a:t>
            </a:r>
            <a:r>
              <a:rPr lang="en-GB" sz="1000" smtClean="0"/>
              <a:t> or a </a:t>
            </a:r>
            <a:r>
              <a:rPr lang="en-GB" sz="1000" b="1" smtClean="0"/>
              <a:t>.png</a:t>
            </a:r>
            <a:r>
              <a:rPr lang="en-GB" sz="1000" smtClean="0"/>
              <a:t> file) in an accessible folder. The image should have a ratio of 1:1 to ensure it does not appear distorted.</a:t>
            </a:r>
          </a:p>
          <a:p>
            <a:pPr eaLnBrk="1" hangingPunct="1">
              <a:lnSpc>
                <a:spcPct val="90000"/>
              </a:lnSpc>
            </a:pPr>
            <a:r>
              <a:rPr lang="en-GB" sz="1000" smtClean="0"/>
              <a:t>Acceptable images for importing into the Input area of the Beam are the three approved graphics (lines), and black and white photography or illustrations which follow the principles laid out on </a:t>
            </a:r>
            <a:r>
              <a:rPr lang="en-GB" sz="1000" i="1" smtClean="0"/>
              <a:t>The Branding Zone. </a:t>
            </a:r>
            <a:r>
              <a:rPr lang="en-GB" sz="1000" smtClean="0"/>
              <a:t>Color images should never be imported into this area.</a:t>
            </a:r>
          </a:p>
          <a:p>
            <a:pPr eaLnBrk="1" hangingPunct="1">
              <a:lnSpc>
                <a:spcPct val="90000"/>
              </a:lnSpc>
            </a:pPr>
            <a:r>
              <a:rPr lang="en-GB" sz="1000" smtClean="0"/>
              <a:t>To create a thank you slide with a picture in the Input area of the Beam, duplicate this master slide and create a new master slide. If using the graphic on the title slide the same should be used on the thank you slide. If using a picture in the Input area of the Beam in the title slide, the same or different but related picture can be used on the thank you slide. </a:t>
            </a:r>
          </a:p>
          <a:p>
            <a:pPr eaLnBrk="1" hangingPunct="1">
              <a:lnSpc>
                <a:spcPct val="90000"/>
              </a:lnSpc>
            </a:pPr>
            <a:r>
              <a:rPr lang="en-GB" sz="1000" smtClean="0"/>
              <a:t>Customize the Input area of the Beam as described below. </a:t>
            </a:r>
          </a:p>
          <a:p>
            <a:pPr lvl="1" eaLnBrk="1" hangingPunct="1">
              <a:lnSpc>
                <a:spcPct val="90000"/>
              </a:lnSpc>
            </a:pPr>
            <a:r>
              <a:rPr lang="en-GB" sz="1000" smtClean="0"/>
              <a:t>Click on the </a:t>
            </a:r>
            <a:r>
              <a:rPr lang="en-GB" sz="1000" b="1" smtClean="0"/>
              <a:t>View</a:t>
            </a:r>
            <a:r>
              <a:rPr lang="en-GB" sz="1000" smtClean="0"/>
              <a:t> tab from the menu bar and select </a:t>
            </a:r>
            <a:r>
              <a:rPr lang="en-GB" sz="1000" b="1" smtClean="0"/>
              <a:t>Master&gt;Slide Master</a:t>
            </a:r>
          </a:p>
          <a:p>
            <a:pPr lvl="1" eaLnBrk="1" hangingPunct="1">
              <a:lnSpc>
                <a:spcPct val="90000"/>
              </a:lnSpc>
            </a:pPr>
            <a:r>
              <a:rPr lang="en-GB" sz="1000" smtClean="0"/>
              <a:t>Right-click on the Input graphic and select </a:t>
            </a:r>
            <a:r>
              <a:rPr lang="en-GB" sz="1000" b="1" smtClean="0"/>
              <a:t>Format AutoShape</a:t>
            </a:r>
          </a:p>
          <a:p>
            <a:pPr lvl="1" eaLnBrk="1" hangingPunct="1">
              <a:lnSpc>
                <a:spcPct val="90000"/>
              </a:lnSpc>
            </a:pPr>
            <a:r>
              <a:rPr lang="en-GB" sz="1000" smtClean="0"/>
              <a:t>From the </a:t>
            </a:r>
            <a:r>
              <a:rPr lang="en-GB" sz="1000" b="1" smtClean="0"/>
              <a:t>Fill</a:t>
            </a:r>
            <a:r>
              <a:rPr lang="en-GB" sz="1000" smtClean="0"/>
              <a:t> menu, under the </a:t>
            </a:r>
            <a:r>
              <a:rPr lang="en-GB" sz="1000" b="1" smtClean="0"/>
              <a:t>Color and Lines</a:t>
            </a:r>
            <a:r>
              <a:rPr lang="en-GB" sz="1000" smtClean="0"/>
              <a:t> tab, click on the drop-down arrow next to </a:t>
            </a:r>
            <a:r>
              <a:rPr lang="en-GB" sz="1000" b="1" smtClean="0"/>
              <a:t>Color</a:t>
            </a:r>
            <a:r>
              <a:rPr lang="en-GB" sz="1000" smtClean="0"/>
              <a:t> and select the </a:t>
            </a:r>
            <a:r>
              <a:rPr lang="en-GB" sz="1000" b="1" smtClean="0"/>
              <a:t>Fill Effects</a:t>
            </a:r>
            <a:r>
              <a:rPr lang="en-GB" sz="1000" smtClean="0"/>
              <a:t> menu</a:t>
            </a:r>
          </a:p>
          <a:p>
            <a:pPr lvl="1" eaLnBrk="1" hangingPunct="1">
              <a:lnSpc>
                <a:spcPct val="90000"/>
              </a:lnSpc>
            </a:pPr>
            <a:r>
              <a:rPr lang="en-GB" sz="1000" smtClean="0"/>
              <a:t>From the </a:t>
            </a:r>
            <a:r>
              <a:rPr lang="en-GB" sz="1000" b="1" smtClean="0"/>
              <a:t>Picture</a:t>
            </a:r>
            <a:r>
              <a:rPr lang="en-GB" sz="1000" smtClean="0"/>
              <a:t> tab, click on </a:t>
            </a:r>
            <a:r>
              <a:rPr lang="en-GB" sz="1000" b="1" smtClean="0"/>
              <a:t>Select Picture</a:t>
            </a:r>
            <a:r>
              <a:rPr lang="en-GB" sz="1000" smtClean="0"/>
              <a:t>. Navigate to the folder containing the image you wish to insert in the Input area. Highlight the image and tick the </a:t>
            </a:r>
            <a:r>
              <a:rPr lang="en-GB" sz="1000" b="1" smtClean="0"/>
              <a:t>Lock picture aspect ratio</a:t>
            </a:r>
            <a:r>
              <a:rPr lang="en-GB" sz="1000" smtClean="0"/>
              <a:t> box. Click on </a:t>
            </a:r>
            <a:r>
              <a:rPr lang="en-GB" sz="1000" b="1" smtClean="0"/>
              <a:t>OK</a:t>
            </a:r>
            <a:r>
              <a:rPr lang="en-GB" sz="1000" smtClean="0"/>
              <a:t>.</a:t>
            </a:r>
          </a:p>
          <a:p>
            <a:pPr lvl="1" eaLnBrk="1" hangingPunct="1">
              <a:lnSpc>
                <a:spcPct val="90000"/>
              </a:lnSpc>
            </a:pPr>
            <a:r>
              <a:rPr lang="en-GB" sz="1000" smtClean="0"/>
              <a:t>You can now preview the image before continuing. If you are happy with how it looks, click </a:t>
            </a:r>
            <a:r>
              <a:rPr lang="en-GB" sz="1000" b="1" smtClean="0"/>
              <a:t>Ok</a:t>
            </a:r>
            <a:r>
              <a:rPr lang="en-GB" sz="1000" smtClean="0"/>
              <a:t> to continue. Otherwise, repeat the process until you are happy with your selected image</a:t>
            </a:r>
          </a:p>
          <a:p>
            <a:pPr lvl="1" eaLnBrk="1" hangingPunct="1">
              <a:lnSpc>
                <a:spcPct val="90000"/>
              </a:lnSpc>
            </a:pPr>
            <a:r>
              <a:rPr lang="en-GB" sz="1000" smtClean="0"/>
              <a:t>To exit from </a:t>
            </a:r>
            <a:r>
              <a:rPr lang="en-GB" sz="1000" b="1" smtClean="0"/>
              <a:t>Master View</a:t>
            </a:r>
            <a:r>
              <a:rPr lang="en-GB" sz="1000" smtClean="0"/>
              <a:t>, click on </a:t>
            </a:r>
            <a:r>
              <a:rPr lang="en-GB" sz="1000" b="1" smtClean="0"/>
              <a:t>View&gt;Normal</a:t>
            </a:r>
            <a:r>
              <a:rPr lang="en-GB" sz="1000" smtClean="0"/>
              <a:t>. The change you made to the Input graphic should now be visible on the title slide</a:t>
            </a:r>
            <a:endParaRPr lang="en-US" sz="1000"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pic>
        <p:nvPicPr>
          <p:cNvPr id="4" name="Picture 4" descr="logo_tagblack"/>
          <p:cNvPicPr>
            <a:picLocks noChangeAspect="1" noChangeArrowheads="1"/>
          </p:cNvPicPr>
          <p:nvPr/>
        </p:nvPicPr>
        <p:blipFill>
          <a:blip r:embed="rId2" cstate="print"/>
          <a:srcRect/>
          <a:stretch>
            <a:fillRect/>
          </a:stretch>
        </p:blipFill>
        <p:spPr bwMode="auto">
          <a:xfrm>
            <a:off x="3073400" y="6030913"/>
            <a:ext cx="1908175" cy="428625"/>
          </a:xfrm>
          <a:prstGeom prst="rect">
            <a:avLst/>
          </a:prstGeom>
          <a:noFill/>
          <a:ln w="9525">
            <a:noFill/>
            <a:miter lim="800000"/>
            <a:headEnd/>
            <a:tailEnd/>
          </a:ln>
        </p:spPr>
      </p:pic>
      <p:sp>
        <p:nvSpPr>
          <p:cNvPr id="5" name="AutoShape 5"/>
          <p:cNvSpPr>
            <a:spLocks noChangeArrowheads="1"/>
          </p:cNvSpPr>
          <p:nvPr/>
        </p:nvSpPr>
        <p:spPr bwMode="auto">
          <a:xfrm rot="5400000">
            <a:off x="-120649" y="1274762"/>
            <a:ext cx="3313112" cy="3071813"/>
          </a:xfrm>
          <a:prstGeom prst="triangle">
            <a:avLst>
              <a:gd name="adj" fmla="val 60227"/>
            </a:avLst>
          </a:prstGeom>
          <a:blipFill dpi="0" rotWithShape="0">
            <a:blip r:embed="rId3" cstate="print"/>
            <a:srcRect/>
            <a:stretch>
              <a:fillRect r="-11536"/>
            </a:stretch>
          </a:blipFill>
          <a:ln w="9525">
            <a:noFill/>
            <a:miter lim="800000"/>
            <a:headEnd/>
            <a:tailEnd/>
          </a:ln>
          <a:effectLst/>
        </p:spPr>
        <p:txBody>
          <a:bodyPr wrap="none" anchor="ctr"/>
          <a:lstStyle/>
          <a:p>
            <a:pPr>
              <a:defRPr/>
            </a:pPr>
            <a:endParaRPr lang="es-CL"/>
          </a:p>
        </p:txBody>
      </p:sp>
      <p:pic>
        <p:nvPicPr>
          <p:cNvPr id="6" name="Picture 6" descr="logo_tagblack"/>
          <p:cNvPicPr>
            <a:picLocks noChangeAspect="1" noChangeArrowheads="1"/>
          </p:cNvPicPr>
          <p:nvPr/>
        </p:nvPicPr>
        <p:blipFill>
          <a:blip r:embed="rId2" cstate="print"/>
          <a:srcRect/>
          <a:stretch>
            <a:fillRect/>
          </a:stretch>
        </p:blipFill>
        <p:spPr bwMode="auto">
          <a:xfrm>
            <a:off x="3073400" y="6030913"/>
            <a:ext cx="1908175" cy="428625"/>
          </a:xfrm>
          <a:prstGeom prst="rect">
            <a:avLst/>
          </a:prstGeom>
          <a:noFill/>
          <a:ln w="9525">
            <a:noFill/>
            <a:miter lim="800000"/>
            <a:headEnd/>
            <a:tailEnd/>
          </a:ln>
        </p:spPr>
      </p:pic>
      <p:sp>
        <p:nvSpPr>
          <p:cNvPr id="7" name="AutoShape 7"/>
          <p:cNvSpPr>
            <a:spLocks noChangeArrowheads="1"/>
          </p:cNvSpPr>
          <p:nvPr/>
        </p:nvSpPr>
        <p:spPr bwMode="auto">
          <a:xfrm rot="5400000">
            <a:off x="-120649" y="1274762"/>
            <a:ext cx="3313112" cy="3071813"/>
          </a:xfrm>
          <a:prstGeom prst="triangle">
            <a:avLst>
              <a:gd name="adj" fmla="val 60227"/>
            </a:avLst>
          </a:prstGeom>
          <a:blipFill dpi="0" rotWithShape="0">
            <a:blip r:embed="rId3" cstate="print"/>
            <a:srcRect/>
            <a:stretch>
              <a:fillRect r="-11536"/>
            </a:stretch>
          </a:blipFill>
          <a:ln w="9525">
            <a:noFill/>
            <a:miter lim="800000"/>
            <a:headEnd/>
            <a:tailEnd/>
          </a:ln>
          <a:effectLst/>
        </p:spPr>
        <p:txBody>
          <a:bodyPr wrap="none" anchor="ctr"/>
          <a:lstStyle/>
          <a:p>
            <a:pPr>
              <a:defRPr/>
            </a:pPr>
            <a:endParaRPr lang="es-CL"/>
          </a:p>
        </p:txBody>
      </p:sp>
      <p:sp>
        <p:nvSpPr>
          <p:cNvPr id="8" name="Freeform 8"/>
          <p:cNvSpPr>
            <a:spLocks/>
          </p:cNvSpPr>
          <p:nvPr/>
        </p:nvSpPr>
        <p:spPr bwMode="auto">
          <a:xfrm>
            <a:off x="3074988" y="565150"/>
            <a:ext cx="6067425" cy="2586038"/>
          </a:xfrm>
          <a:custGeom>
            <a:avLst/>
            <a:gdLst/>
            <a:ahLst/>
            <a:cxnLst>
              <a:cxn ang="0">
                <a:pos x="0" y="1629"/>
              </a:cxn>
              <a:cxn ang="0">
                <a:pos x="3822" y="0"/>
              </a:cxn>
              <a:cxn ang="0">
                <a:pos x="3822" y="492"/>
              </a:cxn>
              <a:cxn ang="0">
                <a:pos x="0" y="1629"/>
              </a:cxn>
            </a:cxnLst>
            <a:rect l="0" t="0" r="r" b="b"/>
            <a:pathLst>
              <a:path w="3822" h="1629">
                <a:moveTo>
                  <a:pt x="0" y="1629"/>
                </a:moveTo>
                <a:lnTo>
                  <a:pt x="3822" y="0"/>
                </a:lnTo>
                <a:lnTo>
                  <a:pt x="3822" y="492"/>
                </a:lnTo>
                <a:lnTo>
                  <a:pt x="0" y="1629"/>
                </a:lnTo>
                <a:close/>
              </a:path>
            </a:pathLst>
          </a:custGeom>
          <a:solidFill>
            <a:schemeClr val="accent2"/>
          </a:solidFill>
          <a:ln w="9525">
            <a:noFill/>
            <a:round/>
            <a:headEnd/>
            <a:tailEnd/>
          </a:ln>
          <a:effectLst/>
        </p:spPr>
        <p:txBody>
          <a:bodyPr/>
          <a:lstStyle/>
          <a:p>
            <a:pPr>
              <a:defRPr/>
            </a:pPr>
            <a:endParaRPr lang="es-CL"/>
          </a:p>
        </p:txBody>
      </p:sp>
      <p:sp>
        <p:nvSpPr>
          <p:cNvPr id="54274" name="Rectangle 2"/>
          <p:cNvSpPr>
            <a:spLocks noGrp="1" noChangeArrowheads="1"/>
          </p:cNvSpPr>
          <p:nvPr>
            <p:ph type="ctrTitle"/>
          </p:nvPr>
        </p:nvSpPr>
        <p:spPr>
          <a:xfrm>
            <a:off x="3059113" y="3457575"/>
            <a:ext cx="5541962" cy="908050"/>
          </a:xfrm>
        </p:spPr>
        <p:txBody>
          <a:bodyPr tIns="0"/>
          <a:lstStyle>
            <a:lvl1pPr>
              <a:defRPr/>
            </a:lvl1pPr>
          </a:lstStyle>
          <a:p>
            <a:r>
              <a:rPr lang="en-US"/>
              <a:t>Click to edit Master title style</a:t>
            </a:r>
          </a:p>
        </p:txBody>
      </p:sp>
      <p:sp>
        <p:nvSpPr>
          <p:cNvPr id="54275" name="Rectangle 3"/>
          <p:cNvSpPr>
            <a:spLocks noGrp="1" noChangeArrowheads="1"/>
          </p:cNvSpPr>
          <p:nvPr>
            <p:ph type="subTitle" idx="1"/>
          </p:nvPr>
        </p:nvSpPr>
        <p:spPr>
          <a:xfrm>
            <a:off x="3062288" y="4354513"/>
            <a:ext cx="5541962" cy="1019175"/>
          </a:xfrm>
        </p:spPr>
        <p:txBody>
          <a:bodyPr/>
          <a:lstStyle>
            <a:lvl1pPr marL="0" indent="0">
              <a:lnSpc>
                <a:spcPct val="85000"/>
              </a:lnSpc>
              <a:buFont typeface="Arial" charset="0"/>
              <a:buNone/>
              <a:defRPr sz="2000"/>
            </a:lvl1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CL"/>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L"/>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s-C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s-CL"/>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CL"/>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L"/>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s-CL"/>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CL"/>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L"/>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L"/>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s-CL"/>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L"/>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L"/>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CL"/>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s-CL"/>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L"/>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s-CL"/>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CL"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CL"/>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0988" y="200025"/>
            <a:ext cx="2057400" cy="5732463"/>
          </a:xfrm>
        </p:spPr>
        <p:txBody>
          <a:bodyPr vert="eaVert"/>
          <a:lstStyle/>
          <a:p>
            <a:r>
              <a:rPr lang="en-US" smtClean="0"/>
              <a:t>Click to edit Master title style</a:t>
            </a:r>
            <a:endParaRPr lang="es-CL"/>
          </a:p>
        </p:txBody>
      </p:sp>
      <p:sp>
        <p:nvSpPr>
          <p:cNvPr id="3" name="Vertical Text Placeholder 2"/>
          <p:cNvSpPr>
            <a:spLocks noGrp="1"/>
          </p:cNvSpPr>
          <p:nvPr>
            <p:ph type="body" orient="vert" idx="1"/>
          </p:nvPr>
        </p:nvSpPr>
        <p:spPr>
          <a:xfrm>
            <a:off x="455613" y="200025"/>
            <a:ext cx="6022975" cy="57324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L"/>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0025"/>
            <a:ext cx="2057400" cy="5926138"/>
          </a:xfrm>
        </p:spPr>
        <p:txBody>
          <a:bodyPr vert="eaVert"/>
          <a:lstStyle/>
          <a:p>
            <a:r>
              <a:rPr lang="en-US" smtClean="0"/>
              <a:t>Click to edit Master title style</a:t>
            </a:r>
            <a:endParaRPr lang="es-CL"/>
          </a:p>
        </p:txBody>
      </p:sp>
      <p:sp>
        <p:nvSpPr>
          <p:cNvPr id="3" name="Vertical Text Placeholder 2"/>
          <p:cNvSpPr>
            <a:spLocks noGrp="1"/>
          </p:cNvSpPr>
          <p:nvPr>
            <p:ph type="body" orient="vert" idx="1"/>
          </p:nvPr>
        </p:nvSpPr>
        <p:spPr>
          <a:xfrm>
            <a:off x="457200" y="200025"/>
            <a:ext cx="6019800" cy="59261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L"/>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s-C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s-CL"/>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CL"/>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L"/>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s-CL"/>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CL"/>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L"/>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L"/>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s-CL"/>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L"/>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L"/>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CL"/>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s-CL"/>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L"/>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s-CL"/>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CL"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pic>
        <p:nvPicPr>
          <p:cNvPr id="4" name="Picture 4" descr="logo_tagblack"/>
          <p:cNvPicPr>
            <a:picLocks noChangeAspect="1" noChangeArrowheads="1"/>
          </p:cNvPicPr>
          <p:nvPr/>
        </p:nvPicPr>
        <p:blipFill>
          <a:blip r:embed="rId2" cstate="print"/>
          <a:srcRect/>
          <a:stretch>
            <a:fillRect/>
          </a:stretch>
        </p:blipFill>
        <p:spPr bwMode="auto">
          <a:xfrm>
            <a:off x="3073400" y="6030913"/>
            <a:ext cx="1908175" cy="428625"/>
          </a:xfrm>
          <a:prstGeom prst="rect">
            <a:avLst/>
          </a:prstGeom>
          <a:noFill/>
          <a:ln w="9525">
            <a:noFill/>
            <a:miter lim="800000"/>
            <a:headEnd/>
            <a:tailEnd/>
          </a:ln>
        </p:spPr>
      </p:pic>
      <p:pic>
        <p:nvPicPr>
          <p:cNvPr id="5" name="Picture 5" descr="logo_tagblack"/>
          <p:cNvPicPr>
            <a:picLocks noChangeAspect="1" noChangeArrowheads="1"/>
          </p:cNvPicPr>
          <p:nvPr/>
        </p:nvPicPr>
        <p:blipFill>
          <a:blip r:embed="rId2" cstate="print"/>
          <a:srcRect/>
          <a:stretch>
            <a:fillRect/>
          </a:stretch>
        </p:blipFill>
        <p:spPr bwMode="auto">
          <a:xfrm>
            <a:off x="3073400" y="6030913"/>
            <a:ext cx="1908175" cy="428625"/>
          </a:xfrm>
          <a:prstGeom prst="rect">
            <a:avLst/>
          </a:prstGeom>
          <a:noFill/>
          <a:ln w="9525">
            <a:noFill/>
            <a:miter lim="800000"/>
            <a:headEnd/>
            <a:tailEnd/>
          </a:ln>
        </p:spPr>
      </p:pic>
      <p:sp>
        <p:nvSpPr>
          <p:cNvPr id="6" name="Freeform 6"/>
          <p:cNvSpPr>
            <a:spLocks/>
          </p:cNvSpPr>
          <p:nvPr/>
        </p:nvSpPr>
        <p:spPr bwMode="auto">
          <a:xfrm>
            <a:off x="3074988" y="565150"/>
            <a:ext cx="6067425" cy="2586038"/>
          </a:xfrm>
          <a:custGeom>
            <a:avLst/>
            <a:gdLst/>
            <a:ahLst/>
            <a:cxnLst>
              <a:cxn ang="0">
                <a:pos x="0" y="1629"/>
              </a:cxn>
              <a:cxn ang="0">
                <a:pos x="3822" y="0"/>
              </a:cxn>
              <a:cxn ang="0">
                <a:pos x="3822" y="492"/>
              </a:cxn>
              <a:cxn ang="0">
                <a:pos x="0" y="1629"/>
              </a:cxn>
            </a:cxnLst>
            <a:rect l="0" t="0" r="r" b="b"/>
            <a:pathLst>
              <a:path w="3822" h="1629">
                <a:moveTo>
                  <a:pt x="0" y="1629"/>
                </a:moveTo>
                <a:lnTo>
                  <a:pt x="3822" y="0"/>
                </a:lnTo>
                <a:lnTo>
                  <a:pt x="3822" y="492"/>
                </a:lnTo>
                <a:lnTo>
                  <a:pt x="0" y="1629"/>
                </a:lnTo>
                <a:close/>
              </a:path>
            </a:pathLst>
          </a:custGeom>
          <a:solidFill>
            <a:schemeClr val="accent2"/>
          </a:solidFill>
          <a:ln w="9525">
            <a:noFill/>
            <a:round/>
            <a:headEnd/>
            <a:tailEnd/>
          </a:ln>
          <a:effectLst/>
        </p:spPr>
        <p:txBody>
          <a:bodyPr/>
          <a:lstStyle/>
          <a:p>
            <a:pPr>
              <a:defRPr/>
            </a:pPr>
            <a:endParaRPr lang="es-CL"/>
          </a:p>
        </p:txBody>
      </p:sp>
      <p:sp>
        <p:nvSpPr>
          <p:cNvPr id="7" name="AutoShape 7"/>
          <p:cNvSpPr>
            <a:spLocks noChangeArrowheads="1"/>
          </p:cNvSpPr>
          <p:nvPr/>
        </p:nvSpPr>
        <p:spPr bwMode="auto">
          <a:xfrm rot="5400000">
            <a:off x="-120649" y="1274762"/>
            <a:ext cx="3313112" cy="3071813"/>
          </a:xfrm>
          <a:prstGeom prst="triangle">
            <a:avLst>
              <a:gd name="adj" fmla="val 60227"/>
            </a:avLst>
          </a:prstGeom>
          <a:blipFill dpi="0" rotWithShape="0">
            <a:blip r:embed="rId3" cstate="print"/>
            <a:srcRect/>
            <a:stretch>
              <a:fillRect/>
            </a:stretch>
          </a:blipFill>
          <a:ln w="9525">
            <a:noFill/>
            <a:miter lim="800000"/>
            <a:headEnd/>
            <a:tailEnd/>
          </a:ln>
          <a:effectLst/>
        </p:spPr>
        <p:txBody>
          <a:bodyPr rot="10800000" vert="eaVert" wrap="none" anchor="ctr"/>
          <a:lstStyle/>
          <a:p>
            <a:pPr>
              <a:defRPr/>
            </a:pPr>
            <a:endParaRPr lang="es-ES" b="0"/>
          </a:p>
        </p:txBody>
      </p:sp>
      <p:sp>
        <p:nvSpPr>
          <p:cNvPr id="57346" name="Rectangle 2"/>
          <p:cNvSpPr>
            <a:spLocks noGrp="1" noChangeArrowheads="1"/>
          </p:cNvSpPr>
          <p:nvPr>
            <p:ph type="ctrTitle"/>
          </p:nvPr>
        </p:nvSpPr>
        <p:spPr>
          <a:xfrm>
            <a:off x="3059113" y="3457575"/>
            <a:ext cx="5541962" cy="908050"/>
          </a:xfrm>
        </p:spPr>
        <p:txBody>
          <a:bodyPr tIns="0"/>
          <a:lstStyle>
            <a:lvl1pPr>
              <a:defRPr/>
            </a:lvl1pPr>
          </a:lstStyle>
          <a:p>
            <a:r>
              <a:rPr lang="en-US"/>
              <a:t>Click to edit Master title style</a:t>
            </a:r>
          </a:p>
        </p:txBody>
      </p:sp>
      <p:sp>
        <p:nvSpPr>
          <p:cNvPr id="57347" name="Rectangle 3"/>
          <p:cNvSpPr>
            <a:spLocks noGrp="1" noChangeArrowheads="1"/>
          </p:cNvSpPr>
          <p:nvPr>
            <p:ph type="subTitle" idx="1"/>
          </p:nvPr>
        </p:nvSpPr>
        <p:spPr>
          <a:xfrm>
            <a:off x="3062288" y="4354513"/>
            <a:ext cx="5541962" cy="1019175"/>
          </a:xfrm>
        </p:spPr>
        <p:txBody>
          <a:bodyPr/>
          <a:lstStyle>
            <a:lvl1pPr marL="0" indent="0">
              <a:lnSpc>
                <a:spcPct val="85000"/>
              </a:lnSpc>
              <a:buFont typeface="Arial" charset="0"/>
              <a:buNone/>
              <a:defRPr sz="2000"/>
            </a:lvl1pPr>
          </a:lstStyle>
          <a:p>
            <a:r>
              <a:rPr lang="en-US"/>
              <a:t>Click to edit Master subtitle style</a:t>
            </a:r>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CL"/>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L"/>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0025"/>
            <a:ext cx="2057400" cy="5926138"/>
          </a:xfrm>
        </p:spPr>
        <p:txBody>
          <a:bodyPr vert="eaVert"/>
          <a:lstStyle/>
          <a:p>
            <a:r>
              <a:rPr lang="en-US" smtClean="0"/>
              <a:t>Click to edit Master title style</a:t>
            </a:r>
            <a:endParaRPr lang="es-CL"/>
          </a:p>
        </p:txBody>
      </p:sp>
      <p:sp>
        <p:nvSpPr>
          <p:cNvPr id="3" name="Vertical Text Placeholder 2"/>
          <p:cNvSpPr>
            <a:spLocks noGrp="1"/>
          </p:cNvSpPr>
          <p:nvPr>
            <p:ph type="body" orient="vert" idx="1"/>
          </p:nvPr>
        </p:nvSpPr>
        <p:spPr>
          <a:xfrm>
            <a:off x="457200" y="200025"/>
            <a:ext cx="6019800" cy="59261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L"/>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s-C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s-CL"/>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CL"/>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L"/>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s-CL"/>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CL"/>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L"/>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L"/>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s-CL"/>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L"/>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L"/>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CL"/>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s-CL"/>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L"/>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CL"/>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L"/>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s-CL"/>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CL"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CL"/>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L"/>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0025"/>
            <a:ext cx="2057400" cy="5926138"/>
          </a:xfrm>
        </p:spPr>
        <p:txBody>
          <a:bodyPr vert="eaVert"/>
          <a:lstStyle/>
          <a:p>
            <a:r>
              <a:rPr lang="en-US" smtClean="0"/>
              <a:t>Click to edit Master title style</a:t>
            </a:r>
            <a:endParaRPr lang="es-CL"/>
          </a:p>
        </p:txBody>
      </p:sp>
      <p:sp>
        <p:nvSpPr>
          <p:cNvPr id="3" name="Vertical Text Placeholder 2"/>
          <p:cNvSpPr>
            <a:spLocks noGrp="1"/>
          </p:cNvSpPr>
          <p:nvPr>
            <p:ph type="body" orient="vert" idx="1"/>
          </p:nvPr>
        </p:nvSpPr>
        <p:spPr>
          <a:xfrm>
            <a:off x="457200" y="200025"/>
            <a:ext cx="6019800" cy="59261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L"/>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n-US" smtClean="0"/>
              <a:t>Click to edit Master title style</a:t>
            </a:r>
            <a:endParaRPr lang="es-CO"/>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s-CO"/>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smtClean="0"/>
              <a:t>Click to edit Master title style</a:t>
            </a:r>
            <a:endParaRPr lang="es-CO"/>
          </a:p>
        </p:txBody>
      </p:sp>
      <p:sp>
        <p:nvSpPr>
          <p:cNvPr id="3" name="2 Marcador de contenido"/>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O"/>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s-CO"/>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smtClean="0"/>
              <a:t>Click to edit Master title style</a:t>
            </a:r>
            <a:endParaRPr lang="es-CO"/>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O"/>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O"/>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n-US" smtClean="0"/>
              <a:t>Click to edit Master title style</a:t>
            </a:r>
            <a:endParaRPr lang="es-CO"/>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O"/>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O"/>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smtClean="0"/>
              <a:t>Click to edit Master title style</a:t>
            </a:r>
            <a:endParaRPr lang="es-CO"/>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s-CL"/>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s-CO"/>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O"/>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s-CO"/>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s-CO"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smtClean="0"/>
              <a:t>Click to edit Master title style</a:t>
            </a:r>
            <a:endParaRPr lang="es-CO"/>
          </a:p>
        </p:txBody>
      </p:sp>
      <p:sp>
        <p:nvSpPr>
          <p:cNvPr id="3" name="2 Marcador de texto vertical"/>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O"/>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n-US" smtClean="0"/>
              <a:t>Click to edit Master title style</a:t>
            </a:r>
            <a:endParaRPr lang="es-CO"/>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O"/>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CL"/>
          </a:p>
        </p:txBody>
      </p:sp>
      <p:sp>
        <p:nvSpPr>
          <p:cNvPr id="3" name="Content Placeholder 2"/>
          <p:cNvSpPr>
            <a:spLocks noGrp="1"/>
          </p:cNvSpPr>
          <p:nvPr>
            <p:ph sz="half" idx="1"/>
          </p:nvPr>
        </p:nvSpPr>
        <p:spPr>
          <a:xfrm>
            <a:off x="455613" y="1412875"/>
            <a:ext cx="4002087" cy="4519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L"/>
          </a:p>
        </p:txBody>
      </p:sp>
      <p:sp>
        <p:nvSpPr>
          <p:cNvPr id="4" name="Content Placeholder 3"/>
          <p:cNvSpPr>
            <a:spLocks noGrp="1"/>
          </p:cNvSpPr>
          <p:nvPr>
            <p:ph sz="half" idx="2"/>
          </p:nvPr>
        </p:nvSpPr>
        <p:spPr>
          <a:xfrm>
            <a:off x="4610100" y="1412875"/>
            <a:ext cx="4003675" cy="4519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L"/>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s-CL"/>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L"/>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L"/>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CL"/>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s-CL"/>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L"/>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CL"/>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L"/>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s-CL"/>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CL"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CL"/>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L"/>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0988" y="200025"/>
            <a:ext cx="2057400" cy="5732463"/>
          </a:xfrm>
        </p:spPr>
        <p:txBody>
          <a:bodyPr vert="eaVert"/>
          <a:lstStyle/>
          <a:p>
            <a:r>
              <a:rPr lang="en-US" smtClean="0"/>
              <a:t>Click to edit Master title style</a:t>
            </a:r>
            <a:endParaRPr lang="es-CL"/>
          </a:p>
        </p:txBody>
      </p:sp>
      <p:sp>
        <p:nvSpPr>
          <p:cNvPr id="3" name="Vertical Text Placeholder 2"/>
          <p:cNvSpPr>
            <a:spLocks noGrp="1"/>
          </p:cNvSpPr>
          <p:nvPr>
            <p:ph type="body" orient="vert" idx="1"/>
          </p:nvPr>
        </p:nvSpPr>
        <p:spPr>
          <a:xfrm>
            <a:off x="455613" y="200025"/>
            <a:ext cx="6022975" cy="57324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L"/>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s-CL"/>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s-CL"/>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CL"/>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L"/>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s-CL"/>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CL"/>
          </a:p>
        </p:txBody>
      </p:sp>
      <p:sp>
        <p:nvSpPr>
          <p:cNvPr id="3" name="Content Placeholder 2"/>
          <p:cNvSpPr>
            <a:spLocks noGrp="1"/>
          </p:cNvSpPr>
          <p:nvPr>
            <p:ph sz="half" idx="1"/>
          </p:nvPr>
        </p:nvSpPr>
        <p:spPr>
          <a:xfrm>
            <a:off x="455613" y="1412875"/>
            <a:ext cx="4038600" cy="4519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L"/>
          </a:p>
        </p:txBody>
      </p:sp>
      <p:sp>
        <p:nvSpPr>
          <p:cNvPr id="4" name="Content Placeholder 3"/>
          <p:cNvSpPr>
            <a:spLocks noGrp="1"/>
          </p:cNvSpPr>
          <p:nvPr>
            <p:ph sz="half" idx="2"/>
          </p:nvPr>
        </p:nvSpPr>
        <p:spPr>
          <a:xfrm>
            <a:off x="4646613" y="1412875"/>
            <a:ext cx="4040187" cy="4519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L"/>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s-CL"/>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L"/>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L"/>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CL"/>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s-CL"/>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s-CL"/>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L"/>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s-CL"/>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CL"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CL"/>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L"/>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0988" y="200025"/>
            <a:ext cx="2057400" cy="5732463"/>
          </a:xfrm>
        </p:spPr>
        <p:txBody>
          <a:bodyPr vert="eaVert"/>
          <a:lstStyle/>
          <a:p>
            <a:r>
              <a:rPr lang="en-US" smtClean="0"/>
              <a:t>Click to edit Master title style</a:t>
            </a:r>
            <a:endParaRPr lang="es-CL"/>
          </a:p>
        </p:txBody>
      </p:sp>
      <p:sp>
        <p:nvSpPr>
          <p:cNvPr id="3" name="Vertical Text Placeholder 2"/>
          <p:cNvSpPr>
            <a:spLocks noGrp="1"/>
          </p:cNvSpPr>
          <p:nvPr>
            <p:ph type="body" orient="vert" idx="1"/>
          </p:nvPr>
        </p:nvSpPr>
        <p:spPr>
          <a:xfrm>
            <a:off x="455613" y="200025"/>
            <a:ext cx="6022975" cy="57324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L"/>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s-CL"/>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s-CL"/>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CL"/>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L"/>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s-CL"/>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CL"/>
          </a:p>
        </p:txBody>
      </p:sp>
      <p:sp>
        <p:nvSpPr>
          <p:cNvPr id="3" name="Content Placeholder 2"/>
          <p:cNvSpPr>
            <a:spLocks noGrp="1"/>
          </p:cNvSpPr>
          <p:nvPr>
            <p:ph sz="half" idx="1"/>
          </p:nvPr>
        </p:nvSpPr>
        <p:spPr>
          <a:xfrm>
            <a:off x="455613" y="1412875"/>
            <a:ext cx="4038600" cy="4519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L"/>
          </a:p>
        </p:txBody>
      </p:sp>
      <p:sp>
        <p:nvSpPr>
          <p:cNvPr id="4" name="Content Placeholder 3"/>
          <p:cNvSpPr>
            <a:spLocks noGrp="1"/>
          </p:cNvSpPr>
          <p:nvPr>
            <p:ph sz="half" idx="2"/>
          </p:nvPr>
        </p:nvSpPr>
        <p:spPr>
          <a:xfrm>
            <a:off x="4646613" y="1412875"/>
            <a:ext cx="4040187" cy="4519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L"/>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s-CL"/>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L"/>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L"/>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C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CL"/>
          </a:p>
        </p:txBody>
      </p:sp>
      <p:sp>
        <p:nvSpPr>
          <p:cNvPr id="3" name="Content Placeholder 2"/>
          <p:cNvSpPr>
            <a:spLocks noGrp="1"/>
          </p:cNvSpPr>
          <p:nvPr>
            <p:ph sz="half" idx="1"/>
          </p:nvPr>
        </p:nvSpPr>
        <p:spPr>
          <a:xfrm>
            <a:off x="455613" y="1412875"/>
            <a:ext cx="4038600" cy="4519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L"/>
          </a:p>
        </p:txBody>
      </p:sp>
      <p:sp>
        <p:nvSpPr>
          <p:cNvPr id="4" name="Content Placeholder 3"/>
          <p:cNvSpPr>
            <a:spLocks noGrp="1"/>
          </p:cNvSpPr>
          <p:nvPr>
            <p:ph sz="half" idx="2"/>
          </p:nvPr>
        </p:nvSpPr>
        <p:spPr>
          <a:xfrm>
            <a:off x="4646613" y="1412875"/>
            <a:ext cx="4040187" cy="4519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L"/>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s-CL"/>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L"/>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s-CL"/>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CL"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CL"/>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L"/>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0988" y="200025"/>
            <a:ext cx="2057400" cy="5732463"/>
          </a:xfrm>
        </p:spPr>
        <p:txBody>
          <a:bodyPr vert="eaVert"/>
          <a:lstStyle/>
          <a:p>
            <a:r>
              <a:rPr lang="en-US" smtClean="0"/>
              <a:t>Click to edit Master title style</a:t>
            </a:r>
            <a:endParaRPr lang="es-CL"/>
          </a:p>
        </p:txBody>
      </p:sp>
      <p:sp>
        <p:nvSpPr>
          <p:cNvPr id="3" name="Vertical Text Placeholder 2"/>
          <p:cNvSpPr>
            <a:spLocks noGrp="1"/>
          </p:cNvSpPr>
          <p:nvPr>
            <p:ph type="body" orient="vert" idx="1"/>
          </p:nvPr>
        </p:nvSpPr>
        <p:spPr>
          <a:xfrm>
            <a:off x="455613" y="200025"/>
            <a:ext cx="6022975" cy="57324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L"/>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s-C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s-CL"/>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CL"/>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L"/>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s-CL"/>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CL"/>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L"/>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L"/>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s-CL"/>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L"/>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s-CL"/>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L"/>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L"/>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CL"/>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s-CL"/>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L"/>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s-CL"/>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CL"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CL"/>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L"/>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0025"/>
            <a:ext cx="2057400" cy="5926138"/>
          </a:xfrm>
        </p:spPr>
        <p:txBody>
          <a:bodyPr vert="eaVert"/>
          <a:lstStyle/>
          <a:p>
            <a:r>
              <a:rPr lang="en-US" smtClean="0"/>
              <a:t>Click to edit Master title style</a:t>
            </a:r>
            <a:endParaRPr lang="es-CL"/>
          </a:p>
        </p:txBody>
      </p:sp>
      <p:sp>
        <p:nvSpPr>
          <p:cNvPr id="3" name="Vertical Text Placeholder 2"/>
          <p:cNvSpPr>
            <a:spLocks noGrp="1"/>
          </p:cNvSpPr>
          <p:nvPr>
            <p:ph type="body" orient="vert" idx="1"/>
          </p:nvPr>
        </p:nvSpPr>
        <p:spPr>
          <a:xfrm>
            <a:off x="457200" y="200025"/>
            <a:ext cx="6019800" cy="59261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L"/>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s-C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s-CL"/>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CL"/>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L"/>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s-CL"/>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CL"/>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L"/>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CL"/>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s-CL"/>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L"/>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L"/>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CL"/>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s-CL"/>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L"/>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s-CL"/>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CL"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CL"/>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L"/>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895350"/>
            <a:ext cx="2057400" cy="5230813"/>
          </a:xfrm>
        </p:spPr>
        <p:txBody>
          <a:bodyPr vert="eaVert"/>
          <a:lstStyle/>
          <a:p>
            <a:r>
              <a:rPr lang="en-US" smtClean="0"/>
              <a:t>Click to edit Master title style</a:t>
            </a:r>
            <a:endParaRPr lang="es-CL"/>
          </a:p>
        </p:txBody>
      </p:sp>
      <p:sp>
        <p:nvSpPr>
          <p:cNvPr id="3" name="Vertical Text Placeholder 2"/>
          <p:cNvSpPr>
            <a:spLocks noGrp="1"/>
          </p:cNvSpPr>
          <p:nvPr>
            <p:ph type="body" orient="vert" idx="1"/>
          </p:nvPr>
        </p:nvSpPr>
        <p:spPr>
          <a:xfrm>
            <a:off x="455613" y="895350"/>
            <a:ext cx="6021387" cy="523081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L"/>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s-C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s-CL"/>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CL"/>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L"/>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s-CL"/>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CL"/>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L"/>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L"/>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s-CL"/>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L"/>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L"/>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CL"/>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s-CL"/>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L"/>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s-CL"/>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CL"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CL"/>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L"/>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0025"/>
            <a:ext cx="2057400" cy="5926138"/>
          </a:xfrm>
        </p:spPr>
        <p:txBody>
          <a:bodyPr vert="eaVert"/>
          <a:lstStyle/>
          <a:p>
            <a:r>
              <a:rPr lang="en-US" smtClean="0"/>
              <a:t>Click to edit Master title style</a:t>
            </a:r>
            <a:endParaRPr lang="es-CL"/>
          </a:p>
        </p:txBody>
      </p:sp>
      <p:sp>
        <p:nvSpPr>
          <p:cNvPr id="3" name="Vertical Text Placeholder 2"/>
          <p:cNvSpPr>
            <a:spLocks noGrp="1"/>
          </p:cNvSpPr>
          <p:nvPr>
            <p:ph type="body" orient="vert" idx="1"/>
          </p:nvPr>
        </p:nvSpPr>
        <p:spPr>
          <a:xfrm>
            <a:off x="457200" y="200025"/>
            <a:ext cx="6019800" cy="59261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L"/>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s-C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s-CL"/>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CL"/>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s-CL"/>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L"/>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s-CL"/>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CL"/>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L"/>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L"/>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s-CL"/>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L"/>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L"/>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CL"/>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s-CL"/>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L"/>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s-CL"/>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CL"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CL"/>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L"/>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0025"/>
            <a:ext cx="2057400" cy="5926138"/>
          </a:xfrm>
        </p:spPr>
        <p:txBody>
          <a:bodyPr vert="eaVert"/>
          <a:lstStyle/>
          <a:p>
            <a:r>
              <a:rPr lang="en-US" smtClean="0"/>
              <a:t>Click to edit Master title style</a:t>
            </a:r>
            <a:endParaRPr lang="es-CL"/>
          </a:p>
        </p:txBody>
      </p:sp>
      <p:sp>
        <p:nvSpPr>
          <p:cNvPr id="3" name="Vertical Text Placeholder 2"/>
          <p:cNvSpPr>
            <a:spLocks noGrp="1"/>
          </p:cNvSpPr>
          <p:nvPr>
            <p:ph type="body" orient="vert" idx="1"/>
          </p:nvPr>
        </p:nvSpPr>
        <p:spPr>
          <a:xfrm>
            <a:off x="457200" y="200025"/>
            <a:ext cx="6019800" cy="59261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L"/>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s-C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s-C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s-CL"/>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CL"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CL"/>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L"/>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s-CL"/>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CL"/>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L"/>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L"/>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s-CL"/>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L"/>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L"/>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CL"/>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s-CL"/>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L"/>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s-CL"/>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CL"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CL"/>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L"/>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0025"/>
            <a:ext cx="2057400" cy="5926138"/>
          </a:xfrm>
        </p:spPr>
        <p:txBody>
          <a:bodyPr vert="eaVert"/>
          <a:lstStyle/>
          <a:p>
            <a:r>
              <a:rPr lang="en-US" smtClean="0"/>
              <a:t>Click to edit Master title style</a:t>
            </a:r>
            <a:endParaRPr lang="es-CL"/>
          </a:p>
        </p:txBody>
      </p:sp>
      <p:sp>
        <p:nvSpPr>
          <p:cNvPr id="3" name="Vertical Text Placeholder 2"/>
          <p:cNvSpPr>
            <a:spLocks noGrp="1"/>
          </p:cNvSpPr>
          <p:nvPr>
            <p:ph type="body" orient="vert" idx="1"/>
          </p:nvPr>
        </p:nvSpPr>
        <p:spPr>
          <a:xfrm>
            <a:off x="457200" y="200025"/>
            <a:ext cx="6019800" cy="59261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1.pn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 Id="rId14" Type="http://schemas.openxmlformats.org/officeDocument/2006/relationships/image" Target="../media/image8.pn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9.jpe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 Id="rId14" Type="http://schemas.openxmlformats.org/officeDocument/2006/relationships/image" Target="../media/image1.pn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1.png"/><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vmlDrawing" Target="../drawings/vmlDrawing1.v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17" Type="http://schemas.openxmlformats.org/officeDocument/2006/relationships/image" Target="../media/image12.png"/><Relationship Id="rId2" Type="http://schemas.openxmlformats.org/officeDocument/2006/relationships/slideLayout" Target="../slideLayouts/slideLayout134.xml"/><Relationship Id="rId16" Type="http://schemas.openxmlformats.org/officeDocument/2006/relationships/image" Target="../media/image11.png"/><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5" Type="http://schemas.openxmlformats.org/officeDocument/2006/relationships/image" Target="../media/image10.emf"/><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 Id="rId14" Type="http://schemas.openxmlformats.org/officeDocument/2006/relationships/oleObject" Target="../embeddings/oleObject1.bin"/></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pn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pn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image" Target="../media/image5.jpe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pn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image" Target="../media/image6.jpe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7.pn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0025"/>
            <a:ext cx="8231188" cy="863600"/>
          </a:xfrm>
          <a:prstGeom prst="rect">
            <a:avLst/>
          </a:prstGeom>
          <a:noFill/>
          <a:ln w="9525">
            <a:noFill/>
            <a:miter lim="800000"/>
            <a:headEnd/>
            <a:tailEnd/>
          </a:ln>
        </p:spPr>
        <p:txBody>
          <a:bodyPr vert="horz" wrap="square" lIns="0" tIns="36000" rIns="0" bIns="0" numCol="1" anchor="t" anchorCtr="0" compatLnSpc="1">
            <a:prstTxWarp prst="textNoShape">
              <a:avLst/>
            </a:prstTxWarp>
          </a:bodyPr>
          <a:lstStyle/>
          <a:p>
            <a:pPr lvl="0"/>
            <a:r>
              <a:rPr lang="en-US" smtClean="0"/>
              <a:t>Click to edit Master title style</a:t>
            </a:r>
            <a:br>
              <a:rPr lang="en-US" smtClean="0"/>
            </a:br>
            <a:endParaRPr lang="en-US" smtClean="0"/>
          </a:p>
        </p:txBody>
      </p:sp>
      <p:sp>
        <p:nvSpPr>
          <p:cNvPr id="1027" name="Rectangle 3"/>
          <p:cNvSpPr>
            <a:spLocks noGrp="1" noChangeArrowheads="1"/>
          </p:cNvSpPr>
          <p:nvPr>
            <p:ph type="body" idx="1"/>
          </p:nvPr>
        </p:nvSpPr>
        <p:spPr bwMode="auto">
          <a:xfrm>
            <a:off x="455613" y="1412875"/>
            <a:ext cx="8231187" cy="451961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3252" name="Rectangle 4"/>
          <p:cNvSpPr>
            <a:spLocks noChangeArrowheads="1"/>
          </p:cNvSpPr>
          <p:nvPr/>
        </p:nvSpPr>
        <p:spPr bwMode="auto">
          <a:xfrm>
            <a:off x="461963" y="6419850"/>
            <a:ext cx="1289050" cy="144463"/>
          </a:xfrm>
          <a:prstGeom prst="rect">
            <a:avLst/>
          </a:prstGeom>
          <a:noFill/>
          <a:ln w="9525">
            <a:noFill/>
            <a:miter lim="800000"/>
            <a:headEnd/>
            <a:tailEnd/>
          </a:ln>
          <a:effectLst/>
        </p:spPr>
        <p:txBody>
          <a:bodyPr lIns="0" tIns="0" rIns="0" bIns="0"/>
          <a:lstStyle/>
          <a:p>
            <a:pPr algn="l">
              <a:defRPr/>
            </a:pPr>
            <a:endParaRPr lang="es-PE" sz="1100" b="0" dirty="0">
              <a:solidFill>
                <a:srgbClr val="000000"/>
              </a:solidFill>
              <a:cs typeface="Arial" charset="0"/>
            </a:endParaRPr>
          </a:p>
        </p:txBody>
      </p:sp>
      <p:sp>
        <p:nvSpPr>
          <p:cNvPr id="53253" name="Rectangle 5"/>
          <p:cNvSpPr>
            <a:spLocks noChangeArrowheads="1"/>
          </p:cNvSpPr>
          <p:nvPr/>
        </p:nvSpPr>
        <p:spPr bwMode="auto">
          <a:xfrm>
            <a:off x="2784475" y="6419850"/>
            <a:ext cx="2859088" cy="223838"/>
          </a:xfrm>
          <a:prstGeom prst="rect">
            <a:avLst/>
          </a:prstGeom>
          <a:noFill/>
          <a:ln w="9525">
            <a:noFill/>
            <a:miter lim="800000"/>
            <a:headEnd/>
            <a:tailEnd/>
          </a:ln>
          <a:effectLst/>
        </p:spPr>
        <p:txBody>
          <a:bodyPr lIns="0" tIns="0" rIns="0" bIns="0"/>
          <a:lstStyle/>
          <a:p>
            <a:pPr algn="l">
              <a:defRPr/>
            </a:pPr>
            <a:r>
              <a:rPr lang="es-PE" sz="1100" b="0" dirty="0">
                <a:solidFill>
                  <a:srgbClr val="000000"/>
                </a:solidFill>
                <a:cs typeface="Arial" charset="0"/>
              </a:rPr>
              <a:t>IAS 7 – Estado de Flujos de Efectivo</a:t>
            </a:r>
            <a:endParaRPr lang="en-US" sz="1100" b="0" dirty="0">
              <a:solidFill>
                <a:srgbClr val="000000"/>
              </a:solidFill>
              <a:cs typeface="Arial" charset="0"/>
            </a:endParaRPr>
          </a:p>
        </p:txBody>
      </p:sp>
      <p:sp>
        <p:nvSpPr>
          <p:cNvPr id="53254" name="Rectangle 6"/>
          <p:cNvSpPr>
            <a:spLocks noChangeArrowheads="1"/>
          </p:cNvSpPr>
          <p:nvPr/>
        </p:nvSpPr>
        <p:spPr bwMode="auto">
          <a:xfrm>
            <a:off x="500063" y="6429375"/>
            <a:ext cx="663575" cy="196850"/>
          </a:xfrm>
          <a:prstGeom prst="rect">
            <a:avLst/>
          </a:prstGeom>
          <a:noFill/>
          <a:ln w="9525">
            <a:noFill/>
            <a:miter lim="800000"/>
            <a:headEnd/>
            <a:tailEnd/>
          </a:ln>
          <a:effectLst/>
        </p:spPr>
        <p:txBody>
          <a:bodyPr lIns="0" tIns="0" rIns="0" bIns="0"/>
          <a:lstStyle/>
          <a:p>
            <a:pPr algn="l">
              <a:defRPr/>
            </a:pPr>
            <a:fld id="{BEDCDC84-E362-47AF-B1C5-5D660D7DB8AD}" type="slidenum">
              <a:rPr lang="en-US" sz="1100" b="0">
                <a:solidFill>
                  <a:srgbClr val="000000"/>
                </a:solidFill>
                <a:cs typeface="Arial" charset="0"/>
              </a:rPr>
              <a:pPr algn="l">
                <a:defRPr/>
              </a:pPr>
              <a:t>‹Nº›</a:t>
            </a:fld>
            <a:endParaRPr lang="en-US" sz="1100" b="0" dirty="0">
              <a:solidFill>
                <a:srgbClr val="000000"/>
              </a:solidFill>
              <a:cs typeface="Arial" charset="0"/>
            </a:endParaRPr>
          </a:p>
        </p:txBody>
      </p:sp>
      <p:sp>
        <p:nvSpPr>
          <p:cNvPr id="53255" name="Line 7"/>
          <p:cNvSpPr>
            <a:spLocks noChangeShapeType="1"/>
          </p:cNvSpPr>
          <p:nvPr/>
        </p:nvSpPr>
        <p:spPr bwMode="auto">
          <a:xfrm>
            <a:off x="455613" y="1042988"/>
            <a:ext cx="8229600" cy="0"/>
          </a:xfrm>
          <a:prstGeom prst="line">
            <a:avLst/>
          </a:prstGeom>
          <a:noFill/>
          <a:ln w="12700">
            <a:solidFill>
              <a:srgbClr val="FFD200"/>
            </a:solidFill>
            <a:round/>
            <a:headEnd/>
            <a:tailEnd/>
          </a:ln>
          <a:effectLst/>
        </p:spPr>
        <p:txBody>
          <a:bodyPr wrap="none" anchor="ctr"/>
          <a:lstStyle/>
          <a:p>
            <a:pPr>
              <a:defRPr/>
            </a:pPr>
            <a:endParaRPr lang="es-CL"/>
          </a:p>
        </p:txBody>
      </p:sp>
      <p:sp>
        <p:nvSpPr>
          <p:cNvPr id="53256" name="Line 8"/>
          <p:cNvSpPr>
            <a:spLocks noChangeShapeType="1"/>
          </p:cNvSpPr>
          <p:nvPr/>
        </p:nvSpPr>
        <p:spPr bwMode="auto">
          <a:xfrm>
            <a:off x="455613" y="6243638"/>
            <a:ext cx="8229600" cy="0"/>
          </a:xfrm>
          <a:prstGeom prst="line">
            <a:avLst/>
          </a:prstGeom>
          <a:noFill/>
          <a:ln w="3175">
            <a:solidFill>
              <a:srgbClr val="646464"/>
            </a:solidFill>
            <a:round/>
            <a:headEnd/>
            <a:tailEnd/>
          </a:ln>
          <a:effectLst/>
        </p:spPr>
        <p:txBody>
          <a:bodyPr wrap="none" anchor="ctr"/>
          <a:lstStyle/>
          <a:p>
            <a:pPr>
              <a:defRPr/>
            </a:pPr>
            <a:endParaRPr lang="es-CL"/>
          </a:p>
        </p:txBody>
      </p:sp>
      <p:sp>
        <p:nvSpPr>
          <p:cNvPr id="53257" name="Line 9"/>
          <p:cNvSpPr>
            <a:spLocks noChangeShapeType="1"/>
          </p:cNvSpPr>
          <p:nvPr/>
        </p:nvSpPr>
        <p:spPr bwMode="auto">
          <a:xfrm>
            <a:off x="455613" y="200025"/>
            <a:ext cx="8229600" cy="0"/>
          </a:xfrm>
          <a:prstGeom prst="line">
            <a:avLst/>
          </a:prstGeom>
          <a:noFill/>
          <a:ln w="6350">
            <a:solidFill>
              <a:srgbClr val="646464"/>
            </a:solidFill>
            <a:round/>
            <a:headEnd/>
            <a:tailEnd/>
          </a:ln>
          <a:effectLst/>
        </p:spPr>
        <p:txBody>
          <a:bodyPr wrap="none" anchor="ctr"/>
          <a:lstStyle/>
          <a:p>
            <a:pPr>
              <a:defRPr/>
            </a:pPr>
            <a:endParaRPr lang="es-CL"/>
          </a:p>
        </p:txBody>
      </p:sp>
      <p:pic>
        <p:nvPicPr>
          <p:cNvPr id="1034" name="Picture 10" descr="logo_tagblack"/>
          <p:cNvPicPr>
            <a:picLocks noChangeAspect="1" noChangeArrowheads="1"/>
          </p:cNvPicPr>
          <p:nvPr/>
        </p:nvPicPr>
        <p:blipFill>
          <a:blip r:embed="rId13" cstate="print"/>
          <a:srcRect/>
          <a:stretch>
            <a:fillRect/>
          </a:stretch>
        </p:blipFill>
        <p:spPr bwMode="auto">
          <a:xfrm>
            <a:off x="7226300" y="6386513"/>
            <a:ext cx="1485900" cy="333375"/>
          </a:xfrm>
          <a:prstGeom prst="rect">
            <a:avLst/>
          </a:prstGeom>
          <a:noFill/>
          <a:ln w="9525">
            <a:noFill/>
            <a:miter lim="800000"/>
            <a:headEnd/>
            <a:tailEnd/>
          </a:ln>
        </p:spPr>
      </p:pic>
      <p:sp>
        <p:nvSpPr>
          <p:cNvPr id="53259" name="Line 11"/>
          <p:cNvSpPr>
            <a:spLocks noChangeShapeType="1"/>
          </p:cNvSpPr>
          <p:nvPr/>
        </p:nvSpPr>
        <p:spPr bwMode="auto">
          <a:xfrm>
            <a:off x="455613" y="1042988"/>
            <a:ext cx="8229600" cy="0"/>
          </a:xfrm>
          <a:prstGeom prst="line">
            <a:avLst/>
          </a:prstGeom>
          <a:noFill/>
          <a:ln w="12700">
            <a:solidFill>
              <a:srgbClr val="FFD200"/>
            </a:solidFill>
            <a:round/>
            <a:headEnd/>
            <a:tailEnd/>
          </a:ln>
          <a:effectLst/>
        </p:spPr>
        <p:txBody>
          <a:bodyPr wrap="none" anchor="ctr"/>
          <a:lstStyle/>
          <a:p>
            <a:pPr>
              <a:defRPr/>
            </a:pPr>
            <a:endParaRPr lang="es-CL"/>
          </a:p>
        </p:txBody>
      </p:sp>
      <p:sp>
        <p:nvSpPr>
          <p:cNvPr id="53260" name="Line 12"/>
          <p:cNvSpPr>
            <a:spLocks noChangeShapeType="1"/>
          </p:cNvSpPr>
          <p:nvPr/>
        </p:nvSpPr>
        <p:spPr bwMode="auto">
          <a:xfrm>
            <a:off x="455613" y="6243638"/>
            <a:ext cx="8229600" cy="0"/>
          </a:xfrm>
          <a:prstGeom prst="line">
            <a:avLst/>
          </a:prstGeom>
          <a:noFill/>
          <a:ln w="3175">
            <a:solidFill>
              <a:srgbClr val="646464"/>
            </a:solidFill>
            <a:round/>
            <a:headEnd/>
            <a:tailEnd/>
          </a:ln>
          <a:effectLst/>
        </p:spPr>
        <p:txBody>
          <a:bodyPr wrap="none" anchor="ctr"/>
          <a:lstStyle/>
          <a:p>
            <a:pPr>
              <a:defRPr/>
            </a:pPr>
            <a:endParaRPr lang="es-CL"/>
          </a:p>
        </p:txBody>
      </p:sp>
      <p:sp>
        <p:nvSpPr>
          <p:cNvPr id="53261" name="Line 13"/>
          <p:cNvSpPr>
            <a:spLocks noChangeShapeType="1"/>
          </p:cNvSpPr>
          <p:nvPr/>
        </p:nvSpPr>
        <p:spPr bwMode="auto">
          <a:xfrm>
            <a:off x="455613" y="200025"/>
            <a:ext cx="8229600" cy="0"/>
          </a:xfrm>
          <a:prstGeom prst="line">
            <a:avLst/>
          </a:prstGeom>
          <a:noFill/>
          <a:ln w="6350">
            <a:solidFill>
              <a:srgbClr val="646464"/>
            </a:solidFill>
            <a:round/>
            <a:headEnd/>
            <a:tailEnd/>
          </a:ln>
          <a:effectLst/>
        </p:spPr>
        <p:txBody>
          <a:bodyPr wrap="none" anchor="ctr"/>
          <a:lstStyle/>
          <a:p>
            <a:pPr>
              <a:defRPr/>
            </a:pPr>
            <a:endParaRPr lang="es-CL"/>
          </a:p>
        </p:txBody>
      </p:sp>
      <p:pic>
        <p:nvPicPr>
          <p:cNvPr id="1038" name="Picture 14" descr="logo_tagblack"/>
          <p:cNvPicPr>
            <a:picLocks noChangeAspect="1" noChangeArrowheads="1"/>
          </p:cNvPicPr>
          <p:nvPr/>
        </p:nvPicPr>
        <p:blipFill>
          <a:blip r:embed="rId13" cstate="print"/>
          <a:srcRect/>
          <a:stretch>
            <a:fillRect/>
          </a:stretch>
        </p:blipFill>
        <p:spPr bwMode="auto">
          <a:xfrm>
            <a:off x="7226300" y="6386513"/>
            <a:ext cx="1485900" cy="3333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994" r:id="rId1"/>
    <p:sldLayoutId id="2147484854" r:id="rId2"/>
    <p:sldLayoutId id="2147484855" r:id="rId3"/>
    <p:sldLayoutId id="2147484856" r:id="rId4"/>
    <p:sldLayoutId id="2147484857" r:id="rId5"/>
    <p:sldLayoutId id="2147484858" r:id="rId6"/>
    <p:sldLayoutId id="2147484859" r:id="rId7"/>
    <p:sldLayoutId id="2147484860" r:id="rId8"/>
    <p:sldLayoutId id="2147484861" r:id="rId9"/>
    <p:sldLayoutId id="2147484862" r:id="rId10"/>
    <p:sldLayoutId id="2147484863" r:id="rId11"/>
  </p:sldLayoutIdLst>
  <p:timing>
    <p:tnLst>
      <p:par>
        <p:cTn id="1" dur="indefinite" restart="never" nodeType="tmRoot"/>
      </p:par>
    </p:tnLst>
  </p:timing>
  <p:txStyles>
    <p:titleStyle>
      <a:lvl1pPr algn="l" rtl="0" eaLnBrk="0" fontAlgn="base" hangingPunct="0">
        <a:lnSpc>
          <a:spcPct val="85000"/>
        </a:lnSpc>
        <a:spcBef>
          <a:spcPct val="0"/>
        </a:spcBef>
        <a:spcAft>
          <a:spcPct val="0"/>
        </a:spcAft>
        <a:defRPr sz="3000" b="1">
          <a:solidFill>
            <a:srgbClr val="646464"/>
          </a:solidFill>
          <a:latin typeface="+mj-lt"/>
          <a:ea typeface="+mj-ea"/>
          <a:cs typeface="+mj-cs"/>
        </a:defRPr>
      </a:lvl1pPr>
      <a:lvl2pPr algn="l" rtl="0" eaLnBrk="0" fontAlgn="base" hangingPunct="0">
        <a:lnSpc>
          <a:spcPct val="85000"/>
        </a:lnSpc>
        <a:spcBef>
          <a:spcPct val="0"/>
        </a:spcBef>
        <a:spcAft>
          <a:spcPct val="0"/>
        </a:spcAft>
        <a:defRPr sz="3000" b="1">
          <a:solidFill>
            <a:srgbClr val="646464"/>
          </a:solidFill>
          <a:latin typeface="Arial" charset="0"/>
        </a:defRPr>
      </a:lvl2pPr>
      <a:lvl3pPr algn="l" rtl="0" eaLnBrk="0" fontAlgn="base" hangingPunct="0">
        <a:lnSpc>
          <a:spcPct val="85000"/>
        </a:lnSpc>
        <a:spcBef>
          <a:spcPct val="0"/>
        </a:spcBef>
        <a:spcAft>
          <a:spcPct val="0"/>
        </a:spcAft>
        <a:defRPr sz="3000" b="1">
          <a:solidFill>
            <a:srgbClr val="646464"/>
          </a:solidFill>
          <a:latin typeface="Arial" charset="0"/>
        </a:defRPr>
      </a:lvl3pPr>
      <a:lvl4pPr algn="l" rtl="0" eaLnBrk="0" fontAlgn="base" hangingPunct="0">
        <a:lnSpc>
          <a:spcPct val="85000"/>
        </a:lnSpc>
        <a:spcBef>
          <a:spcPct val="0"/>
        </a:spcBef>
        <a:spcAft>
          <a:spcPct val="0"/>
        </a:spcAft>
        <a:defRPr sz="3000" b="1">
          <a:solidFill>
            <a:srgbClr val="646464"/>
          </a:solidFill>
          <a:latin typeface="Arial" charset="0"/>
        </a:defRPr>
      </a:lvl4pPr>
      <a:lvl5pPr algn="l" rtl="0" eaLnBrk="0" fontAlgn="base" hangingPunct="0">
        <a:lnSpc>
          <a:spcPct val="85000"/>
        </a:lnSpc>
        <a:spcBef>
          <a:spcPct val="0"/>
        </a:spcBef>
        <a:spcAft>
          <a:spcPct val="0"/>
        </a:spcAft>
        <a:defRPr sz="3000" b="1">
          <a:solidFill>
            <a:srgbClr val="646464"/>
          </a:solidFill>
          <a:latin typeface="Arial" charset="0"/>
        </a:defRPr>
      </a:lvl5pPr>
      <a:lvl6pPr marL="457200" algn="l" rtl="0" fontAlgn="base">
        <a:lnSpc>
          <a:spcPct val="85000"/>
        </a:lnSpc>
        <a:spcBef>
          <a:spcPct val="0"/>
        </a:spcBef>
        <a:spcAft>
          <a:spcPct val="0"/>
        </a:spcAft>
        <a:defRPr sz="3000" b="1">
          <a:solidFill>
            <a:srgbClr val="646464"/>
          </a:solidFill>
          <a:latin typeface="Arial" charset="0"/>
        </a:defRPr>
      </a:lvl6pPr>
      <a:lvl7pPr marL="914400" algn="l" rtl="0" fontAlgn="base">
        <a:lnSpc>
          <a:spcPct val="85000"/>
        </a:lnSpc>
        <a:spcBef>
          <a:spcPct val="0"/>
        </a:spcBef>
        <a:spcAft>
          <a:spcPct val="0"/>
        </a:spcAft>
        <a:defRPr sz="3000" b="1">
          <a:solidFill>
            <a:srgbClr val="646464"/>
          </a:solidFill>
          <a:latin typeface="Arial" charset="0"/>
        </a:defRPr>
      </a:lvl7pPr>
      <a:lvl8pPr marL="1371600" algn="l" rtl="0" fontAlgn="base">
        <a:lnSpc>
          <a:spcPct val="85000"/>
        </a:lnSpc>
        <a:spcBef>
          <a:spcPct val="0"/>
        </a:spcBef>
        <a:spcAft>
          <a:spcPct val="0"/>
        </a:spcAft>
        <a:defRPr sz="3000" b="1">
          <a:solidFill>
            <a:srgbClr val="646464"/>
          </a:solidFill>
          <a:latin typeface="Arial" charset="0"/>
        </a:defRPr>
      </a:lvl8pPr>
      <a:lvl9pPr marL="1828800" algn="l" rtl="0" fontAlgn="base">
        <a:lnSpc>
          <a:spcPct val="85000"/>
        </a:lnSpc>
        <a:spcBef>
          <a:spcPct val="0"/>
        </a:spcBef>
        <a:spcAft>
          <a:spcPct val="0"/>
        </a:spcAft>
        <a:defRPr sz="3000" b="1">
          <a:solidFill>
            <a:srgbClr val="646464"/>
          </a:solidFill>
          <a:latin typeface="Arial" charset="0"/>
        </a:defRPr>
      </a:lvl9pPr>
    </p:titleStyle>
    <p:bodyStyle>
      <a:lvl1pPr marL="360363" indent="-360363" algn="l" rtl="0" eaLnBrk="0" fontAlgn="base" hangingPunct="0">
        <a:spcBef>
          <a:spcPct val="20000"/>
        </a:spcBef>
        <a:spcAft>
          <a:spcPct val="0"/>
        </a:spcAft>
        <a:buClr>
          <a:srgbClr val="FFD200"/>
        </a:buClr>
        <a:buSzPct val="75000"/>
        <a:buFont typeface="Arial" charset="0"/>
        <a:buChar char="►"/>
        <a:defRPr sz="2400">
          <a:solidFill>
            <a:srgbClr val="646464"/>
          </a:solidFill>
          <a:latin typeface="+mn-lt"/>
          <a:ea typeface="+mn-ea"/>
          <a:cs typeface="+mn-cs"/>
        </a:defRPr>
      </a:lvl1pPr>
      <a:lvl2pPr marL="717550" indent="-355600" algn="l" rtl="0" eaLnBrk="0" fontAlgn="base" hangingPunct="0">
        <a:spcBef>
          <a:spcPct val="20000"/>
        </a:spcBef>
        <a:spcAft>
          <a:spcPct val="0"/>
        </a:spcAft>
        <a:buClr>
          <a:srgbClr val="FFD200"/>
        </a:buClr>
        <a:buSzPct val="75000"/>
        <a:buFont typeface="Arial" charset="0"/>
        <a:buChar char="►"/>
        <a:defRPr sz="2000">
          <a:solidFill>
            <a:srgbClr val="646464"/>
          </a:solidFill>
          <a:latin typeface="+mn-lt"/>
        </a:defRPr>
      </a:lvl2pPr>
      <a:lvl3pPr marL="1081088" indent="-361950" algn="l" rtl="0" eaLnBrk="0" fontAlgn="base" hangingPunct="0">
        <a:spcBef>
          <a:spcPct val="20000"/>
        </a:spcBef>
        <a:spcAft>
          <a:spcPct val="0"/>
        </a:spcAft>
        <a:buClr>
          <a:srgbClr val="FFD200"/>
        </a:buClr>
        <a:buSzPct val="75000"/>
        <a:buFont typeface="Arial" charset="0"/>
        <a:buChar char="►"/>
        <a:defRPr>
          <a:solidFill>
            <a:srgbClr val="646464"/>
          </a:solidFill>
          <a:latin typeface="+mn-lt"/>
        </a:defRPr>
      </a:lvl3pPr>
      <a:lvl4pPr marL="1441450" indent="-358775" algn="l" rtl="0" eaLnBrk="0" fontAlgn="base" hangingPunct="0">
        <a:spcBef>
          <a:spcPct val="20000"/>
        </a:spcBef>
        <a:spcAft>
          <a:spcPct val="0"/>
        </a:spcAft>
        <a:buClr>
          <a:srgbClr val="FFD200"/>
        </a:buClr>
        <a:buSzPct val="75000"/>
        <a:buFont typeface="Arial" charset="0"/>
        <a:buChar char="►"/>
        <a:defRPr sz="1600">
          <a:solidFill>
            <a:srgbClr val="646464"/>
          </a:solidFill>
          <a:latin typeface="+mn-lt"/>
        </a:defRPr>
      </a:lvl4pPr>
      <a:lvl5pPr marL="1800225" indent="-357188" algn="l" rtl="0" eaLnBrk="0" fontAlgn="base" hangingPunct="0">
        <a:spcBef>
          <a:spcPct val="20000"/>
        </a:spcBef>
        <a:spcAft>
          <a:spcPct val="0"/>
        </a:spcAft>
        <a:buClr>
          <a:srgbClr val="FFD200"/>
        </a:buClr>
        <a:buSzPct val="75000"/>
        <a:buFont typeface="Arial" charset="0"/>
        <a:buChar char="►"/>
        <a:defRPr sz="1600">
          <a:solidFill>
            <a:srgbClr val="646464"/>
          </a:solidFill>
          <a:latin typeface="+mn-lt"/>
        </a:defRPr>
      </a:lvl5pPr>
      <a:lvl6pPr marL="2257425" indent="-357188" algn="l" rtl="0" fontAlgn="base">
        <a:spcBef>
          <a:spcPct val="20000"/>
        </a:spcBef>
        <a:spcAft>
          <a:spcPct val="0"/>
        </a:spcAft>
        <a:buClr>
          <a:srgbClr val="FFD200"/>
        </a:buClr>
        <a:buSzPct val="75000"/>
        <a:buFont typeface="Arial" charset="0"/>
        <a:buChar char="►"/>
        <a:defRPr sz="1600">
          <a:solidFill>
            <a:srgbClr val="646464"/>
          </a:solidFill>
          <a:latin typeface="+mn-lt"/>
        </a:defRPr>
      </a:lvl6pPr>
      <a:lvl7pPr marL="2714625" indent="-357188" algn="l" rtl="0" fontAlgn="base">
        <a:spcBef>
          <a:spcPct val="20000"/>
        </a:spcBef>
        <a:spcAft>
          <a:spcPct val="0"/>
        </a:spcAft>
        <a:buClr>
          <a:srgbClr val="FFD200"/>
        </a:buClr>
        <a:buSzPct val="75000"/>
        <a:buFont typeface="Arial" charset="0"/>
        <a:buChar char="►"/>
        <a:defRPr sz="1600">
          <a:solidFill>
            <a:srgbClr val="646464"/>
          </a:solidFill>
          <a:latin typeface="+mn-lt"/>
        </a:defRPr>
      </a:lvl7pPr>
      <a:lvl8pPr marL="3171825" indent="-357188" algn="l" rtl="0" fontAlgn="base">
        <a:spcBef>
          <a:spcPct val="20000"/>
        </a:spcBef>
        <a:spcAft>
          <a:spcPct val="0"/>
        </a:spcAft>
        <a:buClr>
          <a:srgbClr val="FFD200"/>
        </a:buClr>
        <a:buSzPct val="75000"/>
        <a:buFont typeface="Arial" charset="0"/>
        <a:buChar char="►"/>
        <a:defRPr sz="1600">
          <a:solidFill>
            <a:srgbClr val="646464"/>
          </a:solidFill>
          <a:latin typeface="+mn-lt"/>
        </a:defRPr>
      </a:lvl8pPr>
      <a:lvl9pPr marL="3629025" indent="-357188" algn="l" rtl="0" fontAlgn="base">
        <a:spcBef>
          <a:spcPct val="20000"/>
        </a:spcBef>
        <a:spcAft>
          <a:spcPct val="0"/>
        </a:spcAft>
        <a:buClr>
          <a:srgbClr val="FFD200"/>
        </a:buClr>
        <a:buSzPct val="75000"/>
        <a:buFont typeface="Arial" charset="0"/>
        <a:buChar char="►"/>
        <a:defRPr sz="1600">
          <a:solidFill>
            <a:srgbClr val="646464"/>
          </a:solidFill>
          <a:latin typeface="+mn-lt"/>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457200" y="200025"/>
            <a:ext cx="8229600" cy="863600"/>
          </a:xfrm>
          <a:prstGeom prst="rect">
            <a:avLst/>
          </a:prstGeom>
          <a:noFill/>
          <a:ln w="9525">
            <a:noFill/>
            <a:miter lim="800000"/>
            <a:headEnd/>
            <a:tailEnd/>
          </a:ln>
        </p:spPr>
        <p:txBody>
          <a:bodyPr vert="horz" wrap="square" lIns="0" tIns="36000" rIns="0" bIns="0" numCol="1" anchor="t" anchorCtr="0" compatLnSpc="1">
            <a:prstTxWarp prst="textNoShape">
              <a:avLst/>
            </a:prstTxWarp>
          </a:bodyPr>
          <a:lstStyle/>
          <a:p>
            <a:pPr lvl="0"/>
            <a:r>
              <a:rPr lang="en-US" smtClean="0"/>
              <a:t>Click to edit Master title style</a:t>
            </a:r>
          </a:p>
        </p:txBody>
      </p:sp>
      <p:sp>
        <p:nvSpPr>
          <p:cNvPr id="65539" name="Line 3"/>
          <p:cNvSpPr>
            <a:spLocks noChangeShapeType="1"/>
          </p:cNvSpPr>
          <p:nvPr/>
        </p:nvSpPr>
        <p:spPr bwMode="auto">
          <a:xfrm>
            <a:off x="455613" y="200025"/>
            <a:ext cx="8229600" cy="0"/>
          </a:xfrm>
          <a:prstGeom prst="line">
            <a:avLst/>
          </a:prstGeom>
          <a:noFill/>
          <a:ln w="6350">
            <a:solidFill>
              <a:srgbClr val="646464"/>
            </a:solidFill>
            <a:round/>
            <a:headEnd/>
            <a:tailEnd/>
          </a:ln>
          <a:effectLst/>
        </p:spPr>
        <p:txBody>
          <a:bodyPr wrap="none" anchor="ctr"/>
          <a:lstStyle/>
          <a:p>
            <a:pPr>
              <a:defRPr/>
            </a:pPr>
            <a:endParaRPr lang="es-CL"/>
          </a:p>
        </p:txBody>
      </p:sp>
      <p:pic>
        <p:nvPicPr>
          <p:cNvPr id="10244" name="Picture 4" descr="logo_tagblack"/>
          <p:cNvPicPr>
            <a:picLocks noChangeAspect="1" noChangeArrowheads="1"/>
          </p:cNvPicPr>
          <p:nvPr/>
        </p:nvPicPr>
        <p:blipFill>
          <a:blip r:embed="rId13" cstate="print"/>
          <a:srcRect/>
          <a:stretch>
            <a:fillRect/>
          </a:stretch>
        </p:blipFill>
        <p:spPr bwMode="auto">
          <a:xfrm>
            <a:off x="7226300" y="6386513"/>
            <a:ext cx="1485900" cy="333375"/>
          </a:xfrm>
          <a:prstGeom prst="rect">
            <a:avLst/>
          </a:prstGeom>
          <a:noFill/>
          <a:ln w="9525">
            <a:noFill/>
            <a:miter lim="800000"/>
            <a:headEnd/>
            <a:tailEnd/>
          </a:ln>
        </p:spPr>
      </p:pic>
      <p:pic>
        <p:nvPicPr>
          <p:cNvPr id="10245" name="Picture 5" descr="Motion_1"/>
          <p:cNvPicPr>
            <a:picLocks noChangeAspect="1" noChangeArrowheads="1"/>
          </p:cNvPicPr>
          <p:nvPr/>
        </p:nvPicPr>
        <p:blipFill>
          <a:blip r:embed="rId14" cstate="print"/>
          <a:srcRect/>
          <a:stretch>
            <a:fillRect/>
          </a:stretch>
        </p:blipFill>
        <p:spPr bwMode="auto">
          <a:xfrm>
            <a:off x="455613" y="1036638"/>
            <a:ext cx="8231187" cy="51974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951" r:id="rId1"/>
    <p:sldLayoutId id="2147484952" r:id="rId2"/>
    <p:sldLayoutId id="2147484953" r:id="rId3"/>
    <p:sldLayoutId id="2147484954" r:id="rId4"/>
    <p:sldLayoutId id="2147484955" r:id="rId5"/>
    <p:sldLayoutId id="2147484956" r:id="rId6"/>
    <p:sldLayoutId id="2147484957" r:id="rId7"/>
    <p:sldLayoutId id="2147484958" r:id="rId8"/>
    <p:sldLayoutId id="2147484959" r:id="rId9"/>
    <p:sldLayoutId id="2147484960" r:id="rId10"/>
    <p:sldLayoutId id="2147484961" r:id="rId11"/>
  </p:sldLayoutIdLst>
  <p:timing>
    <p:tnLst>
      <p:par>
        <p:cTn id="1" dur="indefinite" restart="never" nodeType="tmRoot"/>
      </p:par>
    </p:tnLst>
  </p:timing>
  <p:txStyles>
    <p:titleStyle>
      <a:lvl1pPr algn="l" rtl="0" eaLnBrk="0" fontAlgn="base" hangingPunct="0">
        <a:lnSpc>
          <a:spcPct val="85000"/>
        </a:lnSpc>
        <a:spcBef>
          <a:spcPct val="0"/>
        </a:spcBef>
        <a:spcAft>
          <a:spcPct val="0"/>
        </a:spcAft>
        <a:defRPr sz="3000" b="1">
          <a:solidFill>
            <a:srgbClr val="000000"/>
          </a:solidFill>
          <a:latin typeface="+mj-lt"/>
          <a:ea typeface="+mj-ea"/>
          <a:cs typeface="+mj-cs"/>
        </a:defRPr>
      </a:lvl1pPr>
      <a:lvl2pPr algn="l" rtl="0" eaLnBrk="0" fontAlgn="base" hangingPunct="0">
        <a:lnSpc>
          <a:spcPct val="85000"/>
        </a:lnSpc>
        <a:spcBef>
          <a:spcPct val="0"/>
        </a:spcBef>
        <a:spcAft>
          <a:spcPct val="0"/>
        </a:spcAft>
        <a:defRPr sz="3000" b="1">
          <a:solidFill>
            <a:srgbClr val="000000"/>
          </a:solidFill>
          <a:latin typeface="Arial" charset="0"/>
        </a:defRPr>
      </a:lvl2pPr>
      <a:lvl3pPr algn="l" rtl="0" eaLnBrk="0" fontAlgn="base" hangingPunct="0">
        <a:lnSpc>
          <a:spcPct val="85000"/>
        </a:lnSpc>
        <a:spcBef>
          <a:spcPct val="0"/>
        </a:spcBef>
        <a:spcAft>
          <a:spcPct val="0"/>
        </a:spcAft>
        <a:defRPr sz="3000" b="1">
          <a:solidFill>
            <a:srgbClr val="000000"/>
          </a:solidFill>
          <a:latin typeface="Arial" charset="0"/>
        </a:defRPr>
      </a:lvl3pPr>
      <a:lvl4pPr algn="l" rtl="0" eaLnBrk="0" fontAlgn="base" hangingPunct="0">
        <a:lnSpc>
          <a:spcPct val="85000"/>
        </a:lnSpc>
        <a:spcBef>
          <a:spcPct val="0"/>
        </a:spcBef>
        <a:spcAft>
          <a:spcPct val="0"/>
        </a:spcAft>
        <a:defRPr sz="3000" b="1">
          <a:solidFill>
            <a:srgbClr val="000000"/>
          </a:solidFill>
          <a:latin typeface="Arial" charset="0"/>
        </a:defRPr>
      </a:lvl4pPr>
      <a:lvl5pPr algn="l" rtl="0" eaLnBrk="0" fontAlgn="base" hangingPunct="0">
        <a:lnSpc>
          <a:spcPct val="85000"/>
        </a:lnSpc>
        <a:spcBef>
          <a:spcPct val="0"/>
        </a:spcBef>
        <a:spcAft>
          <a:spcPct val="0"/>
        </a:spcAft>
        <a:defRPr sz="3000" b="1">
          <a:solidFill>
            <a:srgbClr val="000000"/>
          </a:solidFill>
          <a:latin typeface="Arial" charset="0"/>
        </a:defRPr>
      </a:lvl5pPr>
      <a:lvl6pPr marL="457200" algn="l" rtl="0" fontAlgn="base">
        <a:lnSpc>
          <a:spcPct val="85000"/>
        </a:lnSpc>
        <a:spcBef>
          <a:spcPct val="0"/>
        </a:spcBef>
        <a:spcAft>
          <a:spcPct val="0"/>
        </a:spcAft>
        <a:defRPr sz="3000" b="1">
          <a:solidFill>
            <a:srgbClr val="000000"/>
          </a:solidFill>
          <a:latin typeface="Arial" charset="0"/>
        </a:defRPr>
      </a:lvl6pPr>
      <a:lvl7pPr marL="914400" algn="l" rtl="0" fontAlgn="base">
        <a:lnSpc>
          <a:spcPct val="85000"/>
        </a:lnSpc>
        <a:spcBef>
          <a:spcPct val="0"/>
        </a:spcBef>
        <a:spcAft>
          <a:spcPct val="0"/>
        </a:spcAft>
        <a:defRPr sz="3000" b="1">
          <a:solidFill>
            <a:srgbClr val="000000"/>
          </a:solidFill>
          <a:latin typeface="Arial" charset="0"/>
        </a:defRPr>
      </a:lvl7pPr>
      <a:lvl8pPr marL="1371600" algn="l" rtl="0" fontAlgn="base">
        <a:lnSpc>
          <a:spcPct val="85000"/>
        </a:lnSpc>
        <a:spcBef>
          <a:spcPct val="0"/>
        </a:spcBef>
        <a:spcAft>
          <a:spcPct val="0"/>
        </a:spcAft>
        <a:defRPr sz="3000" b="1">
          <a:solidFill>
            <a:srgbClr val="000000"/>
          </a:solidFill>
          <a:latin typeface="Arial" charset="0"/>
        </a:defRPr>
      </a:lvl8pPr>
      <a:lvl9pPr marL="1828800" algn="l" rtl="0" fontAlgn="base">
        <a:lnSpc>
          <a:spcPct val="85000"/>
        </a:lnSpc>
        <a:spcBef>
          <a:spcPct val="0"/>
        </a:spcBef>
        <a:spcAft>
          <a:spcPct val="0"/>
        </a:spcAft>
        <a:defRPr sz="3000" b="1">
          <a:solidFill>
            <a:srgbClr val="000000"/>
          </a:solidFill>
          <a:latin typeface="Arial" charset="0"/>
        </a:defRPr>
      </a:lvl9pPr>
    </p:titleStyle>
    <p:bodyStyle>
      <a:lvl1pPr marL="342900" indent="-342900" algn="l" rtl="0" eaLnBrk="0" fontAlgn="base" hangingPunct="0">
        <a:spcBef>
          <a:spcPct val="20000"/>
        </a:spcBef>
        <a:spcAft>
          <a:spcPct val="0"/>
        </a:spcAft>
        <a:buClr>
          <a:schemeClr val="hlink"/>
        </a:buClr>
        <a:buSzPct val="75000"/>
        <a:buFont typeface="Arial" charset="0"/>
        <a:buChar char="►"/>
        <a:defRPr sz="2400">
          <a:solidFill>
            <a:srgbClr val="646464"/>
          </a:solidFill>
          <a:latin typeface="+mn-lt"/>
          <a:ea typeface="+mn-ea"/>
          <a:cs typeface="+mn-cs"/>
        </a:defRPr>
      </a:lvl1pPr>
      <a:lvl2pPr marL="742950" indent="-285750" algn="l" rtl="0" eaLnBrk="0" fontAlgn="base" hangingPunct="0">
        <a:spcBef>
          <a:spcPct val="20000"/>
        </a:spcBef>
        <a:spcAft>
          <a:spcPct val="0"/>
        </a:spcAft>
        <a:buClr>
          <a:schemeClr val="hlink"/>
        </a:buClr>
        <a:buSzPct val="75000"/>
        <a:buFont typeface="Arial" charset="0"/>
        <a:buChar char="►"/>
        <a:defRPr sz="2000">
          <a:solidFill>
            <a:srgbClr val="646464"/>
          </a:solidFill>
          <a:latin typeface="+mn-lt"/>
        </a:defRPr>
      </a:lvl2pPr>
      <a:lvl3pPr marL="1143000" indent="-228600" algn="l" rtl="0" eaLnBrk="0" fontAlgn="base" hangingPunct="0">
        <a:spcBef>
          <a:spcPct val="20000"/>
        </a:spcBef>
        <a:spcAft>
          <a:spcPct val="0"/>
        </a:spcAft>
        <a:buClr>
          <a:schemeClr val="hlink"/>
        </a:buClr>
        <a:buSzPct val="75000"/>
        <a:buFont typeface="Arial" charset="0"/>
        <a:buChar char="►"/>
        <a:defRPr>
          <a:solidFill>
            <a:srgbClr val="646464"/>
          </a:solidFill>
          <a:latin typeface="+mn-lt"/>
        </a:defRPr>
      </a:lvl3pPr>
      <a:lvl4pPr marL="1600200" indent="-228600" algn="l" rtl="0" eaLnBrk="0" fontAlgn="base" hangingPunct="0">
        <a:spcBef>
          <a:spcPct val="20000"/>
        </a:spcBef>
        <a:spcAft>
          <a:spcPct val="0"/>
        </a:spcAft>
        <a:buClr>
          <a:schemeClr val="hlink"/>
        </a:buClr>
        <a:buSzPct val="75000"/>
        <a:buFont typeface="Arial" charset="0"/>
        <a:buChar char="►"/>
        <a:defRPr sz="1600">
          <a:solidFill>
            <a:srgbClr val="646464"/>
          </a:solidFill>
          <a:latin typeface="+mn-lt"/>
        </a:defRPr>
      </a:lvl4pPr>
      <a:lvl5pPr marL="2057400" indent="-228600" algn="l" rtl="0" eaLnBrk="0" fontAlgn="base" hangingPunct="0">
        <a:spcBef>
          <a:spcPct val="20000"/>
        </a:spcBef>
        <a:spcAft>
          <a:spcPct val="0"/>
        </a:spcAft>
        <a:buClr>
          <a:schemeClr val="hlink"/>
        </a:buClr>
        <a:buSzPct val="75000"/>
        <a:buFont typeface="Arial" charset="0"/>
        <a:buChar char="►"/>
        <a:defRPr sz="1600">
          <a:solidFill>
            <a:srgbClr val="646464"/>
          </a:solidFill>
          <a:latin typeface="+mn-lt"/>
        </a:defRPr>
      </a:lvl5pPr>
      <a:lvl6pPr marL="2514600" indent="-228600" algn="l" rtl="0" fontAlgn="base">
        <a:spcBef>
          <a:spcPct val="20000"/>
        </a:spcBef>
        <a:spcAft>
          <a:spcPct val="0"/>
        </a:spcAft>
        <a:buClr>
          <a:schemeClr val="hlink"/>
        </a:buClr>
        <a:buSzPct val="75000"/>
        <a:buFont typeface="Arial" charset="0"/>
        <a:buChar char="►"/>
        <a:defRPr sz="1600">
          <a:solidFill>
            <a:srgbClr val="646464"/>
          </a:solidFill>
          <a:latin typeface="+mn-lt"/>
        </a:defRPr>
      </a:lvl6pPr>
      <a:lvl7pPr marL="2971800" indent="-228600" algn="l" rtl="0" fontAlgn="base">
        <a:spcBef>
          <a:spcPct val="20000"/>
        </a:spcBef>
        <a:spcAft>
          <a:spcPct val="0"/>
        </a:spcAft>
        <a:buClr>
          <a:schemeClr val="hlink"/>
        </a:buClr>
        <a:buSzPct val="75000"/>
        <a:buFont typeface="Arial" charset="0"/>
        <a:buChar char="►"/>
        <a:defRPr sz="1600">
          <a:solidFill>
            <a:srgbClr val="646464"/>
          </a:solidFill>
          <a:latin typeface="+mn-lt"/>
        </a:defRPr>
      </a:lvl7pPr>
      <a:lvl8pPr marL="3429000" indent="-228600" algn="l" rtl="0" fontAlgn="base">
        <a:spcBef>
          <a:spcPct val="20000"/>
        </a:spcBef>
        <a:spcAft>
          <a:spcPct val="0"/>
        </a:spcAft>
        <a:buClr>
          <a:schemeClr val="hlink"/>
        </a:buClr>
        <a:buSzPct val="75000"/>
        <a:buFont typeface="Arial" charset="0"/>
        <a:buChar char="►"/>
        <a:defRPr sz="1600">
          <a:solidFill>
            <a:srgbClr val="646464"/>
          </a:solidFill>
          <a:latin typeface="+mn-lt"/>
        </a:defRPr>
      </a:lvl8pPr>
      <a:lvl9pPr marL="3886200" indent="-228600" algn="l" rtl="0" fontAlgn="base">
        <a:spcBef>
          <a:spcPct val="20000"/>
        </a:spcBef>
        <a:spcAft>
          <a:spcPct val="0"/>
        </a:spcAft>
        <a:buClr>
          <a:schemeClr val="hlink"/>
        </a:buClr>
        <a:buSzPct val="75000"/>
        <a:buFont typeface="Arial" charset="0"/>
        <a:buChar char="►"/>
        <a:defRPr sz="1600">
          <a:solidFill>
            <a:srgbClr val="646464"/>
          </a:solidFill>
          <a:latin typeface="+mn-lt"/>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266" name="Picture 2" descr="lines11_fade_crop_subtle"/>
          <p:cNvPicPr>
            <a:picLocks noChangeAspect="1" noChangeArrowheads="1"/>
          </p:cNvPicPr>
          <p:nvPr/>
        </p:nvPicPr>
        <p:blipFill>
          <a:blip r:embed="rId13" cstate="print"/>
          <a:srcRect/>
          <a:stretch>
            <a:fillRect/>
          </a:stretch>
        </p:blipFill>
        <p:spPr bwMode="auto">
          <a:xfrm>
            <a:off x="455613" y="1036638"/>
            <a:ext cx="8231187" cy="5197475"/>
          </a:xfrm>
          <a:prstGeom prst="rect">
            <a:avLst/>
          </a:prstGeom>
          <a:noFill/>
          <a:ln w="9525">
            <a:noFill/>
            <a:miter lim="800000"/>
            <a:headEnd/>
            <a:tailEnd/>
          </a:ln>
        </p:spPr>
      </p:pic>
      <p:sp>
        <p:nvSpPr>
          <p:cNvPr id="11267" name="Rectangle 3"/>
          <p:cNvSpPr>
            <a:spLocks noGrp="1" noChangeArrowheads="1"/>
          </p:cNvSpPr>
          <p:nvPr>
            <p:ph type="title"/>
          </p:nvPr>
        </p:nvSpPr>
        <p:spPr bwMode="auto">
          <a:xfrm>
            <a:off x="457200" y="200025"/>
            <a:ext cx="8229600" cy="863600"/>
          </a:xfrm>
          <a:prstGeom prst="rect">
            <a:avLst/>
          </a:prstGeom>
          <a:noFill/>
          <a:ln w="9525">
            <a:noFill/>
            <a:miter lim="800000"/>
            <a:headEnd/>
            <a:tailEnd/>
          </a:ln>
        </p:spPr>
        <p:txBody>
          <a:bodyPr vert="horz" wrap="square" lIns="0" tIns="36000" rIns="0" bIns="0" numCol="1" anchor="t" anchorCtr="0" compatLnSpc="1">
            <a:prstTxWarp prst="textNoShape">
              <a:avLst/>
            </a:prstTxWarp>
          </a:bodyPr>
          <a:lstStyle/>
          <a:p>
            <a:pPr lvl="0"/>
            <a:r>
              <a:rPr lang="en-US" smtClean="0"/>
              <a:t>Click to edit Master title style</a:t>
            </a:r>
          </a:p>
        </p:txBody>
      </p:sp>
      <p:sp>
        <p:nvSpPr>
          <p:cNvPr id="66564" name="Line 4"/>
          <p:cNvSpPr>
            <a:spLocks noChangeShapeType="1"/>
          </p:cNvSpPr>
          <p:nvPr/>
        </p:nvSpPr>
        <p:spPr bwMode="auto">
          <a:xfrm>
            <a:off x="455613" y="200025"/>
            <a:ext cx="8229600" cy="0"/>
          </a:xfrm>
          <a:prstGeom prst="line">
            <a:avLst/>
          </a:prstGeom>
          <a:noFill/>
          <a:ln w="6350">
            <a:solidFill>
              <a:srgbClr val="646464"/>
            </a:solidFill>
            <a:round/>
            <a:headEnd/>
            <a:tailEnd/>
          </a:ln>
          <a:effectLst/>
        </p:spPr>
        <p:txBody>
          <a:bodyPr wrap="none" anchor="ctr"/>
          <a:lstStyle/>
          <a:p>
            <a:pPr>
              <a:defRPr/>
            </a:pPr>
            <a:endParaRPr lang="es-CL"/>
          </a:p>
        </p:txBody>
      </p:sp>
      <p:pic>
        <p:nvPicPr>
          <p:cNvPr id="11269" name="Picture 5" descr="logo_tagblack"/>
          <p:cNvPicPr>
            <a:picLocks noChangeAspect="1" noChangeArrowheads="1"/>
          </p:cNvPicPr>
          <p:nvPr/>
        </p:nvPicPr>
        <p:blipFill>
          <a:blip r:embed="rId14" cstate="print"/>
          <a:srcRect/>
          <a:stretch>
            <a:fillRect/>
          </a:stretch>
        </p:blipFill>
        <p:spPr bwMode="auto">
          <a:xfrm>
            <a:off x="7226300" y="6386513"/>
            <a:ext cx="1485900" cy="3333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962" r:id="rId1"/>
    <p:sldLayoutId id="2147484963" r:id="rId2"/>
    <p:sldLayoutId id="2147484964" r:id="rId3"/>
    <p:sldLayoutId id="2147484965" r:id="rId4"/>
    <p:sldLayoutId id="2147484966" r:id="rId5"/>
    <p:sldLayoutId id="2147484967" r:id="rId6"/>
    <p:sldLayoutId id="2147484968" r:id="rId7"/>
    <p:sldLayoutId id="2147484969" r:id="rId8"/>
    <p:sldLayoutId id="2147484970" r:id="rId9"/>
    <p:sldLayoutId id="2147484971" r:id="rId10"/>
    <p:sldLayoutId id="2147484972" r:id="rId11"/>
  </p:sldLayoutIdLst>
  <p:timing>
    <p:tnLst>
      <p:par>
        <p:cTn id="1" dur="indefinite" restart="never" nodeType="tmRoot"/>
      </p:par>
    </p:tnLst>
  </p:timing>
  <p:txStyles>
    <p:titleStyle>
      <a:lvl1pPr algn="l" rtl="0" eaLnBrk="0" fontAlgn="base" hangingPunct="0">
        <a:lnSpc>
          <a:spcPct val="85000"/>
        </a:lnSpc>
        <a:spcBef>
          <a:spcPct val="0"/>
        </a:spcBef>
        <a:spcAft>
          <a:spcPct val="0"/>
        </a:spcAft>
        <a:defRPr sz="3000" b="1">
          <a:solidFill>
            <a:srgbClr val="000000"/>
          </a:solidFill>
          <a:latin typeface="+mj-lt"/>
          <a:ea typeface="+mj-ea"/>
          <a:cs typeface="+mj-cs"/>
        </a:defRPr>
      </a:lvl1pPr>
      <a:lvl2pPr algn="l" rtl="0" eaLnBrk="0" fontAlgn="base" hangingPunct="0">
        <a:lnSpc>
          <a:spcPct val="85000"/>
        </a:lnSpc>
        <a:spcBef>
          <a:spcPct val="0"/>
        </a:spcBef>
        <a:spcAft>
          <a:spcPct val="0"/>
        </a:spcAft>
        <a:defRPr sz="3000" b="1">
          <a:solidFill>
            <a:srgbClr val="000000"/>
          </a:solidFill>
          <a:latin typeface="Arial" charset="0"/>
        </a:defRPr>
      </a:lvl2pPr>
      <a:lvl3pPr algn="l" rtl="0" eaLnBrk="0" fontAlgn="base" hangingPunct="0">
        <a:lnSpc>
          <a:spcPct val="85000"/>
        </a:lnSpc>
        <a:spcBef>
          <a:spcPct val="0"/>
        </a:spcBef>
        <a:spcAft>
          <a:spcPct val="0"/>
        </a:spcAft>
        <a:defRPr sz="3000" b="1">
          <a:solidFill>
            <a:srgbClr val="000000"/>
          </a:solidFill>
          <a:latin typeface="Arial" charset="0"/>
        </a:defRPr>
      </a:lvl3pPr>
      <a:lvl4pPr algn="l" rtl="0" eaLnBrk="0" fontAlgn="base" hangingPunct="0">
        <a:lnSpc>
          <a:spcPct val="85000"/>
        </a:lnSpc>
        <a:spcBef>
          <a:spcPct val="0"/>
        </a:spcBef>
        <a:spcAft>
          <a:spcPct val="0"/>
        </a:spcAft>
        <a:defRPr sz="3000" b="1">
          <a:solidFill>
            <a:srgbClr val="000000"/>
          </a:solidFill>
          <a:latin typeface="Arial" charset="0"/>
        </a:defRPr>
      </a:lvl4pPr>
      <a:lvl5pPr algn="l" rtl="0" eaLnBrk="0" fontAlgn="base" hangingPunct="0">
        <a:lnSpc>
          <a:spcPct val="85000"/>
        </a:lnSpc>
        <a:spcBef>
          <a:spcPct val="0"/>
        </a:spcBef>
        <a:spcAft>
          <a:spcPct val="0"/>
        </a:spcAft>
        <a:defRPr sz="3000" b="1">
          <a:solidFill>
            <a:srgbClr val="000000"/>
          </a:solidFill>
          <a:latin typeface="Arial" charset="0"/>
        </a:defRPr>
      </a:lvl5pPr>
      <a:lvl6pPr marL="457200" algn="l" rtl="0" fontAlgn="base">
        <a:lnSpc>
          <a:spcPct val="85000"/>
        </a:lnSpc>
        <a:spcBef>
          <a:spcPct val="0"/>
        </a:spcBef>
        <a:spcAft>
          <a:spcPct val="0"/>
        </a:spcAft>
        <a:defRPr sz="3000" b="1">
          <a:solidFill>
            <a:srgbClr val="000000"/>
          </a:solidFill>
          <a:latin typeface="Arial" charset="0"/>
        </a:defRPr>
      </a:lvl6pPr>
      <a:lvl7pPr marL="914400" algn="l" rtl="0" fontAlgn="base">
        <a:lnSpc>
          <a:spcPct val="85000"/>
        </a:lnSpc>
        <a:spcBef>
          <a:spcPct val="0"/>
        </a:spcBef>
        <a:spcAft>
          <a:spcPct val="0"/>
        </a:spcAft>
        <a:defRPr sz="3000" b="1">
          <a:solidFill>
            <a:srgbClr val="000000"/>
          </a:solidFill>
          <a:latin typeface="Arial" charset="0"/>
        </a:defRPr>
      </a:lvl7pPr>
      <a:lvl8pPr marL="1371600" algn="l" rtl="0" fontAlgn="base">
        <a:lnSpc>
          <a:spcPct val="85000"/>
        </a:lnSpc>
        <a:spcBef>
          <a:spcPct val="0"/>
        </a:spcBef>
        <a:spcAft>
          <a:spcPct val="0"/>
        </a:spcAft>
        <a:defRPr sz="3000" b="1">
          <a:solidFill>
            <a:srgbClr val="000000"/>
          </a:solidFill>
          <a:latin typeface="Arial" charset="0"/>
        </a:defRPr>
      </a:lvl8pPr>
      <a:lvl9pPr marL="1828800" algn="l" rtl="0" fontAlgn="base">
        <a:lnSpc>
          <a:spcPct val="85000"/>
        </a:lnSpc>
        <a:spcBef>
          <a:spcPct val="0"/>
        </a:spcBef>
        <a:spcAft>
          <a:spcPct val="0"/>
        </a:spcAft>
        <a:defRPr sz="3000" b="1">
          <a:solidFill>
            <a:srgbClr val="000000"/>
          </a:solidFill>
          <a:latin typeface="Arial" charset="0"/>
        </a:defRPr>
      </a:lvl9pPr>
    </p:titleStyle>
    <p:bodyStyle>
      <a:lvl1pPr marL="342900" indent="-342900" algn="l" rtl="0" eaLnBrk="0" fontAlgn="base" hangingPunct="0">
        <a:spcBef>
          <a:spcPct val="20000"/>
        </a:spcBef>
        <a:spcAft>
          <a:spcPct val="0"/>
        </a:spcAft>
        <a:buClr>
          <a:schemeClr val="hlink"/>
        </a:buClr>
        <a:buSzPct val="75000"/>
        <a:buFont typeface="Arial" charset="0"/>
        <a:buChar char="►"/>
        <a:defRPr sz="2400">
          <a:solidFill>
            <a:srgbClr val="646464"/>
          </a:solidFill>
          <a:latin typeface="+mn-lt"/>
          <a:ea typeface="+mn-ea"/>
          <a:cs typeface="+mn-cs"/>
        </a:defRPr>
      </a:lvl1pPr>
      <a:lvl2pPr marL="742950" indent="-285750" algn="l" rtl="0" eaLnBrk="0" fontAlgn="base" hangingPunct="0">
        <a:spcBef>
          <a:spcPct val="20000"/>
        </a:spcBef>
        <a:spcAft>
          <a:spcPct val="0"/>
        </a:spcAft>
        <a:buClr>
          <a:schemeClr val="hlink"/>
        </a:buClr>
        <a:buSzPct val="75000"/>
        <a:buFont typeface="Arial" charset="0"/>
        <a:buChar char="►"/>
        <a:defRPr sz="2000">
          <a:solidFill>
            <a:srgbClr val="646464"/>
          </a:solidFill>
          <a:latin typeface="+mn-lt"/>
        </a:defRPr>
      </a:lvl2pPr>
      <a:lvl3pPr marL="1143000" indent="-228600" algn="l" rtl="0" eaLnBrk="0" fontAlgn="base" hangingPunct="0">
        <a:spcBef>
          <a:spcPct val="20000"/>
        </a:spcBef>
        <a:spcAft>
          <a:spcPct val="0"/>
        </a:spcAft>
        <a:buClr>
          <a:schemeClr val="hlink"/>
        </a:buClr>
        <a:buSzPct val="75000"/>
        <a:buFont typeface="Arial" charset="0"/>
        <a:buChar char="►"/>
        <a:defRPr>
          <a:solidFill>
            <a:srgbClr val="646464"/>
          </a:solidFill>
          <a:latin typeface="+mn-lt"/>
        </a:defRPr>
      </a:lvl3pPr>
      <a:lvl4pPr marL="1600200" indent="-228600" algn="l" rtl="0" eaLnBrk="0" fontAlgn="base" hangingPunct="0">
        <a:spcBef>
          <a:spcPct val="20000"/>
        </a:spcBef>
        <a:spcAft>
          <a:spcPct val="0"/>
        </a:spcAft>
        <a:buClr>
          <a:schemeClr val="hlink"/>
        </a:buClr>
        <a:buSzPct val="75000"/>
        <a:buFont typeface="Arial" charset="0"/>
        <a:buChar char="►"/>
        <a:defRPr sz="1600">
          <a:solidFill>
            <a:srgbClr val="646464"/>
          </a:solidFill>
          <a:latin typeface="+mn-lt"/>
        </a:defRPr>
      </a:lvl4pPr>
      <a:lvl5pPr marL="2057400" indent="-228600" algn="l" rtl="0" eaLnBrk="0" fontAlgn="base" hangingPunct="0">
        <a:spcBef>
          <a:spcPct val="20000"/>
        </a:spcBef>
        <a:spcAft>
          <a:spcPct val="0"/>
        </a:spcAft>
        <a:buClr>
          <a:schemeClr val="hlink"/>
        </a:buClr>
        <a:buSzPct val="75000"/>
        <a:buFont typeface="Arial" charset="0"/>
        <a:buChar char="►"/>
        <a:defRPr sz="1600">
          <a:solidFill>
            <a:srgbClr val="646464"/>
          </a:solidFill>
          <a:latin typeface="+mn-lt"/>
        </a:defRPr>
      </a:lvl5pPr>
      <a:lvl6pPr marL="2514600" indent="-228600" algn="l" rtl="0" fontAlgn="base">
        <a:spcBef>
          <a:spcPct val="20000"/>
        </a:spcBef>
        <a:spcAft>
          <a:spcPct val="0"/>
        </a:spcAft>
        <a:buClr>
          <a:schemeClr val="hlink"/>
        </a:buClr>
        <a:buSzPct val="75000"/>
        <a:buFont typeface="Arial" charset="0"/>
        <a:buChar char="►"/>
        <a:defRPr sz="1600">
          <a:solidFill>
            <a:srgbClr val="646464"/>
          </a:solidFill>
          <a:latin typeface="+mn-lt"/>
        </a:defRPr>
      </a:lvl6pPr>
      <a:lvl7pPr marL="2971800" indent="-228600" algn="l" rtl="0" fontAlgn="base">
        <a:spcBef>
          <a:spcPct val="20000"/>
        </a:spcBef>
        <a:spcAft>
          <a:spcPct val="0"/>
        </a:spcAft>
        <a:buClr>
          <a:schemeClr val="hlink"/>
        </a:buClr>
        <a:buSzPct val="75000"/>
        <a:buFont typeface="Arial" charset="0"/>
        <a:buChar char="►"/>
        <a:defRPr sz="1600">
          <a:solidFill>
            <a:srgbClr val="646464"/>
          </a:solidFill>
          <a:latin typeface="+mn-lt"/>
        </a:defRPr>
      </a:lvl7pPr>
      <a:lvl8pPr marL="3429000" indent="-228600" algn="l" rtl="0" fontAlgn="base">
        <a:spcBef>
          <a:spcPct val="20000"/>
        </a:spcBef>
        <a:spcAft>
          <a:spcPct val="0"/>
        </a:spcAft>
        <a:buClr>
          <a:schemeClr val="hlink"/>
        </a:buClr>
        <a:buSzPct val="75000"/>
        <a:buFont typeface="Arial" charset="0"/>
        <a:buChar char="►"/>
        <a:defRPr sz="1600">
          <a:solidFill>
            <a:srgbClr val="646464"/>
          </a:solidFill>
          <a:latin typeface="+mn-lt"/>
        </a:defRPr>
      </a:lvl8pPr>
      <a:lvl9pPr marL="3886200" indent="-228600" algn="l" rtl="0" fontAlgn="base">
        <a:spcBef>
          <a:spcPct val="20000"/>
        </a:spcBef>
        <a:spcAft>
          <a:spcPct val="0"/>
        </a:spcAft>
        <a:buClr>
          <a:schemeClr val="hlink"/>
        </a:buClr>
        <a:buSzPct val="75000"/>
        <a:buFont typeface="Arial" charset="0"/>
        <a:buChar char="►"/>
        <a:defRPr sz="1600">
          <a:solidFill>
            <a:srgbClr val="646464"/>
          </a:solidFill>
          <a:latin typeface="+mn-lt"/>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bwMode="auto">
          <a:xfrm>
            <a:off x="457200" y="200025"/>
            <a:ext cx="8229600" cy="863600"/>
          </a:xfrm>
          <a:prstGeom prst="rect">
            <a:avLst/>
          </a:prstGeom>
          <a:noFill/>
          <a:ln w="9525">
            <a:noFill/>
            <a:miter lim="800000"/>
            <a:headEnd/>
            <a:tailEnd/>
          </a:ln>
        </p:spPr>
        <p:txBody>
          <a:bodyPr vert="horz" wrap="square" lIns="0" tIns="36000" rIns="0" bIns="0" numCol="1" anchor="t" anchorCtr="0" compatLnSpc="1">
            <a:prstTxWarp prst="textNoShape">
              <a:avLst/>
            </a:prstTxWarp>
          </a:bodyPr>
          <a:lstStyle/>
          <a:p>
            <a:pPr lvl="0"/>
            <a:r>
              <a:rPr lang="en-US" smtClean="0"/>
              <a:t>Click to edit Master title style</a:t>
            </a:r>
          </a:p>
        </p:txBody>
      </p:sp>
      <p:sp>
        <p:nvSpPr>
          <p:cNvPr id="67587" name="Line 3"/>
          <p:cNvSpPr>
            <a:spLocks noChangeShapeType="1"/>
          </p:cNvSpPr>
          <p:nvPr/>
        </p:nvSpPr>
        <p:spPr bwMode="auto">
          <a:xfrm>
            <a:off x="455613" y="200025"/>
            <a:ext cx="8229600" cy="0"/>
          </a:xfrm>
          <a:prstGeom prst="line">
            <a:avLst/>
          </a:prstGeom>
          <a:noFill/>
          <a:ln w="6350">
            <a:solidFill>
              <a:srgbClr val="646464"/>
            </a:solidFill>
            <a:round/>
            <a:headEnd/>
            <a:tailEnd/>
          </a:ln>
          <a:effectLst/>
        </p:spPr>
        <p:txBody>
          <a:bodyPr wrap="none" anchor="ctr"/>
          <a:lstStyle/>
          <a:p>
            <a:pPr>
              <a:defRPr/>
            </a:pPr>
            <a:endParaRPr lang="es-CL"/>
          </a:p>
        </p:txBody>
      </p:sp>
      <p:pic>
        <p:nvPicPr>
          <p:cNvPr id="12292" name="Picture 4" descr="logo_tagblack"/>
          <p:cNvPicPr>
            <a:picLocks noChangeAspect="1" noChangeArrowheads="1"/>
          </p:cNvPicPr>
          <p:nvPr/>
        </p:nvPicPr>
        <p:blipFill>
          <a:blip r:embed="rId13" cstate="print"/>
          <a:srcRect/>
          <a:stretch>
            <a:fillRect/>
          </a:stretch>
        </p:blipFill>
        <p:spPr bwMode="auto">
          <a:xfrm>
            <a:off x="7226300" y="6386513"/>
            <a:ext cx="1485900" cy="333375"/>
          </a:xfrm>
          <a:prstGeom prst="rect">
            <a:avLst/>
          </a:prstGeom>
          <a:noFill/>
          <a:ln w="9525">
            <a:noFill/>
            <a:miter lim="800000"/>
            <a:headEnd/>
            <a:tailEnd/>
          </a:ln>
        </p:spPr>
      </p:pic>
      <p:sp>
        <p:nvSpPr>
          <p:cNvPr id="67589" name="Freeform 5"/>
          <p:cNvSpPr>
            <a:spLocks/>
          </p:cNvSpPr>
          <p:nvPr/>
        </p:nvSpPr>
        <p:spPr bwMode="auto">
          <a:xfrm flipH="1" flipV="1">
            <a:off x="455613" y="1042988"/>
            <a:ext cx="8231187" cy="5194300"/>
          </a:xfrm>
          <a:custGeom>
            <a:avLst/>
            <a:gdLst/>
            <a:ahLst/>
            <a:cxnLst>
              <a:cxn ang="0">
                <a:pos x="0" y="0"/>
              </a:cxn>
              <a:cxn ang="0">
                <a:pos x="5170" y="0"/>
              </a:cxn>
              <a:cxn ang="0">
                <a:pos x="4535" y="3266"/>
              </a:cxn>
              <a:cxn ang="0">
                <a:pos x="0" y="3266"/>
              </a:cxn>
              <a:cxn ang="0">
                <a:pos x="0" y="0"/>
              </a:cxn>
            </a:cxnLst>
            <a:rect l="0" t="0" r="r" b="b"/>
            <a:pathLst>
              <a:path w="5170" h="3266">
                <a:moveTo>
                  <a:pt x="0" y="0"/>
                </a:moveTo>
                <a:lnTo>
                  <a:pt x="5170" y="0"/>
                </a:lnTo>
                <a:lnTo>
                  <a:pt x="4535" y="3266"/>
                </a:lnTo>
                <a:lnTo>
                  <a:pt x="0" y="3266"/>
                </a:lnTo>
                <a:lnTo>
                  <a:pt x="0" y="0"/>
                </a:lnTo>
                <a:close/>
              </a:path>
            </a:pathLst>
          </a:custGeom>
          <a:solidFill>
            <a:srgbClr val="FFD200"/>
          </a:solidFill>
          <a:ln w="9525">
            <a:noFill/>
            <a:round/>
            <a:headEnd/>
            <a:tailEnd/>
          </a:ln>
          <a:effectLst/>
        </p:spPr>
        <p:txBody>
          <a:bodyPr/>
          <a:lstStyle/>
          <a:p>
            <a:pPr>
              <a:defRPr/>
            </a:pPr>
            <a:endParaRPr lang="es-CL"/>
          </a:p>
        </p:txBody>
      </p:sp>
    </p:spTree>
  </p:cSld>
  <p:clrMap bg1="lt1" tx1="dk1" bg2="lt2" tx2="dk2" accent1="accent1" accent2="accent2" accent3="accent3" accent4="accent4" accent5="accent5" accent6="accent6" hlink="hlink" folHlink="folHlink"/>
  <p:sldLayoutIdLst>
    <p:sldLayoutId id="2147484973" r:id="rId1"/>
    <p:sldLayoutId id="2147484974" r:id="rId2"/>
    <p:sldLayoutId id="2147484975" r:id="rId3"/>
    <p:sldLayoutId id="2147484976" r:id="rId4"/>
    <p:sldLayoutId id="2147484977" r:id="rId5"/>
    <p:sldLayoutId id="2147484978" r:id="rId6"/>
    <p:sldLayoutId id="2147484979" r:id="rId7"/>
    <p:sldLayoutId id="2147484980" r:id="rId8"/>
    <p:sldLayoutId id="2147484981" r:id="rId9"/>
    <p:sldLayoutId id="2147484982" r:id="rId10"/>
    <p:sldLayoutId id="2147484983" r:id="rId11"/>
  </p:sldLayoutIdLst>
  <p:timing>
    <p:tnLst>
      <p:par>
        <p:cTn id="1" dur="indefinite" restart="never" nodeType="tmRoot"/>
      </p:par>
    </p:tnLst>
  </p:timing>
  <p:txStyles>
    <p:titleStyle>
      <a:lvl1pPr algn="l" rtl="0" eaLnBrk="0" fontAlgn="base" hangingPunct="0">
        <a:lnSpc>
          <a:spcPct val="85000"/>
        </a:lnSpc>
        <a:spcBef>
          <a:spcPct val="0"/>
        </a:spcBef>
        <a:spcAft>
          <a:spcPct val="0"/>
        </a:spcAft>
        <a:defRPr sz="3000" b="1">
          <a:solidFill>
            <a:srgbClr val="000000"/>
          </a:solidFill>
          <a:latin typeface="+mj-lt"/>
          <a:ea typeface="+mj-ea"/>
          <a:cs typeface="+mj-cs"/>
        </a:defRPr>
      </a:lvl1pPr>
      <a:lvl2pPr algn="l" rtl="0" eaLnBrk="0" fontAlgn="base" hangingPunct="0">
        <a:lnSpc>
          <a:spcPct val="85000"/>
        </a:lnSpc>
        <a:spcBef>
          <a:spcPct val="0"/>
        </a:spcBef>
        <a:spcAft>
          <a:spcPct val="0"/>
        </a:spcAft>
        <a:defRPr sz="3000" b="1">
          <a:solidFill>
            <a:srgbClr val="000000"/>
          </a:solidFill>
          <a:latin typeface="Arial" charset="0"/>
        </a:defRPr>
      </a:lvl2pPr>
      <a:lvl3pPr algn="l" rtl="0" eaLnBrk="0" fontAlgn="base" hangingPunct="0">
        <a:lnSpc>
          <a:spcPct val="85000"/>
        </a:lnSpc>
        <a:spcBef>
          <a:spcPct val="0"/>
        </a:spcBef>
        <a:spcAft>
          <a:spcPct val="0"/>
        </a:spcAft>
        <a:defRPr sz="3000" b="1">
          <a:solidFill>
            <a:srgbClr val="000000"/>
          </a:solidFill>
          <a:latin typeface="Arial" charset="0"/>
        </a:defRPr>
      </a:lvl3pPr>
      <a:lvl4pPr algn="l" rtl="0" eaLnBrk="0" fontAlgn="base" hangingPunct="0">
        <a:lnSpc>
          <a:spcPct val="85000"/>
        </a:lnSpc>
        <a:spcBef>
          <a:spcPct val="0"/>
        </a:spcBef>
        <a:spcAft>
          <a:spcPct val="0"/>
        </a:spcAft>
        <a:defRPr sz="3000" b="1">
          <a:solidFill>
            <a:srgbClr val="000000"/>
          </a:solidFill>
          <a:latin typeface="Arial" charset="0"/>
        </a:defRPr>
      </a:lvl4pPr>
      <a:lvl5pPr algn="l" rtl="0" eaLnBrk="0" fontAlgn="base" hangingPunct="0">
        <a:lnSpc>
          <a:spcPct val="85000"/>
        </a:lnSpc>
        <a:spcBef>
          <a:spcPct val="0"/>
        </a:spcBef>
        <a:spcAft>
          <a:spcPct val="0"/>
        </a:spcAft>
        <a:defRPr sz="3000" b="1">
          <a:solidFill>
            <a:srgbClr val="000000"/>
          </a:solidFill>
          <a:latin typeface="Arial" charset="0"/>
        </a:defRPr>
      </a:lvl5pPr>
      <a:lvl6pPr marL="457200" algn="l" rtl="0" fontAlgn="base">
        <a:lnSpc>
          <a:spcPct val="85000"/>
        </a:lnSpc>
        <a:spcBef>
          <a:spcPct val="0"/>
        </a:spcBef>
        <a:spcAft>
          <a:spcPct val="0"/>
        </a:spcAft>
        <a:defRPr sz="3000" b="1">
          <a:solidFill>
            <a:srgbClr val="000000"/>
          </a:solidFill>
          <a:latin typeface="Arial" charset="0"/>
        </a:defRPr>
      </a:lvl6pPr>
      <a:lvl7pPr marL="914400" algn="l" rtl="0" fontAlgn="base">
        <a:lnSpc>
          <a:spcPct val="85000"/>
        </a:lnSpc>
        <a:spcBef>
          <a:spcPct val="0"/>
        </a:spcBef>
        <a:spcAft>
          <a:spcPct val="0"/>
        </a:spcAft>
        <a:defRPr sz="3000" b="1">
          <a:solidFill>
            <a:srgbClr val="000000"/>
          </a:solidFill>
          <a:latin typeface="Arial" charset="0"/>
        </a:defRPr>
      </a:lvl7pPr>
      <a:lvl8pPr marL="1371600" algn="l" rtl="0" fontAlgn="base">
        <a:lnSpc>
          <a:spcPct val="85000"/>
        </a:lnSpc>
        <a:spcBef>
          <a:spcPct val="0"/>
        </a:spcBef>
        <a:spcAft>
          <a:spcPct val="0"/>
        </a:spcAft>
        <a:defRPr sz="3000" b="1">
          <a:solidFill>
            <a:srgbClr val="000000"/>
          </a:solidFill>
          <a:latin typeface="Arial" charset="0"/>
        </a:defRPr>
      </a:lvl8pPr>
      <a:lvl9pPr marL="1828800" algn="l" rtl="0" fontAlgn="base">
        <a:lnSpc>
          <a:spcPct val="85000"/>
        </a:lnSpc>
        <a:spcBef>
          <a:spcPct val="0"/>
        </a:spcBef>
        <a:spcAft>
          <a:spcPct val="0"/>
        </a:spcAft>
        <a:defRPr sz="3000" b="1">
          <a:solidFill>
            <a:srgbClr val="000000"/>
          </a:solidFill>
          <a:latin typeface="Arial" charset="0"/>
        </a:defRPr>
      </a:lvl9pPr>
    </p:titleStyle>
    <p:bodyStyle>
      <a:lvl1pPr marL="342900" indent="-342900" algn="l" rtl="0" eaLnBrk="0" fontAlgn="base" hangingPunct="0">
        <a:spcBef>
          <a:spcPct val="20000"/>
        </a:spcBef>
        <a:spcAft>
          <a:spcPct val="0"/>
        </a:spcAft>
        <a:buClr>
          <a:schemeClr val="hlink"/>
        </a:buClr>
        <a:buSzPct val="75000"/>
        <a:buFont typeface="Arial" charset="0"/>
        <a:buChar char="►"/>
        <a:defRPr sz="2400">
          <a:solidFill>
            <a:srgbClr val="646464"/>
          </a:solidFill>
          <a:latin typeface="+mn-lt"/>
          <a:ea typeface="+mn-ea"/>
          <a:cs typeface="+mn-cs"/>
        </a:defRPr>
      </a:lvl1pPr>
      <a:lvl2pPr marL="742950" indent="-285750" algn="l" rtl="0" eaLnBrk="0" fontAlgn="base" hangingPunct="0">
        <a:spcBef>
          <a:spcPct val="20000"/>
        </a:spcBef>
        <a:spcAft>
          <a:spcPct val="0"/>
        </a:spcAft>
        <a:buClr>
          <a:schemeClr val="hlink"/>
        </a:buClr>
        <a:buSzPct val="75000"/>
        <a:buFont typeface="Arial" charset="0"/>
        <a:buChar char="►"/>
        <a:defRPr sz="2000">
          <a:solidFill>
            <a:srgbClr val="646464"/>
          </a:solidFill>
          <a:latin typeface="+mn-lt"/>
        </a:defRPr>
      </a:lvl2pPr>
      <a:lvl3pPr marL="1143000" indent="-228600" algn="l" rtl="0" eaLnBrk="0" fontAlgn="base" hangingPunct="0">
        <a:spcBef>
          <a:spcPct val="20000"/>
        </a:spcBef>
        <a:spcAft>
          <a:spcPct val="0"/>
        </a:spcAft>
        <a:buClr>
          <a:schemeClr val="hlink"/>
        </a:buClr>
        <a:buSzPct val="75000"/>
        <a:buFont typeface="Arial" charset="0"/>
        <a:buChar char="►"/>
        <a:defRPr>
          <a:solidFill>
            <a:srgbClr val="646464"/>
          </a:solidFill>
          <a:latin typeface="+mn-lt"/>
        </a:defRPr>
      </a:lvl3pPr>
      <a:lvl4pPr marL="1600200" indent="-228600" algn="l" rtl="0" eaLnBrk="0" fontAlgn="base" hangingPunct="0">
        <a:spcBef>
          <a:spcPct val="20000"/>
        </a:spcBef>
        <a:spcAft>
          <a:spcPct val="0"/>
        </a:spcAft>
        <a:buClr>
          <a:schemeClr val="hlink"/>
        </a:buClr>
        <a:buSzPct val="75000"/>
        <a:buFont typeface="Arial" charset="0"/>
        <a:buChar char="►"/>
        <a:defRPr sz="1600">
          <a:solidFill>
            <a:srgbClr val="646464"/>
          </a:solidFill>
          <a:latin typeface="+mn-lt"/>
        </a:defRPr>
      </a:lvl4pPr>
      <a:lvl5pPr marL="2057400" indent="-228600" algn="l" rtl="0" eaLnBrk="0" fontAlgn="base" hangingPunct="0">
        <a:spcBef>
          <a:spcPct val="20000"/>
        </a:spcBef>
        <a:spcAft>
          <a:spcPct val="0"/>
        </a:spcAft>
        <a:buClr>
          <a:schemeClr val="hlink"/>
        </a:buClr>
        <a:buSzPct val="75000"/>
        <a:buFont typeface="Arial" charset="0"/>
        <a:buChar char="►"/>
        <a:defRPr sz="1600">
          <a:solidFill>
            <a:srgbClr val="646464"/>
          </a:solidFill>
          <a:latin typeface="+mn-lt"/>
        </a:defRPr>
      </a:lvl5pPr>
      <a:lvl6pPr marL="2514600" indent="-228600" algn="l" rtl="0" fontAlgn="base">
        <a:spcBef>
          <a:spcPct val="20000"/>
        </a:spcBef>
        <a:spcAft>
          <a:spcPct val="0"/>
        </a:spcAft>
        <a:buClr>
          <a:schemeClr val="hlink"/>
        </a:buClr>
        <a:buSzPct val="75000"/>
        <a:buFont typeface="Arial" charset="0"/>
        <a:buChar char="►"/>
        <a:defRPr sz="1600">
          <a:solidFill>
            <a:srgbClr val="646464"/>
          </a:solidFill>
          <a:latin typeface="+mn-lt"/>
        </a:defRPr>
      </a:lvl6pPr>
      <a:lvl7pPr marL="2971800" indent="-228600" algn="l" rtl="0" fontAlgn="base">
        <a:spcBef>
          <a:spcPct val="20000"/>
        </a:spcBef>
        <a:spcAft>
          <a:spcPct val="0"/>
        </a:spcAft>
        <a:buClr>
          <a:schemeClr val="hlink"/>
        </a:buClr>
        <a:buSzPct val="75000"/>
        <a:buFont typeface="Arial" charset="0"/>
        <a:buChar char="►"/>
        <a:defRPr sz="1600">
          <a:solidFill>
            <a:srgbClr val="646464"/>
          </a:solidFill>
          <a:latin typeface="+mn-lt"/>
        </a:defRPr>
      </a:lvl7pPr>
      <a:lvl8pPr marL="3429000" indent="-228600" algn="l" rtl="0" fontAlgn="base">
        <a:spcBef>
          <a:spcPct val="20000"/>
        </a:spcBef>
        <a:spcAft>
          <a:spcPct val="0"/>
        </a:spcAft>
        <a:buClr>
          <a:schemeClr val="hlink"/>
        </a:buClr>
        <a:buSzPct val="75000"/>
        <a:buFont typeface="Arial" charset="0"/>
        <a:buChar char="►"/>
        <a:defRPr sz="1600">
          <a:solidFill>
            <a:srgbClr val="646464"/>
          </a:solidFill>
          <a:latin typeface="+mn-lt"/>
        </a:defRPr>
      </a:lvl8pPr>
      <a:lvl9pPr marL="3886200" indent="-228600" algn="l" rtl="0" fontAlgn="base">
        <a:spcBef>
          <a:spcPct val="20000"/>
        </a:spcBef>
        <a:spcAft>
          <a:spcPct val="0"/>
        </a:spcAft>
        <a:buClr>
          <a:schemeClr val="hlink"/>
        </a:buClr>
        <a:buSzPct val="75000"/>
        <a:buFont typeface="Arial" charset="0"/>
        <a:buChar char="►"/>
        <a:defRPr sz="1600">
          <a:solidFill>
            <a:srgbClr val="646464"/>
          </a:solidFill>
          <a:latin typeface="+mn-lt"/>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02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2" name="Text Box 7"/>
          <p:cNvSpPr txBox="1">
            <a:spLocks noChangeArrowheads="1"/>
          </p:cNvSpPr>
          <p:nvPr/>
        </p:nvSpPr>
        <p:spPr bwMode="auto">
          <a:xfrm>
            <a:off x="0" y="6524625"/>
            <a:ext cx="9144000" cy="261610"/>
          </a:xfrm>
          <a:prstGeom prst="rect">
            <a:avLst/>
          </a:prstGeom>
          <a:noFill/>
          <a:ln w="9525">
            <a:noFill/>
            <a:miter lim="800000"/>
            <a:headEnd/>
            <a:tailEnd/>
          </a:ln>
        </p:spPr>
        <p:txBody>
          <a:bodyPr>
            <a:spAutoFit/>
          </a:bodyPr>
          <a:lstStyle/>
          <a:p>
            <a:pPr algn="ctr">
              <a:defRPr/>
            </a:pPr>
            <a:r>
              <a:rPr lang="es-CO" sz="1100" dirty="0" smtClean="0">
                <a:latin typeface="EYInterstate Light" pitchFamily="2" charset="0"/>
              </a:rPr>
              <a:t>APLICACION POR PRIMERA VEZ DE LA NORMA DE INFORMACIÓN FINANCIERA  PARA LAS MICROEMPRESAS-</a:t>
            </a:r>
            <a:r>
              <a:rPr lang="es-CO" sz="1100" baseline="0" dirty="0" smtClean="0">
                <a:latin typeface="EYInterstate Light" pitchFamily="2" charset="0"/>
              </a:rPr>
              <a:t> SANDRA BAREÑO-</a:t>
            </a:r>
            <a:endParaRPr lang="es-ES" sz="1100" i="1" dirty="0">
              <a:solidFill>
                <a:srgbClr val="FF0000"/>
              </a:solidFill>
              <a:latin typeface="EYInterstate Light" pitchFamily="2" charset="0"/>
            </a:endParaRPr>
          </a:p>
        </p:txBody>
      </p:sp>
      <p:graphicFrame>
        <p:nvGraphicFramePr>
          <p:cNvPr id="1026" name="Object 8"/>
          <p:cNvGraphicFramePr>
            <a:graphicFrameLocks noChangeAspect="1"/>
          </p:cNvGraphicFramePr>
          <p:nvPr/>
        </p:nvGraphicFramePr>
        <p:xfrm>
          <a:off x="250825" y="6454775"/>
          <a:ext cx="8424863" cy="69850"/>
        </p:xfrm>
        <a:graphic>
          <a:graphicData uri="http://schemas.openxmlformats.org/presentationml/2006/ole">
            <mc:AlternateContent xmlns:mc="http://schemas.openxmlformats.org/markup-compatibility/2006">
              <mc:Choice xmlns:v="urn:schemas-microsoft-com:vml" Requires="v">
                <p:oleObj spid="_x0000_s221190" name="CorelDRAW" r:id="rId14" imgW="8150400" imgH="67680" progId="">
                  <p:embed/>
                </p:oleObj>
              </mc:Choice>
              <mc:Fallback>
                <p:oleObj name="CorelDRAW" r:id="rId14" imgW="8150400" imgH="67680" progId="">
                  <p:embed/>
                  <p:pic>
                    <p:nvPicPr>
                      <p:cNvPr id="0" name="Object 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50825" y="6454775"/>
                        <a:ext cx="8424863" cy="69850"/>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pic>
        <p:nvPicPr>
          <p:cNvPr id="1031" name="Picture 9" descr="LOOOOO"/>
          <p:cNvPicPr>
            <a:picLocks noChangeAspect="1" noChangeArrowheads="1"/>
          </p:cNvPicPr>
          <p:nvPr/>
        </p:nvPicPr>
        <p:blipFill>
          <a:blip r:embed="rId16" cstate="print">
            <a:lum bright="-6000" contrast="-36000"/>
          </a:blip>
          <a:srcRect/>
          <a:stretch>
            <a:fillRect/>
          </a:stretch>
        </p:blipFill>
        <p:spPr bwMode="auto">
          <a:xfrm>
            <a:off x="107950" y="93663"/>
            <a:ext cx="935038" cy="312737"/>
          </a:xfrm>
          <a:prstGeom prst="rect">
            <a:avLst/>
          </a:prstGeom>
          <a:noFill/>
          <a:ln w="9525">
            <a:noFill/>
            <a:miter lim="800000"/>
            <a:headEnd/>
            <a:tailEnd/>
          </a:ln>
        </p:spPr>
      </p:pic>
      <p:pic>
        <p:nvPicPr>
          <p:cNvPr id="1032" name="Picture 10"/>
          <p:cNvPicPr>
            <a:picLocks noChangeAspect="1" noChangeArrowheads="1"/>
          </p:cNvPicPr>
          <p:nvPr/>
        </p:nvPicPr>
        <p:blipFill>
          <a:blip r:embed="rId17" cstate="print">
            <a:lum bright="70000" contrast="-70000"/>
            <a:grayscl/>
          </a:blip>
          <a:srcRect/>
          <a:stretch>
            <a:fillRect/>
          </a:stretch>
        </p:blipFill>
        <p:spPr bwMode="auto">
          <a:xfrm>
            <a:off x="5978525" y="1889125"/>
            <a:ext cx="3057525" cy="31242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999" r:id="rId1"/>
    <p:sldLayoutId id="2147485000" r:id="rId2"/>
    <p:sldLayoutId id="2147485001" r:id="rId3"/>
    <p:sldLayoutId id="2147485002" r:id="rId4"/>
    <p:sldLayoutId id="2147485003" r:id="rId5"/>
    <p:sldLayoutId id="2147485004" r:id="rId6"/>
    <p:sldLayoutId id="2147485005" r:id="rId7"/>
    <p:sldLayoutId id="2147485006" r:id="rId8"/>
    <p:sldLayoutId id="2147485007" r:id="rId9"/>
    <p:sldLayoutId id="2147485008" r:id="rId10"/>
    <p:sldLayoutId id="2147485009"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00025"/>
            <a:ext cx="8231188" cy="863600"/>
          </a:xfrm>
          <a:prstGeom prst="rect">
            <a:avLst/>
          </a:prstGeom>
          <a:noFill/>
          <a:ln w="9525">
            <a:noFill/>
            <a:miter lim="800000"/>
            <a:headEnd/>
            <a:tailEnd/>
          </a:ln>
        </p:spPr>
        <p:txBody>
          <a:bodyPr vert="horz" wrap="square" lIns="0" tIns="36000" rIns="0" bIns="0" numCol="1" anchor="t"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5613" y="1412875"/>
            <a:ext cx="8158162" cy="451961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6325" name="Rectangle 5"/>
          <p:cNvSpPr>
            <a:spLocks noChangeArrowheads="1"/>
          </p:cNvSpPr>
          <p:nvPr/>
        </p:nvSpPr>
        <p:spPr bwMode="auto">
          <a:xfrm>
            <a:off x="2784475" y="6419850"/>
            <a:ext cx="3001963" cy="223838"/>
          </a:xfrm>
          <a:prstGeom prst="rect">
            <a:avLst/>
          </a:prstGeom>
          <a:noFill/>
          <a:ln w="9525">
            <a:noFill/>
            <a:miter lim="800000"/>
            <a:headEnd/>
            <a:tailEnd/>
          </a:ln>
          <a:effectLst/>
        </p:spPr>
        <p:txBody>
          <a:bodyPr lIns="0" tIns="0" rIns="0" bIns="0"/>
          <a:lstStyle/>
          <a:p>
            <a:pPr algn="l">
              <a:defRPr/>
            </a:pPr>
            <a:r>
              <a:rPr lang="es-PE" sz="1100" b="0" dirty="0">
                <a:solidFill>
                  <a:srgbClr val="000000"/>
                </a:solidFill>
                <a:cs typeface="Arial" charset="0"/>
              </a:rPr>
              <a:t>IAS 7 – Estado de Flujos de Efectivo</a:t>
            </a:r>
            <a:endParaRPr lang="en-US" sz="1100" b="0" dirty="0">
              <a:solidFill>
                <a:srgbClr val="000000"/>
              </a:solidFill>
              <a:cs typeface="Arial" charset="0"/>
            </a:endParaRPr>
          </a:p>
        </p:txBody>
      </p:sp>
      <p:sp>
        <p:nvSpPr>
          <p:cNvPr id="56326" name="Rectangle 6"/>
          <p:cNvSpPr>
            <a:spLocks noChangeArrowheads="1"/>
          </p:cNvSpPr>
          <p:nvPr/>
        </p:nvSpPr>
        <p:spPr bwMode="auto">
          <a:xfrm>
            <a:off x="500063" y="6357938"/>
            <a:ext cx="663575" cy="196850"/>
          </a:xfrm>
          <a:prstGeom prst="rect">
            <a:avLst/>
          </a:prstGeom>
          <a:noFill/>
          <a:ln w="9525">
            <a:noFill/>
            <a:miter lim="800000"/>
            <a:headEnd/>
            <a:tailEnd/>
          </a:ln>
          <a:effectLst/>
        </p:spPr>
        <p:txBody>
          <a:bodyPr lIns="0" tIns="0" rIns="0" bIns="0"/>
          <a:lstStyle/>
          <a:p>
            <a:pPr algn="l">
              <a:defRPr/>
            </a:pPr>
            <a:fld id="{53761970-4FFA-489E-876B-AE8EF0651621}" type="slidenum">
              <a:rPr lang="en-US" sz="1100" b="0">
                <a:solidFill>
                  <a:srgbClr val="000000"/>
                </a:solidFill>
                <a:cs typeface="Arial" charset="0"/>
              </a:rPr>
              <a:pPr algn="l">
                <a:defRPr/>
              </a:pPr>
              <a:t>‹Nº›</a:t>
            </a:fld>
            <a:endParaRPr lang="en-US" sz="1100" b="0">
              <a:solidFill>
                <a:srgbClr val="000000"/>
              </a:solidFill>
              <a:cs typeface="Arial" charset="0"/>
            </a:endParaRPr>
          </a:p>
        </p:txBody>
      </p:sp>
      <p:sp>
        <p:nvSpPr>
          <p:cNvPr id="56327" name="Line 7"/>
          <p:cNvSpPr>
            <a:spLocks noChangeShapeType="1"/>
          </p:cNvSpPr>
          <p:nvPr/>
        </p:nvSpPr>
        <p:spPr bwMode="auto">
          <a:xfrm>
            <a:off x="455613" y="1042988"/>
            <a:ext cx="8229600" cy="0"/>
          </a:xfrm>
          <a:prstGeom prst="line">
            <a:avLst/>
          </a:prstGeom>
          <a:noFill/>
          <a:ln w="12700">
            <a:solidFill>
              <a:srgbClr val="FFD200"/>
            </a:solidFill>
            <a:round/>
            <a:headEnd/>
            <a:tailEnd/>
          </a:ln>
          <a:effectLst/>
        </p:spPr>
        <p:txBody>
          <a:bodyPr wrap="none" anchor="ctr"/>
          <a:lstStyle/>
          <a:p>
            <a:pPr>
              <a:defRPr/>
            </a:pPr>
            <a:endParaRPr lang="es-CL"/>
          </a:p>
        </p:txBody>
      </p:sp>
      <p:sp>
        <p:nvSpPr>
          <p:cNvPr id="56328" name="Line 8"/>
          <p:cNvSpPr>
            <a:spLocks noChangeShapeType="1"/>
          </p:cNvSpPr>
          <p:nvPr/>
        </p:nvSpPr>
        <p:spPr bwMode="auto">
          <a:xfrm>
            <a:off x="455613" y="6243638"/>
            <a:ext cx="8229600" cy="0"/>
          </a:xfrm>
          <a:prstGeom prst="line">
            <a:avLst/>
          </a:prstGeom>
          <a:noFill/>
          <a:ln w="3175">
            <a:solidFill>
              <a:srgbClr val="646464"/>
            </a:solidFill>
            <a:round/>
            <a:headEnd/>
            <a:tailEnd/>
          </a:ln>
          <a:effectLst/>
        </p:spPr>
        <p:txBody>
          <a:bodyPr wrap="none" anchor="ctr"/>
          <a:lstStyle/>
          <a:p>
            <a:pPr>
              <a:defRPr/>
            </a:pPr>
            <a:endParaRPr lang="es-CL"/>
          </a:p>
        </p:txBody>
      </p:sp>
      <p:sp>
        <p:nvSpPr>
          <p:cNvPr id="56329" name="Line 9"/>
          <p:cNvSpPr>
            <a:spLocks noChangeShapeType="1"/>
          </p:cNvSpPr>
          <p:nvPr/>
        </p:nvSpPr>
        <p:spPr bwMode="auto">
          <a:xfrm>
            <a:off x="455613" y="200025"/>
            <a:ext cx="8229600" cy="0"/>
          </a:xfrm>
          <a:prstGeom prst="line">
            <a:avLst/>
          </a:prstGeom>
          <a:noFill/>
          <a:ln w="6350">
            <a:solidFill>
              <a:srgbClr val="646464"/>
            </a:solidFill>
            <a:round/>
            <a:headEnd/>
            <a:tailEnd/>
          </a:ln>
          <a:effectLst/>
        </p:spPr>
        <p:txBody>
          <a:bodyPr wrap="none" anchor="ctr"/>
          <a:lstStyle/>
          <a:p>
            <a:pPr>
              <a:defRPr/>
            </a:pPr>
            <a:endParaRPr lang="es-CL"/>
          </a:p>
        </p:txBody>
      </p:sp>
      <p:pic>
        <p:nvPicPr>
          <p:cNvPr id="2057" name="Picture 10" descr="logo_tagblack"/>
          <p:cNvPicPr>
            <a:picLocks noChangeAspect="1" noChangeArrowheads="1"/>
          </p:cNvPicPr>
          <p:nvPr/>
        </p:nvPicPr>
        <p:blipFill>
          <a:blip r:embed="rId13" cstate="print"/>
          <a:srcRect/>
          <a:stretch>
            <a:fillRect/>
          </a:stretch>
        </p:blipFill>
        <p:spPr bwMode="auto">
          <a:xfrm>
            <a:off x="7226300" y="6386513"/>
            <a:ext cx="1485900" cy="333375"/>
          </a:xfrm>
          <a:prstGeom prst="rect">
            <a:avLst/>
          </a:prstGeom>
          <a:noFill/>
          <a:ln w="9525">
            <a:noFill/>
            <a:miter lim="800000"/>
            <a:headEnd/>
            <a:tailEnd/>
          </a:ln>
        </p:spPr>
      </p:pic>
      <p:sp>
        <p:nvSpPr>
          <p:cNvPr id="56331" name="Line 11"/>
          <p:cNvSpPr>
            <a:spLocks noChangeShapeType="1"/>
          </p:cNvSpPr>
          <p:nvPr/>
        </p:nvSpPr>
        <p:spPr bwMode="auto">
          <a:xfrm>
            <a:off x="455613" y="1042988"/>
            <a:ext cx="8229600" cy="0"/>
          </a:xfrm>
          <a:prstGeom prst="line">
            <a:avLst/>
          </a:prstGeom>
          <a:noFill/>
          <a:ln w="12700">
            <a:solidFill>
              <a:srgbClr val="FFD200"/>
            </a:solidFill>
            <a:round/>
            <a:headEnd/>
            <a:tailEnd/>
          </a:ln>
          <a:effectLst/>
        </p:spPr>
        <p:txBody>
          <a:bodyPr wrap="none" anchor="ctr"/>
          <a:lstStyle/>
          <a:p>
            <a:pPr>
              <a:defRPr/>
            </a:pPr>
            <a:endParaRPr lang="es-CL"/>
          </a:p>
        </p:txBody>
      </p:sp>
      <p:sp>
        <p:nvSpPr>
          <p:cNvPr id="56332" name="Line 12"/>
          <p:cNvSpPr>
            <a:spLocks noChangeShapeType="1"/>
          </p:cNvSpPr>
          <p:nvPr/>
        </p:nvSpPr>
        <p:spPr bwMode="auto">
          <a:xfrm>
            <a:off x="455613" y="6243638"/>
            <a:ext cx="8229600" cy="0"/>
          </a:xfrm>
          <a:prstGeom prst="line">
            <a:avLst/>
          </a:prstGeom>
          <a:noFill/>
          <a:ln w="3175">
            <a:solidFill>
              <a:srgbClr val="646464"/>
            </a:solidFill>
            <a:round/>
            <a:headEnd/>
            <a:tailEnd/>
          </a:ln>
          <a:effectLst/>
        </p:spPr>
        <p:txBody>
          <a:bodyPr wrap="none" anchor="ctr"/>
          <a:lstStyle/>
          <a:p>
            <a:pPr>
              <a:defRPr/>
            </a:pPr>
            <a:endParaRPr lang="es-CL"/>
          </a:p>
        </p:txBody>
      </p:sp>
      <p:sp>
        <p:nvSpPr>
          <p:cNvPr id="56333" name="Line 13"/>
          <p:cNvSpPr>
            <a:spLocks noChangeShapeType="1"/>
          </p:cNvSpPr>
          <p:nvPr/>
        </p:nvSpPr>
        <p:spPr bwMode="auto">
          <a:xfrm>
            <a:off x="455613" y="200025"/>
            <a:ext cx="8229600" cy="0"/>
          </a:xfrm>
          <a:prstGeom prst="line">
            <a:avLst/>
          </a:prstGeom>
          <a:noFill/>
          <a:ln w="6350">
            <a:solidFill>
              <a:srgbClr val="646464"/>
            </a:solidFill>
            <a:round/>
            <a:headEnd/>
            <a:tailEnd/>
          </a:ln>
          <a:effectLst/>
        </p:spPr>
        <p:txBody>
          <a:bodyPr wrap="none" anchor="ctr"/>
          <a:lstStyle/>
          <a:p>
            <a:pPr>
              <a:defRPr/>
            </a:pPr>
            <a:endParaRPr lang="es-CL"/>
          </a:p>
        </p:txBody>
      </p:sp>
      <p:pic>
        <p:nvPicPr>
          <p:cNvPr id="2061" name="Picture 14" descr="logo_tagblack"/>
          <p:cNvPicPr>
            <a:picLocks noChangeAspect="1" noChangeArrowheads="1"/>
          </p:cNvPicPr>
          <p:nvPr/>
        </p:nvPicPr>
        <p:blipFill>
          <a:blip r:embed="rId13" cstate="print"/>
          <a:srcRect/>
          <a:stretch>
            <a:fillRect/>
          </a:stretch>
        </p:blipFill>
        <p:spPr bwMode="auto">
          <a:xfrm>
            <a:off x="7226300" y="6386513"/>
            <a:ext cx="1485900" cy="3333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995" r:id="rId1"/>
    <p:sldLayoutId id="2147484864" r:id="rId2"/>
    <p:sldLayoutId id="2147484865" r:id="rId3"/>
    <p:sldLayoutId id="2147484866" r:id="rId4"/>
    <p:sldLayoutId id="2147484867" r:id="rId5"/>
    <p:sldLayoutId id="2147484868" r:id="rId6"/>
    <p:sldLayoutId id="2147484869" r:id="rId7"/>
    <p:sldLayoutId id="2147484870" r:id="rId8"/>
    <p:sldLayoutId id="2147484871" r:id="rId9"/>
    <p:sldLayoutId id="2147484872" r:id="rId10"/>
    <p:sldLayoutId id="2147484873" r:id="rId11"/>
  </p:sldLayoutIdLst>
  <p:timing>
    <p:tnLst>
      <p:par>
        <p:cTn id="1" dur="indefinite" restart="never" nodeType="tmRoot"/>
      </p:par>
    </p:tnLst>
  </p:timing>
  <p:txStyles>
    <p:titleStyle>
      <a:lvl1pPr algn="l" rtl="0" eaLnBrk="0" fontAlgn="base" hangingPunct="0">
        <a:lnSpc>
          <a:spcPct val="85000"/>
        </a:lnSpc>
        <a:spcBef>
          <a:spcPct val="0"/>
        </a:spcBef>
        <a:spcAft>
          <a:spcPct val="0"/>
        </a:spcAft>
        <a:defRPr sz="3000" b="1">
          <a:solidFill>
            <a:srgbClr val="646464"/>
          </a:solidFill>
          <a:latin typeface="+mj-lt"/>
          <a:ea typeface="+mj-ea"/>
          <a:cs typeface="+mj-cs"/>
        </a:defRPr>
      </a:lvl1pPr>
      <a:lvl2pPr algn="l" rtl="0" eaLnBrk="0" fontAlgn="base" hangingPunct="0">
        <a:lnSpc>
          <a:spcPct val="85000"/>
        </a:lnSpc>
        <a:spcBef>
          <a:spcPct val="0"/>
        </a:spcBef>
        <a:spcAft>
          <a:spcPct val="0"/>
        </a:spcAft>
        <a:defRPr sz="3000" b="1">
          <a:solidFill>
            <a:srgbClr val="646464"/>
          </a:solidFill>
          <a:latin typeface="Arial" charset="0"/>
        </a:defRPr>
      </a:lvl2pPr>
      <a:lvl3pPr algn="l" rtl="0" eaLnBrk="0" fontAlgn="base" hangingPunct="0">
        <a:lnSpc>
          <a:spcPct val="85000"/>
        </a:lnSpc>
        <a:spcBef>
          <a:spcPct val="0"/>
        </a:spcBef>
        <a:spcAft>
          <a:spcPct val="0"/>
        </a:spcAft>
        <a:defRPr sz="3000" b="1">
          <a:solidFill>
            <a:srgbClr val="646464"/>
          </a:solidFill>
          <a:latin typeface="Arial" charset="0"/>
        </a:defRPr>
      </a:lvl3pPr>
      <a:lvl4pPr algn="l" rtl="0" eaLnBrk="0" fontAlgn="base" hangingPunct="0">
        <a:lnSpc>
          <a:spcPct val="85000"/>
        </a:lnSpc>
        <a:spcBef>
          <a:spcPct val="0"/>
        </a:spcBef>
        <a:spcAft>
          <a:spcPct val="0"/>
        </a:spcAft>
        <a:defRPr sz="3000" b="1">
          <a:solidFill>
            <a:srgbClr val="646464"/>
          </a:solidFill>
          <a:latin typeface="Arial" charset="0"/>
        </a:defRPr>
      </a:lvl4pPr>
      <a:lvl5pPr algn="l" rtl="0" eaLnBrk="0" fontAlgn="base" hangingPunct="0">
        <a:lnSpc>
          <a:spcPct val="85000"/>
        </a:lnSpc>
        <a:spcBef>
          <a:spcPct val="0"/>
        </a:spcBef>
        <a:spcAft>
          <a:spcPct val="0"/>
        </a:spcAft>
        <a:defRPr sz="3000" b="1">
          <a:solidFill>
            <a:srgbClr val="646464"/>
          </a:solidFill>
          <a:latin typeface="Arial" charset="0"/>
        </a:defRPr>
      </a:lvl5pPr>
      <a:lvl6pPr marL="457200" algn="l" rtl="0" fontAlgn="base">
        <a:lnSpc>
          <a:spcPct val="85000"/>
        </a:lnSpc>
        <a:spcBef>
          <a:spcPct val="0"/>
        </a:spcBef>
        <a:spcAft>
          <a:spcPct val="0"/>
        </a:spcAft>
        <a:defRPr sz="3000" b="1">
          <a:solidFill>
            <a:srgbClr val="646464"/>
          </a:solidFill>
          <a:latin typeface="Arial" charset="0"/>
        </a:defRPr>
      </a:lvl6pPr>
      <a:lvl7pPr marL="914400" algn="l" rtl="0" fontAlgn="base">
        <a:lnSpc>
          <a:spcPct val="85000"/>
        </a:lnSpc>
        <a:spcBef>
          <a:spcPct val="0"/>
        </a:spcBef>
        <a:spcAft>
          <a:spcPct val="0"/>
        </a:spcAft>
        <a:defRPr sz="3000" b="1">
          <a:solidFill>
            <a:srgbClr val="646464"/>
          </a:solidFill>
          <a:latin typeface="Arial" charset="0"/>
        </a:defRPr>
      </a:lvl7pPr>
      <a:lvl8pPr marL="1371600" algn="l" rtl="0" fontAlgn="base">
        <a:lnSpc>
          <a:spcPct val="85000"/>
        </a:lnSpc>
        <a:spcBef>
          <a:spcPct val="0"/>
        </a:spcBef>
        <a:spcAft>
          <a:spcPct val="0"/>
        </a:spcAft>
        <a:defRPr sz="3000" b="1">
          <a:solidFill>
            <a:srgbClr val="646464"/>
          </a:solidFill>
          <a:latin typeface="Arial" charset="0"/>
        </a:defRPr>
      </a:lvl8pPr>
      <a:lvl9pPr marL="1828800" algn="l" rtl="0" fontAlgn="base">
        <a:lnSpc>
          <a:spcPct val="85000"/>
        </a:lnSpc>
        <a:spcBef>
          <a:spcPct val="0"/>
        </a:spcBef>
        <a:spcAft>
          <a:spcPct val="0"/>
        </a:spcAft>
        <a:defRPr sz="3000" b="1">
          <a:solidFill>
            <a:srgbClr val="646464"/>
          </a:solidFill>
          <a:latin typeface="Arial" charset="0"/>
        </a:defRPr>
      </a:lvl9pPr>
    </p:titleStyle>
    <p:bodyStyle>
      <a:lvl1pPr marL="360363" indent="-360363" algn="l" rtl="0" eaLnBrk="0" fontAlgn="base" hangingPunct="0">
        <a:spcBef>
          <a:spcPct val="20000"/>
        </a:spcBef>
        <a:spcAft>
          <a:spcPct val="0"/>
        </a:spcAft>
        <a:buClr>
          <a:srgbClr val="FFD200"/>
        </a:buClr>
        <a:buSzPct val="75000"/>
        <a:buFont typeface="Arial" charset="0"/>
        <a:buChar char="►"/>
        <a:defRPr sz="2400">
          <a:solidFill>
            <a:srgbClr val="646464"/>
          </a:solidFill>
          <a:latin typeface="+mn-lt"/>
          <a:ea typeface="+mn-ea"/>
          <a:cs typeface="+mn-cs"/>
        </a:defRPr>
      </a:lvl1pPr>
      <a:lvl2pPr marL="717550" indent="-355600" algn="l" rtl="0" eaLnBrk="0" fontAlgn="base" hangingPunct="0">
        <a:spcBef>
          <a:spcPct val="20000"/>
        </a:spcBef>
        <a:spcAft>
          <a:spcPct val="0"/>
        </a:spcAft>
        <a:buClr>
          <a:srgbClr val="FFD200"/>
        </a:buClr>
        <a:buSzPct val="75000"/>
        <a:buFont typeface="Arial" charset="0"/>
        <a:buChar char="►"/>
        <a:defRPr sz="2000">
          <a:solidFill>
            <a:srgbClr val="646464"/>
          </a:solidFill>
          <a:latin typeface="+mn-lt"/>
        </a:defRPr>
      </a:lvl2pPr>
      <a:lvl3pPr marL="1081088" indent="-361950" algn="l" rtl="0" eaLnBrk="0" fontAlgn="base" hangingPunct="0">
        <a:spcBef>
          <a:spcPct val="20000"/>
        </a:spcBef>
        <a:spcAft>
          <a:spcPct val="0"/>
        </a:spcAft>
        <a:buClr>
          <a:srgbClr val="FFD200"/>
        </a:buClr>
        <a:buSzPct val="75000"/>
        <a:buFont typeface="Arial" charset="0"/>
        <a:buChar char="►"/>
        <a:defRPr>
          <a:solidFill>
            <a:srgbClr val="646464"/>
          </a:solidFill>
          <a:latin typeface="+mn-lt"/>
        </a:defRPr>
      </a:lvl3pPr>
      <a:lvl4pPr marL="1441450" indent="-358775" algn="l" rtl="0" eaLnBrk="0" fontAlgn="base" hangingPunct="0">
        <a:spcBef>
          <a:spcPct val="20000"/>
        </a:spcBef>
        <a:spcAft>
          <a:spcPct val="0"/>
        </a:spcAft>
        <a:buClr>
          <a:srgbClr val="FFD200"/>
        </a:buClr>
        <a:buSzPct val="75000"/>
        <a:buFont typeface="Arial" charset="0"/>
        <a:buChar char="►"/>
        <a:defRPr sz="1600">
          <a:solidFill>
            <a:srgbClr val="646464"/>
          </a:solidFill>
          <a:latin typeface="+mn-lt"/>
        </a:defRPr>
      </a:lvl4pPr>
      <a:lvl5pPr marL="1800225" indent="-357188" algn="l" rtl="0" eaLnBrk="0" fontAlgn="base" hangingPunct="0">
        <a:spcBef>
          <a:spcPct val="20000"/>
        </a:spcBef>
        <a:spcAft>
          <a:spcPct val="0"/>
        </a:spcAft>
        <a:buClr>
          <a:srgbClr val="FFD200"/>
        </a:buClr>
        <a:buSzPct val="75000"/>
        <a:buFont typeface="Arial" charset="0"/>
        <a:buChar char="►"/>
        <a:defRPr sz="1600">
          <a:solidFill>
            <a:srgbClr val="646464"/>
          </a:solidFill>
          <a:latin typeface="+mn-lt"/>
        </a:defRPr>
      </a:lvl5pPr>
      <a:lvl6pPr marL="2257425" indent="-357188" algn="l" rtl="0" fontAlgn="base">
        <a:spcBef>
          <a:spcPct val="20000"/>
        </a:spcBef>
        <a:spcAft>
          <a:spcPct val="0"/>
        </a:spcAft>
        <a:buClr>
          <a:srgbClr val="FFD200"/>
        </a:buClr>
        <a:buSzPct val="75000"/>
        <a:buFont typeface="Arial" charset="0"/>
        <a:buChar char="►"/>
        <a:defRPr sz="1600">
          <a:solidFill>
            <a:srgbClr val="646464"/>
          </a:solidFill>
          <a:latin typeface="+mn-lt"/>
        </a:defRPr>
      </a:lvl6pPr>
      <a:lvl7pPr marL="2714625" indent="-357188" algn="l" rtl="0" fontAlgn="base">
        <a:spcBef>
          <a:spcPct val="20000"/>
        </a:spcBef>
        <a:spcAft>
          <a:spcPct val="0"/>
        </a:spcAft>
        <a:buClr>
          <a:srgbClr val="FFD200"/>
        </a:buClr>
        <a:buSzPct val="75000"/>
        <a:buFont typeface="Arial" charset="0"/>
        <a:buChar char="►"/>
        <a:defRPr sz="1600">
          <a:solidFill>
            <a:srgbClr val="646464"/>
          </a:solidFill>
          <a:latin typeface="+mn-lt"/>
        </a:defRPr>
      </a:lvl7pPr>
      <a:lvl8pPr marL="3171825" indent="-357188" algn="l" rtl="0" fontAlgn="base">
        <a:spcBef>
          <a:spcPct val="20000"/>
        </a:spcBef>
        <a:spcAft>
          <a:spcPct val="0"/>
        </a:spcAft>
        <a:buClr>
          <a:srgbClr val="FFD200"/>
        </a:buClr>
        <a:buSzPct val="75000"/>
        <a:buFont typeface="Arial" charset="0"/>
        <a:buChar char="►"/>
        <a:defRPr sz="1600">
          <a:solidFill>
            <a:srgbClr val="646464"/>
          </a:solidFill>
          <a:latin typeface="+mn-lt"/>
        </a:defRPr>
      </a:lvl8pPr>
      <a:lvl9pPr marL="3629025" indent="-357188" algn="l" rtl="0" fontAlgn="base">
        <a:spcBef>
          <a:spcPct val="20000"/>
        </a:spcBef>
        <a:spcAft>
          <a:spcPct val="0"/>
        </a:spcAft>
        <a:buClr>
          <a:srgbClr val="FFD200"/>
        </a:buClr>
        <a:buSzPct val="75000"/>
        <a:buFont typeface="Arial" charset="0"/>
        <a:buChar char="►"/>
        <a:defRPr sz="1600">
          <a:solidFill>
            <a:srgbClr val="646464"/>
          </a:solidFill>
          <a:latin typeface="+mn-lt"/>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00025"/>
            <a:ext cx="8231188" cy="863600"/>
          </a:xfrm>
          <a:prstGeom prst="rect">
            <a:avLst/>
          </a:prstGeom>
          <a:noFill/>
          <a:ln w="9525">
            <a:noFill/>
            <a:miter lim="800000"/>
            <a:headEnd/>
            <a:tailEnd/>
          </a:ln>
        </p:spPr>
        <p:txBody>
          <a:bodyPr vert="horz" wrap="square" lIns="0" tIns="36000" rIns="0" bIns="0" numCol="1" anchor="t"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455613" y="1412875"/>
            <a:ext cx="8231187" cy="451961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8373" name="Rectangle 5"/>
          <p:cNvSpPr>
            <a:spLocks noChangeArrowheads="1"/>
          </p:cNvSpPr>
          <p:nvPr/>
        </p:nvSpPr>
        <p:spPr bwMode="auto">
          <a:xfrm>
            <a:off x="2784475" y="6419850"/>
            <a:ext cx="3216275" cy="223838"/>
          </a:xfrm>
          <a:prstGeom prst="rect">
            <a:avLst/>
          </a:prstGeom>
          <a:noFill/>
          <a:ln w="9525">
            <a:noFill/>
            <a:miter lim="800000"/>
            <a:headEnd/>
            <a:tailEnd/>
          </a:ln>
          <a:effectLst/>
        </p:spPr>
        <p:txBody>
          <a:bodyPr lIns="0" tIns="0" rIns="0" bIns="0"/>
          <a:lstStyle/>
          <a:p>
            <a:pPr algn="l">
              <a:defRPr/>
            </a:pPr>
            <a:r>
              <a:rPr lang="en-US" sz="1100" b="0" dirty="0">
                <a:solidFill>
                  <a:srgbClr val="000000"/>
                </a:solidFill>
                <a:cs typeface="Arial" charset="0"/>
              </a:rPr>
              <a:t>IAS 7 – Estado de </a:t>
            </a:r>
            <a:r>
              <a:rPr lang="en-US" sz="1100" b="0" dirty="0" err="1">
                <a:solidFill>
                  <a:srgbClr val="000000"/>
                </a:solidFill>
                <a:cs typeface="Arial" charset="0"/>
              </a:rPr>
              <a:t>Flujo</a:t>
            </a:r>
            <a:r>
              <a:rPr lang="en-US" sz="1100" b="0" dirty="0">
                <a:solidFill>
                  <a:srgbClr val="000000"/>
                </a:solidFill>
                <a:cs typeface="Arial" charset="0"/>
              </a:rPr>
              <a:t> de </a:t>
            </a:r>
            <a:r>
              <a:rPr lang="en-US" sz="1100" b="0" dirty="0" err="1">
                <a:solidFill>
                  <a:srgbClr val="000000"/>
                </a:solidFill>
                <a:cs typeface="Arial" charset="0"/>
              </a:rPr>
              <a:t>Efectivo</a:t>
            </a:r>
            <a:endParaRPr lang="en-US" sz="1100" b="0" dirty="0">
              <a:solidFill>
                <a:srgbClr val="000000"/>
              </a:solidFill>
              <a:cs typeface="Arial" charset="0"/>
            </a:endParaRPr>
          </a:p>
        </p:txBody>
      </p:sp>
      <p:sp>
        <p:nvSpPr>
          <p:cNvPr id="58374" name="Rectangle 6"/>
          <p:cNvSpPr>
            <a:spLocks noChangeArrowheads="1"/>
          </p:cNvSpPr>
          <p:nvPr/>
        </p:nvSpPr>
        <p:spPr bwMode="auto">
          <a:xfrm>
            <a:off x="428625" y="6357938"/>
            <a:ext cx="663575" cy="196850"/>
          </a:xfrm>
          <a:prstGeom prst="rect">
            <a:avLst/>
          </a:prstGeom>
          <a:noFill/>
          <a:ln w="9525">
            <a:noFill/>
            <a:miter lim="800000"/>
            <a:headEnd/>
            <a:tailEnd/>
          </a:ln>
          <a:effectLst/>
        </p:spPr>
        <p:txBody>
          <a:bodyPr lIns="0" tIns="0" rIns="0" bIns="0"/>
          <a:lstStyle/>
          <a:p>
            <a:pPr algn="l">
              <a:defRPr/>
            </a:pPr>
            <a:r>
              <a:rPr lang="en-US" sz="1100" b="0">
                <a:solidFill>
                  <a:srgbClr val="000000"/>
                </a:solidFill>
                <a:cs typeface="Arial" charset="0"/>
              </a:rPr>
              <a:t>Page </a:t>
            </a:r>
            <a:fld id="{43C83E70-17D3-4A11-85F3-DC003ED116EE}" type="slidenum">
              <a:rPr lang="en-US" sz="1100" b="0">
                <a:solidFill>
                  <a:srgbClr val="000000"/>
                </a:solidFill>
                <a:cs typeface="Arial" charset="0"/>
              </a:rPr>
              <a:pPr algn="l">
                <a:defRPr/>
              </a:pPr>
              <a:t>‹Nº›</a:t>
            </a:fld>
            <a:endParaRPr lang="en-US" sz="1100" b="0">
              <a:solidFill>
                <a:srgbClr val="000000"/>
              </a:solidFill>
              <a:cs typeface="Arial" charset="0"/>
            </a:endParaRPr>
          </a:p>
        </p:txBody>
      </p:sp>
      <p:sp>
        <p:nvSpPr>
          <p:cNvPr id="58375" name="Line 7"/>
          <p:cNvSpPr>
            <a:spLocks noChangeShapeType="1"/>
          </p:cNvSpPr>
          <p:nvPr/>
        </p:nvSpPr>
        <p:spPr bwMode="auto">
          <a:xfrm>
            <a:off x="455613" y="1042988"/>
            <a:ext cx="8229600" cy="0"/>
          </a:xfrm>
          <a:prstGeom prst="line">
            <a:avLst/>
          </a:prstGeom>
          <a:noFill/>
          <a:ln w="12700">
            <a:solidFill>
              <a:srgbClr val="FFD200"/>
            </a:solidFill>
            <a:round/>
            <a:headEnd/>
            <a:tailEnd/>
          </a:ln>
          <a:effectLst/>
        </p:spPr>
        <p:txBody>
          <a:bodyPr wrap="none" anchor="ctr"/>
          <a:lstStyle/>
          <a:p>
            <a:pPr>
              <a:defRPr/>
            </a:pPr>
            <a:endParaRPr lang="es-CL"/>
          </a:p>
        </p:txBody>
      </p:sp>
      <p:sp>
        <p:nvSpPr>
          <p:cNvPr id="58376" name="Line 8"/>
          <p:cNvSpPr>
            <a:spLocks noChangeShapeType="1"/>
          </p:cNvSpPr>
          <p:nvPr/>
        </p:nvSpPr>
        <p:spPr bwMode="auto">
          <a:xfrm>
            <a:off x="455613" y="6243638"/>
            <a:ext cx="8229600" cy="0"/>
          </a:xfrm>
          <a:prstGeom prst="line">
            <a:avLst/>
          </a:prstGeom>
          <a:noFill/>
          <a:ln w="3175">
            <a:solidFill>
              <a:srgbClr val="646464"/>
            </a:solidFill>
            <a:round/>
            <a:headEnd/>
            <a:tailEnd/>
          </a:ln>
          <a:effectLst/>
        </p:spPr>
        <p:txBody>
          <a:bodyPr wrap="none" anchor="ctr"/>
          <a:lstStyle/>
          <a:p>
            <a:pPr>
              <a:defRPr/>
            </a:pPr>
            <a:endParaRPr lang="es-CL"/>
          </a:p>
        </p:txBody>
      </p:sp>
      <p:sp>
        <p:nvSpPr>
          <p:cNvPr id="58377" name="Line 9"/>
          <p:cNvSpPr>
            <a:spLocks noChangeShapeType="1"/>
          </p:cNvSpPr>
          <p:nvPr/>
        </p:nvSpPr>
        <p:spPr bwMode="auto">
          <a:xfrm>
            <a:off x="455613" y="200025"/>
            <a:ext cx="8229600" cy="0"/>
          </a:xfrm>
          <a:prstGeom prst="line">
            <a:avLst/>
          </a:prstGeom>
          <a:noFill/>
          <a:ln w="6350">
            <a:solidFill>
              <a:srgbClr val="646464"/>
            </a:solidFill>
            <a:round/>
            <a:headEnd/>
            <a:tailEnd/>
          </a:ln>
          <a:effectLst/>
        </p:spPr>
        <p:txBody>
          <a:bodyPr wrap="none" anchor="ctr"/>
          <a:lstStyle/>
          <a:p>
            <a:pPr>
              <a:defRPr/>
            </a:pPr>
            <a:endParaRPr lang="es-CL"/>
          </a:p>
        </p:txBody>
      </p:sp>
      <p:pic>
        <p:nvPicPr>
          <p:cNvPr id="3081" name="Picture 10" descr="logo_tagblack"/>
          <p:cNvPicPr>
            <a:picLocks noChangeAspect="1" noChangeArrowheads="1"/>
          </p:cNvPicPr>
          <p:nvPr/>
        </p:nvPicPr>
        <p:blipFill>
          <a:blip r:embed="rId13" cstate="print"/>
          <a:srcRect/>
          <a:stretch>
            <a:fillRect/>
          </a:stretch>
        </p:blipFill>
        <p:spPr bwMode="auto">
          <a:xfrm>
            <a:off x="7226300" y="6386513"/>
            <a:ext cx="1485900" cy="3333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874" r:id="rId1"/>
    <p:sldLayoutId id="2147484875" r:id="rId2"/>
    <p:sldLayoutId id="2147484876" r:id="rId3"/>
    <p:sldLayoutId id="2147484877" r:id="rId4"/>
    <p:sldLayoutId id="2147484878" r:id="rId5"/>
    <p:sldLayoutId id="2147484879" r:id="rId6"/>
    <p:sldLayoutId id="2147484880" r:id="rId7"/>
    <p:sldLayoutId id="2147484881" r:id="rId8"/>
    <p:sldLayoutId id="2147484882" r:id="rId9"/>
    <p:sldLayoutId id="2147484883" r:id="rId10"/>
    <p:sldLayoutId id="2147484884" r:id="rId11"/>
  </p:sldLayoutIdLst>
  <p:timing>
    <p:tnLst>
      <p:par>
        <p:cTn id="1" dur="indefinite" restart="never" nodeType="tmRoot"/>
      </p:par>
    </p:tnLst>
  </p:timing>
  <p:txStyles>
    <p:titleStyle>
      <a:lvl1pPr algn="l" rtl="0" eaLnBrk="0" fontAlgn="base" hangingPunct="0">
        <a:lnSpc>
          <a:spcPct val="85000"/>
        </a:lnSpc>
        <a:spcBef>
          <a:spcPct val="0"/>
        </a:spcBef>
        <a:spcAft>
          <a:spcPct val="0"/>
        </a:spcAft>
        <a:defRPr sz="3000" b="1">
          <a:solidFill>
            <a:srgbClr val="646464"/>
          </a:solidFill>
          <a:latin typeface="+mj-lt"/>
          <a:ea typeface="+mj-ea"/>
          <a:cs typeface="+mj-cs"/>
        </a:defRPr>
      </a:lvl1pPr>
      <a:lvl2pPr algn="l" rtl="0" eaLnBrk="0" fontAlgn="base" hangingPunct="0">
        <a:lnSpc>
          <a:spcPct val="85000"/>
        </a:lnSpc>
        <a:spcBef>
          <a:spcPct val="0"/>
        </a:spcBef>
        <a:spcAft>
          <a:spcPct val="0"/>
        </a:spcAft>
        <a:defRPr sz="3000" b="1">
          <a:solidFill>
            <a:srgbClr val="646464"/>
          </a:solidFill>
          <a:latin typeface="Arial" charset="0"/>
        </a:defRPr>
      </a:lvl2pPr>
      <a:lvl3pPr algn="l" rtl="0" eaLnBrk="0" fontAlgn="base" hangingPunct="0">
        <a:lnSpc>
          <a:spcPct val="85000"/>
        </a:lnSpc>
        <a:spcBef>
          <a:spcPct val="0"/>
        </a:spcBef>
        <a:spcAft>
          <a:spcPct val="0"/>
        </a:spcAft>
        <a:defRPr sz="3000" b="1">
          <a:solidFill>
            <a:srgbClr val="646464"/>
          </a:solidFill>
          <a:latin typeface="Arial" charset="0"/>
        </a:defRPr>
      </a:lvl3pPr>
      <a:lvl4pPr algn="l" rtl="0" eaLnBrk="0" fontAlgn="base" hangingPunct="0">
        <a:lnSpc>
          <a:spcPct val="85000"/>
        </a:lnSpc>
        <a:spcBef>
          <a:spcPct val="0"/>
        </a:spcBef>
        <a:spcAft>
          <a:spcPct val="0"/>
        </a:spcAft>
        <a:defRPr sz="3000" b="1">
          <a:solidFill>
            <a:srgbClr val="646464"/>
          </a:solidFill>
          <a:latin typeface="Arial" charset="0"/>
        </a:defRPr>
      </a:lvl4pPr>
      <a:lvl5pPr algn="l" rtl="0" eaLnBrk="0" fontAlgn="base" hangingPunct="0">
        <a:lnSpc>
          <a:spcPct val="85000"/>
        </a:lnSpc>
        <a:spcBef>
          <a:spcPct val="0"/>
        </a:spcBef>
        <a:spcAft>
          <a:spcPct val="0"/>
        </a:spcAft>
        <a:defRPr sz="3000" b="1">
          <a:solidFill>
            <a:srgbClr val="646464"/>
          </a:solidFill>
          <a:latin typeface="Arial" charset="0"/>
        </a:defRPr>
      </a:lvl5pPr>
      <a:lvl6pPr marL="457200" algn="l" rtl="0" fontAlgn="base">
        <a:lnSpc>
          <a:spcPct val="85000"/>
        </a:lnSpc>
        <a:spcBef>
          <a:spcPct val="0"/>
        </a:spcBef>
        <a:spcAft>
          <a:spcPct val="0"/>
        </a:spcAft>
        <a:defRPr sz="3000" b="1">
          <a:solidFill>
            <a:srgbClr val="646464"/>
          </a:solidFill>
          <a:latin typeface="Arial" charset="0"/>
        </a:defRPr>
      </a:lvl6pPr>
      <a:lvl7pPr marL="914400" algn="l" rtl="0" fontAlgn="base">
        <a:lnSpc>
          <a:spcPct val="85000"/>
        </a:lnSpc>
        <a:spcBef>
          <a:spcPct val="0"/>
        </a:spcBef>
        <a:spcAft>
          <a:spcPct val="0"/>
        </a:spcAft>
        <a:defRPr sz="3000" b="1">
          <a:solidFill>
            <a:srgbClr val="646464"/>
          </a:solidFill>
          <a:latin typeface="Arial" charset="0"/>
        </a:defRPr>
      </a:lvl7pPr>
      <a:lvl8pPr marL="1371600" algn="l" rtl="0" fontAlgn="base">
        <a:lnSpc>
          <a:spcPct val="85000"/>
        </a:lnSpc>
        <a:spcBef>
          <a:spcPct val="0"/>
        </a:spcBef>
        <a:spcAft>
          <a:spcPct val="0"/>
        </a:spcAft>
        <a:defRPr sz="3000" b="1">
          <a:solidFill>
            <a:srgbClr val="646464"/>
          </a:solidFill>
          <a:latin typeface="Arial" charset="0"/>
        </a:defRPr>
      </a:lvl8pPr>
      <a:lvl9pPr marL="1828800" algn="l" rtl="0" fontAlgn="base">
        <a:lnSpc>
          <a:spcPct val="85000"/>
        </a:lnSpc>
        <a:spcBef>
          <a:spcPct val="0"/>
        </a:spcBef>
        <a:spcAft>
          <a:spcPct val="0"/>
        </a:spcAft>
        <a:defRPr sz="3000" b="1">
          <a:solidFill>
            <a:srgbClr val="646464"/>
          </a:solidFill>
          <a:latin typeface="Arial" charset="0"/>
        </a:defRPr>
      </a:lvl9pPr>
    </p:titleStyle>
    <p:bodyStyle>
      <a:lvl1pPr marL="342900" indent="-342900" algn="l" rtl="0" eaLnBrk="0" fontAlgn="base" hangingPunct="0">
        <a:spcBef>
          <a:spcPct val="20000"/>
        </a:spcBef>
        <a:spcAft>
          <a:spcPct val="0"/>
        </a:spcAft>
        <a:buClr>
          <a:srgbClr val="FFD200"/>
        </a:buClr>
        <a:buSzPct val="75000"/>
        <a:buFont typeface="Arial" charset="0"/>
        <a:defRPr sz="2400">
          <a:solidFill>
            <a:srgbClr val="646464"/>
          </a:solidFill>
          <a:latin typeface="+mn-lt"/>
          <a:ea typeface="+mn-ea"/>
          <a:cs typeface="+mn-cs"/>
        </a:defRPr>
      </a:lvl1pPr>
      <a:lvl2pPr marL="801688" indent="-355600" algn="l" rtl="0" eaLnBrk="0" fontAlgn="base" hangingPunct="0">
        <a:spcBef>
          <a:spcPct val="20000"/>
        </a:spcBef>
        <a:spcAft>
          <a:spcPct val="0"/>
        </a:spcAft>
        <a:buClr>
          <a:srgbClr val="FFD200"/>
        </a:buClr>
        <a:buSzPct val="75000"/>
        <a:buFont typeface="Arial" charset="0"/>
        <a:buChar char="►"/>
        <a:defRPr sz="2000">
          <a:solidFill>
            <a:srgbClr val="646464"/>
          </a:solidFill>
          <a:latin typeface="+mn-lt"/>
        </a:defRPr>
      </a:lvl2pPr>
      <a:lvl3pPr marL="1343025" indent="-361950" algn="l" rtl="0" eaLnBrk="0" fontAlgn="base" hangingPunct="0">
        <a:spcBef>
          <a:spcPct val="20000"/>
        </a:spcBef>
        <a:spcAft>
          <a:spcPct val="0"/>
        </a:spcAft>
        <a:buClr>
          <a:srgbClr val="FFD200"/>
        </a:buClr>
        <a:buSzPct val="75000"/>
        <a:buFont typeface="Arial" charset="0"/>
        <a:buChar char="►"/>
        <a:defRPr>
          <a:solidFill>
            <a:srgbClr val="646464"/>
          </a:solidFill>
          <a:latin typeface="+mn-lt"/>
        </a:defRPr>
      </a:lvl3pPr>
      <a:lvl4pPr marL="1881188" indent="-358775" algn="l" rtl="0" eaLnBrk="0" fontAlgn="base" hangingPunct="0">
        <a:spcBef>
          <a:spcPct val="20000"/>
        </a:spcBef>
        <a:spcAft>
          <a:spcPct val="0"/>
        </a:spcAft>
        <a:buClr>
          <a:srgbClr val="FFD200"/>
        </a:buClr>
        <a:buSzPct val="75000"/>
        <a:buFont typeface="Arial" charset="0"/>
        <a:buChar char="►"/>
        <a:defRPr sz="1600">
          <a:solidFill>
            <a:srgbClr val="646464"/>
          </a:solidFill>
          <a:latin typeface="+mn-lt"/>
        </a:defRPr>
      </a:lvl4pPr>
      <a:lvl5pPr marL="2417763" indent="-357188" algn="l" rtl="0" eaLnBrk="0" fontAlgn="base" hangingPunct="0">
        <a:spcBef>
          <a:spcPct val="20000"/>
        </a:spcBef>
        <a:spcAft>
          <a:spcPct val="0"/>
        </a:spcAft>
        <a:buClr>
          <a:srgbClr val="FFD200"/>
        </a:buClr>
        <a:buSzPct val="75000"/>
        <a:buFont typeface="Arial" charset="0"/>
        <a:buChar char="►"/>
        <a:defRPr sz="1600">
          <a:solidFill>
            <a:srgbClr val="646464"/>
          </a:solidFill>
          <a:latin typeface="+mn-lt"/>
        </a:defRPr>
      </a:lvl5pPr>
      <a:lvl6pPr marL="2874963" indent="-357188" algn="l" rtl="0" fontAlgn="base">
        <a:spcBef>
          <a:spcPct val="20000"/>
        </a:spcBef>
        <a:spcAft>
          <a:spcPct val="0"/>
        </a:spcAft>
        <a:buClr>
          <a:srgbClr val="FFD200"/>
        </a:buClr>
        <a:buSzPct val="75000"/>
        <a:buFont typeface="Arial" charset="0"/>
        <a:buChar char="►"/>
        <a:defRPr sz="1600">
          <a:solidFill>
            <a:srgbClr val="646464"/>
          </a:solidFill>
          <a:latin typeface="+mn-lt"/>
        </a:defRPr>
      </a:lvl6pPr>
      <a:lvl7pPr marL="3332163" indent="-357188" algn="l" rtl="0" fontAlgn="base">
        <a:spcBef>
          <a:spcPct val="20000"/>
        </a:spcBef>
        <a:spcAft>
          <a:spcPct val="0"/>
        </a:spcAft>
        <a:buClr>
          <a:srgbClr val="FFD200"/>
        </a:buClr>
        <a:buSzPct val="75000"/>
        <a:buFont typeface="Arial" charset="0"/>
        <a:buChar char="►"/>
        <a:defRPr sz="1600">
          <a:solidFill>
            <a:srgbClr val="646464"/>
          </a:solidFill>
          <a:latin typeface="+mn-lt"/>
        </a:defRPr>
      </a:lvl7pPr>
      <a:lvl8pPr marL="3789363" indent="-357188" algn="l" rtl="0" fontAlgn="base">
        <a:spcBef>
          <a:spcPct val="20000"/>
        </a:spcBef>
        <a:spcAft>
          <a:spcPct val="0"/>
        </a:spcAft>
        <a:buClr>
          <a:srgbClr val="FFD200"/>
        </a:buClr>
        <a:buSzPct val="75000"/>
        <a:buFont typeface="Arial" charset="0"/>
        <a:buChar char="►"/>
        <a:defRPr sz="1600">
          <a:solidFill>
            <a:srgbClr val="646464"/>
          </a:solidFill>
          <a:latin typeface="+mn-lt"/>
        </a:defRPr>
      </a:lvl8pPr>
      <a:lvl9pPr marL="4246563" indent="-357188" algn="l" rtl="0" fontAlgn="base">
        <a:spcBef>
          <a:spcPct val="20000"/>
        </a:spcBef>
        <a:spcAft>
          <a:spcPct val="0"/>
        </a:spcAft>
        <a:buClr>
          <a:srgbClr val="FFD200"/>
        </a:buClr>
        <a:buSzPct val="75000"/>
        <a:buFont typeface="Arial" charset="0"/>
        <a:buChar char="►"/>
        <a:defRPr sz="1600">
          <a:solidFill>
            <a:srgbClr val="646464"/>
          </a:solidFill>
          <a:latin typeface="+mn-lt"/>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00025"/>
            <a:ext cx="8231188" cy="863600"/>
          </a:xfrm>
          <a:prstGeom prst="rect">
            <a:avLst/>
          </a:prstGeom>
          <a:noFill/>
          <a:ln w="9525">
            <a:noFill/>
            <a:miter lim="800000"/>
            <a:headEnd/>
            <a:tailEnd/>
          </a:ln>
        </p:spPr>
        <p:txBody>
          <a:bodyPr vert="horz" wrap="square" lIns="0" tIns="36000" rIns="0" bIns="0" numCol="1" anchor="t" anchorCtr="0" compatLnSpc="1">
            <a:prstTxWarp prst="textNoShape">
              <a:avLst/>
            </a:prstTxWarp>
          </a:bodyPr>
          <a:lstStyle/>
          <a:p>
            <a:pPr lvl="0"/>
            <a:r>
              <a:rPr lang="en-US" smtClean="0"/>
              <a:t>Click to edit Master title style</a:t>
            </a:r>
          </a:p>
        </p:txBody>
      </p:sp>
      <p:sp>
        <p:nvSpPr>
          <p:cNvPr id="4099" name="Rectangle 3"/>
          <p:cNvSpPr>
            <a:spLocks noGrp="1" noChangeArrowheads="1"/>
          </p:cNvSpPr>
          <p:nvPr>
            <p:ph type="body" idx="1"/>
          </p:nvPr>
        </p:nvSpPr>
        <p:spPr bwMode="auto">
          <a:xfrm>
            <a:off x="455613" y="1412875"/>
            <a:ext cx="8231187" cy="451961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9396" name="Rectangle 4"/>
          <p:cNvSpPr>
            <a:spLocks noChangeArrowheads="1"/>
          </p:cNvSpPr>
          <p:nvPr/>
        </p:nvSpPr>
        <p:spPr bwMode="auto">
          <a:xfrm>
            <a:off x="461963" y="6419850"/>
            <a:ext cx="1289050" cy="144463"/>
          </a:xfrm>
          <a:prstGeom prst="rect">
            <a:avLst/>
          </a:prstGeom>
          <a:noFill/>
          <a:ln w="9525">
            <a:noFill/>
            <a:miter lim="800000"/>
            <a:headEnd/>
            <a:tailEnd/>
          </a:ln>
          <a:effectLst/>
        </p:spPr>
        <p:txBody>
          <a:bodyPr lIns="0" tIns="0" rIns="0" bIns="0"/>
          <a:lstStyle/>
          <a:p>
            <a:pPr algn="l">
              <a:defRPr/>
            </a:pPr>
            <a:r>
              <a:rPr lang="en-US" sz="1100" b="0">
                <a:solidFill>
                  <a:srgbClr val="000000"/>
                </a:solidFill>
                <a:cs typeface="Arial" charset="0"/>
              </a:rPr>
              <a:t>XX Month, 200X</a:t>
            </a:r>
          </a:p>
        </p:txBody>
      </p:sp>
      <p:sp>
        <p:nvSpPr>
          <p:cNvPr id="59397" name="Rectangle 5"/>
          <p:cNvSpPr>
            <a:spLocks noChangeArrowheads="1"/>
          </p:cNvSpPr>
          <p:nvPr/>
        </p:nvSpPr>
        <p:spPr bwMode="auto">
          <a:xfrm>
            <a:off x="2784475" y="6419850"/>
            <a:ext cx="2057400" cy="196850"/>
          </a:xfrm>
          <a:prstGeom prst="rect">
            <a:avLst/>
          </a:prstGeom>
          <a:noFill/>
          <a:ln w="9525">
            <a:noFill/>
            <a:miter lim="800000"/>
            <a:headEnd/>
            <a:tailEnd/>
          </a:ln>
          <a:effectLst/>
        </p:spPr>
        <p:txBody>
          <a:bodyPr lIns="0" tIns="0" rIns="0" bIns="0"/>
          <a:lstStyle/>
          <a:p>
            <a:pPr algn="l">
              <a:defRPr/>
            </a:pPr>
            <a:r>
              <a:rPr lang="en-US" sz="1100" b="0">
                <a:solidFill>
                  <a:srgbClr val="000000"/>
                </a:solidFill>
                <a:cs typeface="Arial" charset="0"/>
              </a:rPr>
              <a:t>Presentation title</a:t>
            </a:r>
          </a:p>
        </p:txBody>
      </p:sp>
      <p:sp>
        <p:nvSpPr>
          <p:cNvPr id="59398" name="Rectangle 6"/>
          <p:cNvSpPr>
            <a:spLocks noChangeArrowheads="1"/>
          </p:cNvSpPr>
          <p:nvPr/>
        </p:nvSpPr>
        <p:spPr bwMode="auto">
          <a:xfrm>
            <a:off x="1938338" y="6419850"/>
            <a:ext cx="663575" cy="196850"/>
          </a:xfrm>
          <a:prstGeom prst="rect">
            <a:avLst/>
          </a:prstGeom>
          <a:noFill/>
          <a:ln w="9525">
            <a:noFill/>
            <a:miter lim="800000"/>
            <a:headEnd/>
            <a:tailEnd/>
          </a:ln>
          <a:effectLst/>
        </p:spPr>
        <p:txBody>
          <a:bodyPr lIns="0" tIns="0" rIns="0" bIns="0"/>
          <a:lstStyle/>
          <a:p>
            <a:pPr algn="l">
              <a:defRPr/>
            </a:pPr>
            <a:r>
              <a:rPr lang="en-US" sz="1100" b="0">
                <a:solidFill>
                  <a:srgbClr val="000000"/>
                </a:solidFill>
                <a:cs typeface="Arial" charset="0"/>
              </a:rPr>
              <a:t>Page </a:t>
            </a:r>
            <a:fld id="{EABF5BDE-5DF5-45FA-8FB5-C0F882D468F9}" type="slidenum">
              <a:rPr lang="en-US" sz="1100" b="0">
                <a:solidFill>
                  <a:srgbClr val="000000"/>
                </a:solidFill>
                <a:cs typeface="Arial" charset="0"/>
              </a:rPr>
              <a:pPr algn="l">
                <a:defRPr/>
              </a:pPr>
              <a:t>‹Nº›</a:t>
            </a:fld>
            <a:endParaRPr lang="en-US" sz="1100" b="0">
              <a:solidFill>
                <a:srgbClr val="000000"/>
              </a:solidFill>
              <a:cs typeface="Arial" charset="0"/>
            </a:endParaRPr>
          </a:p>
        </p:txBody>
      </p:sp>
      <p:sp>
        <p:nvSpPr>
          <p:cNvPr id="59399" name="Line 7"/>
          <p:cNvSpPr>
            <a:spLocks noChangeShapeType="1"/>
          </p:cNvSpPr>
          <p:nvPr/>
        </p:nvSpPr>
        <p:spPr bwMode="auto">
          <a:xfrm>
            <a:off x="455613" y="1042988"/>
            <a:ext cx="8229600" cy="0"/>
          </a:xfrm>
          <a:prstGeom prst="line">
            <a:avLst/>
          </a:prstGeom>
          <a:noFill/>
          <a:ln w="12700">
            <a:solidFill>
              <a:srgbClr val="FFD200"/>
            </a:solidFill>
            <a:round/>
            <a:headEnd/>
            <a:tailEnd/>
          </a:ln>
          <a:effectLst/>
        </p:spPr>
        <p:txBody>
          <a:bodyPr wrap="none" anchor="ctr"/>
          <a:lstStyle/>
          <a:p>
            <a:pPr>
              <a:defRPr/>
            </a:pPr>
            <a:endParaRPr lang="es-CL"/>
          </a:p>
        </p:txBody>
      </p:sp>
      <p:sp>
        <p:nvSpPr>
          <p:cNvPr id="59400" name="Line 8"/>
          <p:cNvSpPr>
            <a:spLocks noChangeShapeType="1"/>
          </p:cNvSpPr>
          <p:nvPr/>
        </p:nvSpPr>
        <p:spPr bwMode="auto">
          <a:xfrm>
            <a:off x="455613" y="6243638"/>
            <a:ext cx="8229600" cy="0"/>
          </a:xfrm>
          <a:prstGeom prst="line">
            <a:avLst/>
          </a:prstGeom>
          <a:noFill/>
          <a:ln w="3175">
            <a:solidFill>
              <a:srgbClr val="646464"/>
            </a:solidFill>
            <a:round/>
            <a:headEnd/>
            <a:tailEnd/>
          </a:ln>
          <a:effectLst/>
        </p:spPr>
        <p:txBody>
          <a:bodyPr wrap="none" anchor="ctr"/>
          <a:lstStyle/>
          <a:p>
            <a:pPr>
              <a:defRPr/>
            </a:pPr>
            <a:endParaRPr lang="es-CL"/>
          </a:p>
        </p:txBody>
      </p:sp>
      <p:sp>
        <p:nvSpPr>
          <p:cNvPr id="59401" name="Line 9"/>
          <p:cNvSpPr>
            <a:spLocks noChangeShapeType="1"/>
          </p:cNvSpPr>
          <p:nvPr/>
        </p:nvSpPr>
        <p:spPr bwMode="auto">
          <a:xfrm>
            <a:off x="455613" y="200025"/>
            <a:ext cx="8229600" cy="0"/>
          </a:xfrm>
          <a:prstGeom prst="line">
            <a:avLst/>
          </a:prstGeom>
          <a:noFill/>
          <a:ln w="6350">
            <a:solidFill>
              <a:srgbClr val="646464"/>
            </a:solidFill>
            <a:round/>
            <a:headEnd/>
            <a:tailEnd/>
          </a:ln>
          <a:effectLst/>
        </p:spPr>
        <p:txBody>
          <a:bodyPr wrap="none" anchor="ctr"/>
          <a:lstStyle/>
          <a:p>
            <a:pPr>
              <a:defRPr/>
            </a:pPr>
            <a:endParaRPr lang="es-CL"/>
          </a:p>
        </p:txBody>
      </p:sp>
      <p:pic>
        <p:nvPicPr>
          <p:cNvPr id="4106" name="Picture 10" descr="logo_tagblack"/>
          <p:cNvPicPr>
            <a:picLocks noChangeAspect="1" noChangeArrowheads="1"/>
          </p:cNvPicPr>
          <p:nvPr/>
        </p:nvPicPr>
        <p:blipFill>
          <a:blip r:embed="rId13" cstate="print"/>
          <a:srcRect/>
          <a:stretch>
            <a:fillRect/>
          </a:stretch>
        </p:blipFill>
        <p:spPr bwMode="auto">
          <a:xfrm>
            <a:off x="7226300" y="6386513"/>
            <a:ext cx="1485900" cy="3333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885" r:id="rId1"/>
    <p:sldLayoutId id="2147484886" r:id="rId2"/>
    <p:sldLayoutId id="2147484887" r:id="rId3"/>
    <p:sldLayoutId id="2147484888" r:id="rId4"/>
    <p:sldLayoutId id="2147484889" r:id="rId5"/>
    <p:sldLayoutId id="2147484890" r:id="rId6"/>
    <p:sldLayoutId id="2147484891" r:id="rId7"/>
    <p:sldLayoutId id="2147484892" r:id="rId8"/>
    <p:sldLayoutId id="2147484893" r:id="rId9"/>
    <p:sldLayoutId id="2147484894" r:id="rId10"/>
    <p:sldLayoutId id="2147484895" r:id="rId11"/>
  </p:sldLayoutIdLst>
  <p:timing>
    <p:tnLst>
      <p:par>
        <p:cTn id="1" dur="indefinite" restart="never" nodeType="tmRoot"/>
      </p:par>
    </p:tnLst>
  </p:timing>
  <p:txStyles>
    <p:titleStyle>
      <a:lvl1pPr algn="l" rtl="0" eaLnBrk="0" fontAlgn="base" hangingPunct="0">
        <a:lnSpc>
          <a:spcPct val="85000"/>
        </a:lnSpc>
        <a:spcBef>
          <a:spcPct val="0"/>
        </a:spcBef>
        <a:spcAft>
          <a:spcPct val="0"/>
        </a:spcAft>
        <a:defRPr sz="3000" b="1">
          <a:solidFill>
            <a:srgbClr val="646464"/>
          </a:solidFill>
          <a:latin typeface="+mj-lt"/>
          <a:ea typeface="+mj-ea"/>
          <a:cs typeface="+mj-cs"/>
        </a:defRPr>
      </a:lvl1pPr>
      <a:lvl2pPr algn="l" rtl="0" eaLnBrk="0" fontAlgn="base" hangingPunct="0">
        <a:lnSpc>
          <a:spcPct val="85000"/>
        </a:lnSpc>
        <a:spcBef>
          <a:spcPct val="0"/>
        </a:spcBef>
        <a:spcAft>
          <a:spcPct val="0"/>
        </a:spcAft>
        <a:defRPr sz="3000" b="1">
          <a:solidFill>
            <a:srgbClr val="646464"/>
          </a:solidFill>
          <a:latin typeface="Arial" charset="0"/>
        </a:defRPr>
      </a:lvl2pPr>
      <a:lvl3pPr algn="l" rtl="0" eaLnBrk="0" fontAlgn="base" hangingPunct="0">
        <a:lnSpc>
          <a:spcPct val="85000"/>
        </a:lnSpc>
        <a:spcBef>
          <a:spcPct val="0"/>
        </a:spcBef>
        <a:spcAft>
          <a:spcPct val="0"/>
        </a:spcAft>
        <a:defRPr sz="3000" b="1">
          <a:solidFill>
            <a:srgbClr val="646464"/>
          </a:solidFill>
          <a:latin typeface="Arial" charset="0"/>
        </a:defRPr>
      </a:lvl3pPr>
      <a:lvl4pPr algn="l" rtl="0" eaLnBrk="0" fontAlgn="base" hangingPunct="0">
        <a:lnSpc>
          <a:spcPct val="85000"/>
        </a:lnSpc>
        <a:spcBef>
          <a:spcPct val="0"/>
        </a:spcBef>
        <a:spcAft>
          <a:spcPct val="0"/>
        </a:spcAft>
        <a:defRPr sz="3000" b="1">
          <a:solidFill>
            <a:srgbClr val="646464"/>
          </a:solidFill>
          <a:latin typeface="Arial" charset="0"/>
        </a:defRPr>
      </a:lvl4pPr>
      <a:lvl5pPr algn="l" rtl="0" eaLnBrk="0" fontAlgn="base" hangingPunct="0">
        <a:lnSpc>
          <a:spcPct val="85000"/>
        </a:lnSpc>
        <a:spcBef>
          <a:spcPct val="0"/>
        </a:spcBef>
        <a:spcAft>
          <a:spcPct val="0"/>
        </a:spcAft>
        <a:defRPr sz="3000" b="1">
          <a:solidFill>
            <a:srgbClr val="646464"/>
          </a:solidFill>
          <a:latin typeface="Arial" charset="0"/>
        </a:defRPr>
      </a:lvl5pPr>
      <a:lvl6pPr marL="457200" algn="l" rtl="0" fontAlgn="base">
        <a:lnSpc>
          <a:spcPct val="85000"/>
        </a:lnSpc>
        <a:spcBef>
          <a:spcPct val="0"/>
        </a:spcBef>
        <a:spcAft>
          <a:spcPct val="0"/>
        </a:spcAft>
        <a:defRPr sz="3000" b="1">
          <a:solidFill>
            <a:srgbClr val="646464"/>
          </a:solidFill>
          <a:latin typeface="Arial" charset="0"/>
        </a:defRPr>
      </a:lvl6pPr>
      <a:lvl7pPr marL="914400" algn="l" rtl="0" fontAlgn="base">
        <a:lnSpc>
          <a:spcPct val="85000"/>
        </a:lnSpc>
        <a:spcBef>
          <a:spcPct val="0"/>
        </a:spcBef>
        <a:spcAft>
          <a:spcPct val="0"/>
        </a:spcAft>
        <a:defRPr sz="3000" b="1">
          <a:solidFill>
            <a:srgbClr val="646464"/>
          </a:solidFill>
          <a:latin typeface="Arial" charset="0"/>
        </a:defRPr>
      </a:lvl7pPr>
      <a:lvl8pPr marL="1371600" algn="l" rtl="0" fontAlgn="base">
        <a:lnSpc>
          <a:spcPct val="85000"/>
        </a:lnSpc>
        <a:spcBef>
          <a:spcPct val="0"/>
        </a:spcBef>
        <a:spcAft>
          <a:spcPct val="0"/>
        </a:spcAft>
        <a:defRPr sz="3000" b="1">
          <a:solidFill>
            <a:srgbClr val="646464"/>
          </a:solidFill>
          <a:latin typeface="Arial" charset="0"/>
        </a:defRPr>
      </a:lvl8pPr>
      <a:lvl9pPr marL="1828800" algn="l" rtl="0" fontAlgn="base">
        <a:lnSpc>
          <a:spcPct val="85000"/>
        </a:lnSpc>
        <a:spcBef>
          <a:spcPct val="0"/>
        </a:spcBef>
        <a:spcAft>
          <a:spcPct val="0"/>
        </a:spcAft>
        <a:defRPr sz="3000" b="1">
          <a:solidFill>
            <a:srgbClr val="646464"/>
          </a:solidFill>
          <a:latin typeface="Arial" charset="0"/>
        </a:defRPr>
      </a:lvl9pPr>
    </p:titleStyle>
    <p:bodyStyle>
      <a:lvl1pPr marL="11113" indent="-11113" algn="l" rtl="0" eaLnBrk="0" fontAlgn="base" hangingPunct="0">
        <a:spcBef>
          <a:spcPct val="20000"/>
        </a:spcBef>
        <a:spcAft>
          <a:spcPct val="0"/>
        </a:spcAft>
        <a:buClr>
          <a:srgbClr val="FFD200"/>
        </a:buClr>
        <a:buSzPct val="75000"/>
        <a:buFont typeface="Arial" charset="0"/>
        <a:defRPr sz="2400">
          <a:solidFill>
            <a:srgbClr val="646464"/>
          </a:solidFill>
          <a:latin typeface="+mn-lt"/>
          <a:ea typeface="+mn-ea"/>
          <a:cs typeface="+mn-cs"/>
        </a:defRPr>
      </a:lvl1pPr>
      <a:lvl2pPr marL="352425" indent="-339725" algn="l" rtl="0" eaLnBrk="0" fontAlgn="base" hangingPunct="0">
        <a:spcBef>
          <a:spcPct val="20000"/>
        </a:spcBef>
        <a:spcAft>
          <a:spcPct val="0"/>
        </a:spcAft>
        <a:buClr>
          <a:srgbClr val="FFD200"/>
        </a:buClr>
        <a:buSzPct val="75000"/>
        <a:buFont typeface="Arial" charset="0"/>
        <a:buChar char="►"/>
        <a:defRPr sz="2400">
          <a:solidFill>
            <a:srgbClr val="646464"/>
          </a:solidFill>
          <a:latin typeface="+mn-lt"/>
        </a:defRPr>
      </a:lvl2pPr>
      <a:lvl3pPr marL="712788" indent="-358775" algn="l" rtl="0" eaLnBrk="0" fontAlgn="base" hangingPunct="0">
        <a:spcBef>
          <a:spcPct val="20000"/>
        </a:spcBef>
        <a:spcAft>
          <a:spcPct val="0"/>
        </a:spcAft>
        <a:buClr>
          <a:srgbClr val="FFD200"/>
        </a:buClr>
        <a:buSzPct val="75000"/>
        <a:buFont typeface="Arial" charset="0"/>
        <a:buChar char="►"/>
        <a:defRPr sz="2000">
          <a:solidFill>
            <a:srgbClr val="646464"/>
          </a:solidFill>
          <a:latin typeface="+mn-lt"/>
        </a:defRPr>
      </a:lvl3pPr>
      <a:lvl4pPr marL="1071563" indent="-357188" algn="l" rtl="0" eaLnBrk="0" fontAlgn="base" hangingPunct="0">
        <a:spcBef>
          <a:spcPct val="20000"/>
        </a:spcBef>
        <a:spcAft>
          <a:spcPct val="0"/>
        </a:spcAft>
        <a:buClr>
          <a:srgbClr val="FFD200"/>
        </a:buClr>
        <a:buSzPct val="75000"/>
        <a:buFont typeface="Arial" charset="0"/>
        <a:buChar char="►"/>
        <a:defRPr>
          <a:solidFill>
            <a:srgbClr val="646464"/>
          </a:solidFill>
          <a:latin typeface="+mn-lt"/>
        </a:defRPr>
      </a:lvl4pPr>
      <a:lvl5pPr marL="1431925" indent="-358775" algn="l" rtl="0" eaLnBrk="0" fontAlgn="base" hangingPunct="0">
        <a:spcBef>
          <a:spcPct val="20000"/>
        </a:spcBef>
        <a:spcAft>
          <a:spcPct val="0"/>
        </a:spcAft>
        <a:buClr>
          <a:srgbClr val="FFD200"/>
        </a:buClr>
        <a:buSzPct val="75000"/>
        <a:buFont typeface="Arial" charset="0"/>
        <a:buChar char="►"/>
        <a:defRPr sz="1600">
          <a:solidFill>
            <a:srgbClr val="646464"/>
          </a:solidFill>
          <a:latin typeface="+mn-lt"/>
        </a:defRPr>
      </a:lvl5pPr>
      <a:lvl6pPr marL="1889125" indent="-358775" algn="l" rtl="0" fontAlgn="base">
        <a:spcBef>
          <a:spcPct val="20000"/>
        </a:spcBef>
        <a:spcAft>
          <a:spcPct val="0"/>
        </a:spcAft>
        <a:buClr>
          <a:srgbClr val="FFD200"/>
        </a:buClr>
        <a:buSzPct val="75000"/>
        <a:buFont typeface="Arial" charset="0"/>
        <a:buChar char="►"/>
        <a:defRPr sz="1600">
          <a:solidFill>
            <a:srgbClr val="646464"/>
          </a:solidFill>
          <a:latin typeface="+mn-lt"/>
        </a:defRPr>
      </a:lvl6pPr>
      <a:lvl7pPr marL="2346325" indent="-358775" algn="l" rtl="0" fontAlgn="base">
        <a:spcBef>
          <a:spcPct val="20000"/>
        </a:spcBef>
        <a:spcAft>
          <a:spcPct val="0"/>
        </a:spcAft>
        <a:buClr>
          <a:srgbClr val="FFD200"/>
        </a:buClr>
        <a:buSzPct val="75000"/>
        <a:buFont typeface="Arial" charset="0"/>
        <a:buChar char="►"/>
        <a:defRPr sz="1600">
          <a:solidFill>
            <a:srgbClr val="646464"/>
          </a:solidFill>
          <a:latin typeface="+mn-lt"/>
        </a:defRPr>
      </a:lvl7pPr>
      <a:lvl8pPr marL="2803525" indent="-358775" algn="l" rtl="0" fontAlgn="base">
        <a:spcBef>
          <a:spcPct val="20000"/>
        </a:spcBef>
        <a:spcAft>
          <a:spcPct val="0"/>
        </a:spcAft>
        <a:buClr>
          <a:srgbClr val="FFD200"/>
        </a:buClr>
        <a:buSzPct val="75000"/>
        <a:buFont typeface="Arial" charset="0"/>
        <a:buChar char="►"/>
        <a:defRPr sz="1600">
          <a:solidFill>
            <a:srgbClr val="646464"/>
          </a:solidFill>
          <a:latin typeface="+mn-lt"/>
        </a:defRPr>
      </a:lvl8pPr>
      <a:lvl9pPr marL="3260725" indent="-358775" algn="l" rtl="0" fontAlgn="base">
        <a:spcBef>
          <a:spcPct val="20000"/>
        </a:spcBef>
        <a:spcAft>
          <a:spcPct val="0"/>
        </a:spcAft>
        <a:buClr>
          <a:srgbClr val="FFD200"/>
        </a:buClr>
        <a:buSzPct val="75000"/>
        <a:buFont typeface="Arial" charset="0"/>
        <a:buChar char="►"/>
        <a:defRPr sz="1600">
          <a:solidFill>
            <a:srgbClr val="646464"/>
          </a:solidFill>
          <a:latin typeface="+mn-lt"/>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57200" y="200025"/>
            <a:ext cx="8229600" cy="863600"/>
          </a:xfrm>
          <a:prstGeom prst="rect">
            <a:avLst/>
          </a:prstGeom>
          <a:noFill/>
          <a:ln w="9525">
            <a:noFill/>
            <a:miter lim="800000"/>
            <a:headEnd/>
            <a:tailEnd/>
          </a:ln>
        </p:spPr>
        <p:txBody>
          <a:bodyPr vert="horz" wrap="square" lIns="0" tIns="36000" rIns="0" bIns="0" numCol="1" anchor="t" anchorCtr="0" compatLnSpc="1">
            <a:prstTxWarp prst="textNoShape">
              <a:avLst/>
            </a:prstTxWarp>
          </a:bodyPr>
          <a:lstStyle/>
          <a:p>
            <a:pPr lvl="0"/>
            <a:r>
              <a:rPr lang="en-US" smtClean="0"/>
              <a:t>Click to edit Master title style</a:t>
            </a:r>
          </a:p>
        </p:txBody>
      </p:sp>
      <p:sp>
        <p:nvSpPr>
          <p:cNvPr id="60419" name="Line 3"/>
          <p:cNvSpPr>
            <a:spLocks noChangeShapeType="1"/>
          </p:cNvSpPr>
          <p:nvPr/>
        </p:nvSpPr>
        <p:spPr bwMode="auto">
          <a:xfrm>
            <a:off x="455613" y="200025"/>
            <a:ext cx="8229600" cy="0"/>
          </a:xfrm>
          <a:prstGeom prst="line">
            <a:avLst/>
          </a:prstGeom>
          <a:noFill/>
          <a:ln w="6350">
            <a:solidFill>
              <a:srgbClr val="646464"/>
            </a:solidFill>
            <a:round/>
            <a:headEnd/>
            <a:tailEnd/>
          </a:ln>
          <a:effectLst/>
        </p:spPr>
        <p:txBody>
          <a:bodyPr wrap="none" anchor="ctr"/>
          <a:lstStyle/>
          <a:p>
            <a:pPr>
              <a:defRPr/>
            </a:pPr>
            <a:endParaRPr lang="es-CL"/>
          </a:p>
        </p:txBody>
      </p:sp>
      <p:pic>
        <p:nvPicPr>
          <p:cNvPr id="5124" name="Picture 4" descr="logo_tagblack"/>
          <p:cNvPicPr>
            <a:picLocks noChangeAspect="1" noChangeArrowheads="1"/>
          </p:cNvPicPr>
          <p:nvPr/>
        </p:nvPicPr>
        <p:blipFill>
          <a:blip r:embed="rId13" cstate="print"/>
          <a:srcRect/>
          <a:stretch>
            <a:fillRect/>
          </a:stretch>
        </p:blipFill>
        <p:spPr bwMode="auto">
          <a:xfrm>
            <a:off x="7226300" y="6386513"/>
            <a:ext cx="1485900" cy="333375"/>
          </a:xfrm>
          <a:prstGeom prst="rect">
            <a:avLst/>
          </a:prstGeom>
          <a:noFill/>
          <a:ln w="9525">
            <a:noFill/>
            <a:miter lim="800000"/>
            <a:headEnd/>
            <a:tailEnd/>
          </a:ln>
        </p:spPr>
      </p:pic>
      <p:sp>
        <p:nvSpPr>
          <p:cNvPr id="60421" name="Freeform 5"/>
          <p:cNvSpPr>
            <a:spLocks/>
          </p:cNvSpPr>
          <p:nvPr/>
        </p:nvSpPr>
        <p:spPr bwMode="auto">
          <a:xfrm>
            <a:off x="455613" y="1039813"/>
            <a:ext cx="8253412" cy="5194300"/>
          </a:xfrm>
          <a:custGeom>
            <a:avLst/>
            <a:gdLst/>
            <a:ahLst/>
            <a:cxnLst>
              <a:cxn ang="0">
                <a:pos x="0" y="0"/>
              </a:cxn>
              <a:cxn ang="0">
                <a:pos x="5170" y="0"/>
              </a:cxn>
              <a:cxn ang="0">
                <a:pos x="4535" y="3266"/>
              </a:cxn>
              <a:cxn ang="0">
                <a:pos x="0" y="3266"/>
              </a:cxn>
              <a:cxn ang="0">
                <a:pos x="0" y="0"/>
              </a:cxn>
            </a:cxnLst>
            <a:rect l="0" t="0" r="r" b="b"/>
            <a:pathLst>
              <a:path w="5170" h="3266">
                <a:moveTo>
                  <a:pt x="0" y="0"/>
                </a:moveTo>
                <a:lnTo>
                  <a:pt x="5170" y="0"/>
                </a:lnTo>
                <a:lnTo>
                  <a:pt x="4535" y="3266"/>
                </a:lnTo>
                <a:lnTo>
                  <a:pt x="0" y="3266"/>
                </a:lnTo>
                <a:lnTo>
                  <a:pt x="0" y="0"/>
                </a:lnTo>
                <a:close/>
              </a:path>
            </a:pathLst>
          </a:custGeom>
          <a:solidFill>
            <a:srgbClr val="B4B4B4"/>
          </a:solidFill>
          <a:ln w="9525">
            <a:noFill/>
            <a:round/>
            <a:headEnd/>
            <a:tailEnd/>
          </a:ln>
          <a:effectLst/>
        </p:spPr>
        <p:txBody>
          <a:bodyPr/>
          <a:lstStyle/>
          <a:p>
            <a:pPr>
              <a:defRPr/>
            </a:pPr>
            <a:endParaRPr lang="es-CL"/>
          </a:p>
        </p:txBody>
      </p:sp>
    </p:spTree>
  </p:cSld>
  <p:clrMap bg1="lt1" tx1="dk1" bg2="lt2" tx2="dk2" accent1="accent1" accent2="accent2" accent3="accent3" accent4="accent4" accent5="accent5" accent6="accent6" hlink="hlink" folHlink="folHlink"/>
  <p:sldLayoutIdLst>
    <p:sldLayoutId id="2147484896" r:id="rId1"/>
    <p:sldLayoutId id="2147484897" r:id="rId2"/>
    <p:sldLayoutId id="2147484898" r:id="rId3"/>
    <p:sldLayoutId id="2147484899" r:id="rId4"/>
    <p:sldLayoutId id="2147484900" r:id="rId5"/>
    <p:sldLayoutId id="2147484901" r:id="rId6"/>
    <p:sldLayoutId id="2147484902" r:id="rId7"/>
    <p:sldLayoutId id="2147484903" r:id="rId8"/>
    <p:sldLayoutId id="2147484904" r:id="rId9"/>
    <p:sldLayoutId id="2147484905" r:id="rId10"/>
    <p:sldLayoutId id="2147484906" r:id="rId11"/>
  </p:sldLayoutIdLst>
  <p:timing>
    <p:tnLst>
      <p:par>
        <p:cTn id="1" dur="indefinite" restart="never" nodeType="tmRoot"/>
      </p:par>
    </p:tnLst>
  </p:timing>
  <p:txStyles>
    <p:titleStyle>
      <a:lvl1pPr algn="l" rtl="0" eaLnBrk="0" fontAlgn="base" hangingPunct="0">
        <a:lnSpc>
          <a:spcPct val="85000"/>
        </a:lnSpc>
        <a:spcBef>
          <a:spcPct val="0"/>
        </a:spcBef>
        <a:spcAft>
          <a:spcPct val="0"/>
        </a:spcAft>
        <a:defRPr sz="3000" b="1">
          <a:solidFill>
            <a:srgbClr val="000000"/>
          </a:solidFill>
          <a:latin typeface="+mj-lt"/>
          <a:ea typeface="+mj-ea"/>
          <a:cs typeface="+mj-cs"/>
        </a:defRPr>
      </a:lvl1pPr>
      <a:lvl2pPr algn="l" rtl="0" eaLnBrk="0" fontAlgn="base" hangingPunct="0">
        <a:lnSpc>
          <a:spcPct val="85000"/>
        </a:lnSpc>
        <a:spcBef>
          <a:spcPct val="0"/>
        </a:spcBef>
        <a:spcAft>
          <a:spcPct val="0"/>
        </a:spcAft>
        <a:defRPr sz="3000" b="1">
          <a:solidFill>
            <a:srgbClr val="000000"/>
          </a:solidFill>
          <a:latin typeface="Arial" charset="0"/>
        </a:defRPr>
      </a:lvl2pPr>
      <a:lvl3pPr algn="l" rtl="0" eaLnBrk="0" fontAlgn="base" hangingPunct="0">
        <a:lnSpc>
          <a:spcPct val="85000"/>
        </a:lnSpc>
        <a:spcBef>
          <a:spcPct val="0"/>
        </a:spcBef>
        <a:spcAft>
          <a:spcPct val="0"/>
        </a:spcAft>
        <a:defRPr sz="3000" b="1">
          <a:solidFill>
            <a:srgbClr val="000000"/>
          </a:solidFill>
          <a:latin typeface="Arial" charset="0"/>
        </a:defRPr>
      </a:lvl3pPr>
      <a:lvl4pPr algn="l" rtl="0" eaLnBrk="0" fontAlgn="base" hangingPunct="0">
        <a:lnSpc>
          <a:spcPct val="85000"/>
        </a:lnSpc>
        <a:spcBef>
          <a:spcPct val="0"/>
        </a:spcBef>
        <a:spcAft>
          <a:spcPct val="0"/>
        </a:spcAft>
        <a:defRPr sz="3000" b="1">
          <a:solidFill>
            <a:srgbClr val="000000"/>
          </a:solidFill>
          <a:latin typeface="Arial" charset="0"/>
        </a:defRPr>
      </a:lvl4pPr>
      <a:lvl5pPr algn="l" rtl="0" eaLnBrk="0" fontAlgn="base" hangingPunct="0">
        <a:lnSpc>
          <a:spcPct val="85000"/>
        </a:lnSpc>
        <a:spcBef>
          <a:spcPct val="0"/>
        </a:spcBef>
        <a:spcAft>
          <a:spcPct val="0"/>
        </a:spcAft>
        <a:defRPr sz="3000" b="1">
          <a:solidFill>
            <a:srgbClr val="000000"/>
          </a:solidFill>
          <a:latin typeface="Arial" charset="0"/>
        </a:defRPr>
      </a:lvl5pPr>
      <a:lvl6pPr marL="457200" algn="l" rtl="0" fontAlgn="base">
        <a:lnSpc>
          <a:spcPct val="85000"/>
        </a:lnSpc>
        <a:spcBef>
          <a:spcPct val="0"/>
        </a:spcBef>
        <a:spcAft>
          <a:spcPct val="0"/>
        </a:spcAft>
        <a:defRPr sz="3000" b="1">
          <a:solidFill>
            <a:srgbClr val="000000"/>
          </a:solidFill>
          <a:latin typeface="Arial" charset="0"/>
        </a:defRPr>
      </a:lvl6pPr>
      <a:lvl7pPr marL="914400" algn="l" rtl="0" fontAlgn="base">
        <a:lnSpc>
          <a:spcPct val="85000"/>
        </a:lnSpc>
        <a:spcBef>
          <a:spcPct val="0"/>
        </a:spcBef>
        <a:spcAft>
          <a:spcPct val="0"/>
        </a:spcAft>
        <a:defRPr sz="3000" b="1">
          <a:solidFill>
            <a:srgbClr val="000000"/>
          </a:solidFill>
          <a:latin typeface="Arial" charset="0"/>
        </a:defRPr>
      </a:lvl7pPr>
      <a:lvl8pPr marL="1371600" algn="l" rtl="0" fontAlgn="base">
        <a:lnSpc>
          <a:spcPct val="85000"/>
        </a:lnSpc>
        <a:spcBef>
          <a:spcPct val="0"/>
        </a:spcBef>
        <a:spcAft>
          <a:spcPct val="0"/>
        </a:spcAft>
        <a:defRPr sz="3000" b="1">
          <a:solidFill>
            <a:srgbClr val="000000"/>
          </a:solidFill>
          <a:latin typeface="Arial" charset="0"/>
        </a:defRPr>
      </a:lvl8pPr>
      <a:lvl9pPr marL="1828800" algn="l" rtl="0" fontAlgn="base">
        <a:lnSpc>
          <a:spcPct val="85000"/>
        </a:lnSpc>
        <a:spcBef>
          <a:spcPct val="0"/>
        </a:spcBef>
        <a:spcAft>
          <a:spcPct val="0"/>
        </a:spcAft>
        <a:defRPr sz="3000" b="1">
          <a:solidFill>
            <a:srgbClr val="000000"/>
          </a:solidFill>
          <a:latin typeface="Arial" charset="0"/>
        </a:defRPr>
      </a:lvl9pPr>
    </p:titleStyle>
    <p:bodyStyle>
      <a:lvl1pPr marL="342900" indent="-342900" algn="l" rtl="0" eaLnBrk="0" fontAlgn="base" hangingPunct="0">
        <a:spcBef>
          <a:spcPct val="20000"/>
        </a:spcBef>
        <a:spcAft>
          <a:spcPct val="0"/>
        </a:spcAft>
        <a:buClr>
          <a:schemeClr val="hlink"/>
        </a:buClr>
        <a:buSzPct val="75000"/>
        <a:buFont typeface="Arial" charset="0"/>
        <a:buChar char="►"/>
        <a:defRPr sz="2400">
          <a:solidFill>
            <a:srgbClr val="646464"/>
          </a:solidFill>
          <a:latin typeface="+mn-lt"/>
          <a:ea typeface="+mn-ea"/>
          <a:cs typeface="+mn-cs"/>
        </a:defRPr>
      </a:lvl1pPr>
      <a:lvl2pPr marL="742950" indent="-285750" algn="l" rtl="0" eaLnBrk="0" fontAlgn="base" hangingPunct="0">
        <a:spcBef>
          <a:spcPct val="20000"/>
        </a:spcBef>
        <a:spcAft>
          <a:spcPct val="0"/>
        </a:spcAft>
        <a:buClr>
          <a:schemeClr val="hlink"/>
        </a:buClr>
        <a:buSzPct val="75000"/>
        <a:buFont typeface="Arial" charset="0"/>
        <a:buChar char="►"/>
        <a:defRPr sz="2000">
          <a:solidFill>
            <a:srgbClr val="646464"/>
          </a:solidFill>
          <a:latin typeface="+mn-lt"/>
        </a:defRPr>
      </a:lvl2pPr>
      <a:lvl3pPr marL="1143000" indent="-228600" algn="l" rtl="0" eaLnBrk="0" fontAlgn="base" hangingPunct="0">
        <a:spcBef>
          <a:spcPct val="20000"/>
        </a:spcBef>
        <a:spcAft>
          <a:spcPct val="0"/>
        </a:spcAft>
        <a:buClr>
          <a:schemeClr val="hlink"/>
        </a:buClr>
        <a:buSzPct val="75000"/>
        <a:buFont typeface="Arial" charset="0"/>
        <a:buChar char="►"/>
        <a:defRPr>
          <a:solidFill>
            <a:srgbClr val="646464"/>
          </a:solidFill>
          <a:latin typeface="+mn-lt"/>
        </a:defRPr>
      </a:lvl3pPr>
      <a:lvl4pPr marL="1600200" indent="-228600" algn="l" rtl="0" eaLnBrk="0" fontAlgn="base" hangingPunct="0">
        <a:spcBef>
          <a:spcPct val="20000"/>
        </a:spcBef>
        <a:spcAft>
          <a:spcPct val="0"/>
        </a:spcAft>
        <a:buClr>
          <a:schemeClr val="hlink"/>
        </a:buClr>
        <a:buSzPct val="75000"/>
        <a:buFont typeface="Arial" charset="0"/>
        <a:buChar char="►"/>
        <a:defRPr sz="1600">
          <a:solidFill>
            <a:srgbClr val="646464"/>
          </a:solidFill>
          <a:latin typeface="+mn-lt"/>
        </a:defRPr>
      </a:lvl4pPr>
      <a:lvl5pPr marL="2057400" indent="-228600" algn="l" rtl="0" eaLnBrk="0" fontAlgn="base" hangingPunct="0">
        <a:spcBef>
          <a:spcPct val="20000"/>
        </a:spcBef>
        <a:spcAft>
          <a:spcPct val="0"/>
        </a:spcAft>
        <a:buClr>
          <a:schemeClr val="hlink"/>
        </a:buClr>
        <a:buSzPct val="75000"/>
        <a:buFont typeface="Arial" charset="0"/>
        <a:buChar char="►"/>
        <a:defRPr sz="1600">
          <a:solidFill>
            <a:srgbClr val="646464"/>
          </a:solidFill>
          <a:latin typeface="+mn-lt"/>
        </a:defRPr>
      </a:lvl5pPr>
      <a:lvl6pPr marL="2514600" indent="-228600" algn="l" rtl="0" fontAlgn="base">
        <a:spcBef>
          <a:spcPct val="20000"/>
        </a:spcBef>
        <a:spcAft>
          <a:spcPct val="0"/>
        </a:spcAft>
        <a:buClr>
          <a:schemeClr val="hlink"/>
        </a:buClr>
        <a:buSzPct val="75000"/>
        <a:buFont typeface="Arial" charset="0"/>
        <a:buChar char="►"/>
        <a:defRPr sz="1600">
          <a:solidFill>
            <a:srgbClr val="646464"/>
          </a:solidFill>
          <a:latin typeface="+mn-lt"/>
        </a:defRPr>
      </a:lvl6pPr>
      <a:lvl7pPr marL="2971800" indent="-228600" algn="l" rtl="0" fontAlgn="base">
        <a:spcBef>
          <a:spcPct val="20000"/>
        </a:spcBef>
        <a:spcAft>
          <a:spcPct val="0"/>
        </a:spcAft>
        <a:buClr>
          <a:schemeClr val="hlink"/>
        </a:buClr>
        <a:buSzPct val="75000"/>
        <a:buFont typeface="Arial" charset="0"/>
        <a:buChar char="►"/>
        <a:defRPr sz="1600">
          <a:solidFill>
            <a:srgbClr val="646464"/>
          </a:solidFill>
          <a:latin typeface="+mn-lt"/>
        </a:defRPr>
      </a:lvl7pPr>
      <a:lvl8pPr marL="3429000" indent="-228600" algn="l" rtl="0" fontAlgn="base">
        <a:spcBef>
          <a:spcPct val="20000"/>
        </a:spcBef>
        <a:spcAft>
          <a:spcPct val="0"/>
        </a:spcAft>
        <a:buClr>
          <a:schemeClr val="hlink"/>
        </a:buClr>
        <a:buSzPct val="75000"/>
        <a:buFont typeface="Arial" charset="0"/>
        <a:buChar char="►"/>
        <a:defRPr sz="1600">
          <a:solidFill>
            <a:srgbClr val="646464"/>
          </a:solidFill>
          <a:latin typeface="+mn-lt"/>
        </a:defRPr>
      </a:lvl8pPr>
      <a:lvl9pPr marL="3886200" indent="-228600" algn="l" rtl="0" fontAlgn="base">
        <a:spcBef>
          <a:spcPct val="20000"/>
        </a:spcBef>
        <a:spcAft>
          <a:spcPct val="0"/>
        </a:spcAft>
        <a:buClr>
          <a:schemeClr val="hlink"/>
        </a:buClr>
        <a:buSzPct val="75000"/>
        <a:buFont typeface="Arial" charset="0"/>
        <a:buChar char="►"/>
        <a:defRPr sz="1600">
          <a:solidFill>
            <a:srgbClr val="646464"/>
          </a:solidFill>
          <a:latin typeface="+mn-lt"/>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42" name="Rectangle 2"/>
          <p:cNvSpPr>
            <a:spLocks noChangeArrowheads="1"/>
          </p:cNvSpPr>
          <p:nvPr/>
        </p:nvSpPr>
        <p:spPr bwMode="auto">
          <a:xfrm>
            <a:off x="461963" y="6419850"/>
            <a:ext cx="1289050" cy="144463"/>
          </a:xfrm>
          <a:prstGeom prst="rect">
            <a:avLst/>
          </a:prstGeom>
          <a:noFill/>
          <a:ln w="9525">
            <a:noFill/>
            <a:miter lim="800000"/>
            <a:headEnd/>
            <a:tailEnd/>
          </a:ln>
          <a:effectLst/>
        </p:spPr>
        <p:txBody>
          <a:bodyPr lIns="0" tIns="0" rIns="0" bIns="0"/>
          <a:lstStyle/>
          <a:p>
            <a:pPr algn="l">
              <a:defRPr/>
            </a:pPr>
            <a:r>
              <a:rPr lang="en-US" sz="1100" b="0">
                <a:solidFill>
                  <a:srgbClr val="000000"/>
                </a:solidFill>
                <a:cs typeface="Arial" charset="0"/>
              </a:rPr>
              <a:t>XX Month 200X</a:t>
            </a:r>
          </a:p>
        </p:txBody>
      </p:sp>
      <p:sp>
        <p:nvSpPr>
          <p:cNvPr id="61443" name="Rectangle 3"/>
          <p:cNvSpPr>
            <a:spLocks noChangeArrowheads="1"/>
          </p:cNvSpPr>
          <p:nvPr/>
        </p:nvSpPr>
        <p:spPr bwMode="auto">
          <a:xfrm>
            <a:off x="2784475" y="6419850"/>
            <a:ext cx="2057400" cy="196850"/>
          </a:xfrm>
          <a:prstGeom prst="rect">
            <a:avLst/>
          </a:prstGeom>
          <a:noFill/>
          <a:ln w="9525">
            <a:noFill/>
            <a:miter lim="800000"/>
            <a:headEnd/>
            <a:tailEnd/>
          </a:ln>
          <a:effectLst/>
        </p:spPr>
        <p:txBody>
          <a:bodyPr lIns="0" tIns="0" rIns="0" bIns="0"/>
          <a:lstStyle/>
          <a:p>
            <a:pPr algn="l">
              <a:defRPr/>
            </a:pPr>
            <a:r>
              <a:rPr lang="en-US" sz="1100" b="0">
                <a:solidFill>
                  <a:srgbClr val="000000"/>
                </a:solidFill>
                <a:cs typeface="Arial" charset="0"/>
              </a:rPr>
              <a:t>Presentation title</a:t>
            </a:r>
          </a:p>
        </p:txBody>
      </p:sp>
      <p:sp>
        <p:nvSpPr>
          <p:cNvPr id="61444" name="Rectangle 4"/>
          <p:cNvSpPr>
            <a:spLocks noChangeArrowheads="1"/>
          </p:cNvSpPr>
          <p:nvPr/>
        </p:nvSpPr>
        <p:spPr bwMode="auto">
          <a:xfrm>
            <a:off x="1938338" y="6419850"/>
            <a:ext cx="663575" cy="196850"/>
          </a:xfrm>
          <a:prstGeom prst="rect">
            <a:avLst/>
          </a:prstGeom>
          <a:noFill/>
          <a:ln w="9525">
            <a:noFill/>
            <a:miter lim="800000"/>
            <a:headEnd/>
            <a:tailEnd/>
          </a:ln>
          <a:effectLst/>
        </p:spPr>
        <p:txBody>
          <a:bodyPr lIns="0" tIns="0" rIns="0" bIns="0"/>
          <a:lstStyle/>
          <a:p>
            <a:pPr algn="l">
              <a:defRPr/>
            </a:pPr>
            <a:r>
              <a:rPr lang="en-US" sz="1100" b="0">
                <a:solidFill>
                  <a:srgbClr val="000000"/>
                </a:solidFill>
                <a:cs typeface="Arial" charset="0"/>
              </a:rPr>
              <a:t>Page </a:t>
            </a:r>
            <a:fld id="{5F747885-EE6C-4A3D-AAEF-8BE24D205535}" type="slidenum">
              <a:rPr lang="en-US" sz="1100" b="0">
                <a:solidFill>
                  <a:srgbClr val="000000"/>
                </a:solidFill>
                <a:cs typeface="Arial" charset="0"/>
              </a:rPr>
              <a:pPr algn="l">
                <a:defRPr/>
              </a:pPr>
              <a:t>‹Nº›</a:t>
            </a:fld>
            <a:endParaRPr lang="en-US" sz="1100" b="0">
              <a:solidFill>
                <a:srgbClr val="000000"/>
              </a:solidFill>
              <a:cs typeface="Arial" charset="0"/>
            </a:endParaRPr>
          </a:p>
        </p:txBody>
      </p:sp>
      <p:sp>
        <p:nvSpPr>
          <p:cNvPr id="61445" name="Line 5"/>
          <p:cNvSpPr>
            <a:spLocks noChangeShapeType="1"/>
          </p:cNvSpPr>
          <p:nvPr/>
        </p:nvSpPr>
        <p:spPr bwMode="auto">
          <a:xfrm>
            <a:off x="455613" y="6243638"/>
            <a:ext cx="8229600" cy="0"/>
          </a:xfrm>
          <a:prstGeom prst="line">
            <a:avLst/>
          </a:prstGeom>
          <a:noFill/>
          <a:ln w="3175">
            <a:solidFill>
              <a:srgbClr val="646464"/>
            </a:solidFill>
            <a:round/>
            <a:headEnd/>
            <a:tailEnd/>
          </a:ln>
          <a:effectLst/>
        </p:spPr>
        <p:txBody>
          <a:bodyPr wrap="none" anchor="ctr"/>
          <a:lstStyle/>
          <a:p>
            <a:pPr>
              <a:defRPr/>
            </a:pPr>
            <a:endParaRPr lang="es-CL"/>
          </a:p>
        </p:txBody>
      </p:sp>
      <p:sp>
        <p:nvSpPr>
          <p:cNvPr id="61446" name="Line 6"/>
          <p:cNvSpPr>
            <a:spLocks noChangeShapeType="1"/>
          </p:cNvSpPr>
          <p:nvPr/>
        </p:nvSpPr>
        <p:spPr bwMode="auto">
          <a:xfrm>
            <a:off x="455613" y="200025"/>
            <a:ext cx="8229600" cy="0"/>
          </a:xfrm>
          <a:prstGeom prst="line">
            <a:avLst/>
          </a:prstGeom>
          <a:noFill/>
          <a:ln w="6350">
            <a:solidFill>
              <a:srgbClr val="646464"/>
            </a:solidFill>
            <a:round/>
            <a:headEnd/>
            <a:tailEnd/>
          </a:ln>
          <a:effectLst/>
        </p:spPr>
        <p:txBody>
          <a:bodyPr wrap="none" anchor="ctr"/>
          <a:lstStyle/>
          <a:p>
            <a:pPr>
              <a:defRPr/>
            </a:pPr>
            <a:endParaRPr lang="es-CL"/>
          </a:p>
        </p:txBody>
      </p:sp>
      <p:pic>
        <p:nvPicPr>
          <p:cNvPr id="6151" name="Picture 7" descr="logo_tagblack"/>
          <p:cNvPicPr>
            <a:picLocks noChangeAspect="1" noChangeArrowheads="1"/>
          </p:cNvPicPr>
          <p:nvPr/>
        </p:nvPicPr>
        <p:blipFill>
          <a:blip r:embed="rId13" cstate="print"/>
          <a:srcRect/>
          <a:stretch>
            <a:fillRect/>
          </a:stretch>
        </p:blipFill>
        <p:spPr bwMode="auto">
          <a:xfrm>
            <a:off x="7226300" y="6386513"/>
            <a:ext cx="1485900" cy="333375"/>
          </a:xfrm>
          <a:prstGeom prst="rect">
            <a:avLst/>
          </a:prstGeom>
          <a:noFill/>
          <a:ln w="9525">
            <a:noFill/>
            <a:miter lim="800000"/>
            <a:headEnd/>
            <a:tailEnd/>
          </a:ln>
        </p:spPr>
      </p:pic>
      <p:sp>
        <p:nvSpPr>
          <p:cNvPr id="6152" name="Rectangle 8"/>
          <p:cNvSpPr>
            <a:spLocks noGrp="1" noChangeArrowheads="1"/>
          </p:cNvSpPr>
          <p:nvPr>
            <p:ph type="title"/>
          </p:nvPr>
        </p:nvSpPr>
        <p:spPr bwMode="auto">
          <a:xfrm>
            <a:off x="455613" y="895350"/>
            <a:ext cx="8231187" cy="14541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4907" r:id="rId1"/>
    <p:sldLayoutId id="2147484908" r:id="rId2"/>
    <p:sldLayoutId id="2147484909" r:id="rId3"/>
    <p:sldLayoutId id="2147484910" r:id="rId4"/>
    <p:sldLayoutId id="2147484911" r:id="rId5"/>
    <p:sldLayoutId id="2147484912" r:id="rId6"/>
    <p:sldLayoutId id="2147484913" r:id="rId7"/>
    <p:sldLayoutId id="2147484914" r:id="rId8"/>
    <p:sldLayoutId id="2147484915" r:id="rId9"/>
    <p:sldLayoutId id="2147484916" r:id="rId10"/>
    <p:sldLayoutId id="2147484917" r:id="rId11"/>
  </p:sldLayoutIdLst>
  <p:txStyles>
    <p:titleStyle>
      <a:lvl1pPr algn="l" rtl="0" eaLnBrk="0" fontAlgn="base" hangingPunct="0">
        <a:spcBef>
          <a:spcPct val="0"/>
        </a:spcBef>
        <a:spcAft>
          <a:spcPct val="0"/>
        </a:spcAft>
        <a:defRPr sz="5000" b="1">
          <a:solidFill>
            <a:srgbClr val="646464"/>
          </a:solidFill>
          <a:latin typeface="+mj-lt"/>
          <a:ea typeface="+mj-ea"/>
          <a:cs typeface="+mj-cs"/>
        </a:defRPr>
      </a:lvl1pPr>
      <a:lvl2pPr algn="l" rtl="0" eaLnBrk="0" fontAlgn="base" hangingPunct="0">
        <a:spcBef>
          <a:spcPct val="0"/>
        </a:spcBef>
        <a:spcAft>
          <a:spcPct val="0"/>
        </a:spcAft>
        <a:defRPr sz="5000" b="1">
          <a:solidFill>
            <a:srgbClr val="646464"/>
          </a:solidFill>
          <a:latin typeface="Arial" charset="0"/>
          <a:cs typeface="Arial" charset="0"/>
        </a:defRPr>
      </a:lvl2pPr>
      <a:lvl3pPr algn="l" rtl="0" eaLnBrk="0" fontAlgn="base" hangingPunct="0">
        <a:spcBef>
          <a:spcPct val="0"/>
        </a:spcBef>
        <a:spcAft>
          <a:spcPct val="0"/>
        </a:spcAft>
        <a:defRPr sz="5000" b="1">
          <a:solidFill>
            <a:srgbClr val="646464"/>
          </a:solidFill>
          <a:latin typeface="Arial" charset="0"/>
          <a:cs typeface="Arial" charset="0"/>
        </a:defRPr>
      </a:lvl3pPr>
      <a:lvl4pPr algn="l" rtl="0" eaLnBrk="0" fontAlgn="base" hangingPunct="0">
        <a:spcBef>
          <a:spcPct val="0"/>
        </a:spcBef>
        <a:spcAft>
          <a:spcPct val="0"/>
        </a:spcAft>
        <a:defRPr sz="5000" b="1">
          <a:solidFill>
            <a:srgbClr val="646464"/>
          </a:solidFill>
          <a:latin typeface="Arial" charset="0"/>
          <a:cs typeface="Arial" charset="0"/>
        </a:defRPr>
      </a:lvl4pPr>
      <a:lvl5pPr algn="l" rtl="0" eaLnBrk="0" fontAlgn="base" hangingPunct="0">
        <a:spcBef>
          <a:spcPct val="0"/>
        </a:spcBef>
        <a:spcAft>
          <a:spcPct val="0"/>
        </a:spcAft>
        <a:defRPr sz="5000" b="1">
          <a:solidFill>
            <a:srgbClr val="646464"/>
          </a:solidFill>
          <a:latin typeface="Arial" charset="0"/>
          <a:cs typeface="Arial" charset="0"/>
        </a:defRPr>
      </a:lvl5pPr>
      <a:lvl6pPr marL="457200" algn="l" rtl="0" fontAlgn="base">
        <a:spcBef>
          <a:spcPct val="0"/>
        </a:spcBef>
        <a:spcAft>
          <a:spcPct val="0"/>
        </a:spcAft>
        <a:defRPr sz="5000" b="1">
          <a:solidFill>
            <a:srgbClr val="646464"/>
          </a:solidFill>
          <a:latin typeface="Arial" charset="0"/>
          <a:cs typeface="Arial" charset="0"/>
        </a:defRPr>
      </a:lvl6pPr>
      <a:lvl7pPr marL="914400" algn="l" rtl="0" fontAlgn="base">
        <a:spcBef>
          <a:spcPct val="0"/>
        </a:spcBef>
        <a:spcAft>
          <a:spcPct val="0"/>
        </a:spcAft>
        <a:defRPr sz="5000" b="1">
          <a:solidFill>
            <a:srgbClr val="646464"/>
          </a:solidFill>
          <a:latin typeface="Arial" charset="0"/>
          <a:cs typeface="Arial" charset="0"/>
        </a:defRPr>
      </a:lvl7pPr>
      <a:lvl8pPr marL="1371600" algn="l" rtl="0" fontAlgn="base">
        <a:spcBef>
          <a:spcPct val="0"/>
        </a:spcBef>
        <a:spcAft>
          <a:spcPct val="0"/>
        </a:spcAft>
        <a:defRPr sz="5000" b="1">
          <a:solidFill>
            <a:srgbClr val="646464"/>
          </a:solidFill>
          <a:latin typeface="Arial" charset="0"/>
          <a:cs typeface="Arial" charset="0"/>
        </a:defRPr>
      </a:lvl8pPr>
      <a:lvl9pPr marL="1828800" algn="l" rtl="0" fontAlgn="base">
        <a:spcBef>
          <a:spcPct val="0"/>
        </a:spcBef>
        <a:spcAft>
          <a:spcPct val="0"/>
        </a:spcAft>
        <a:defRPr sz="5000" b="1">
          <a:solidFill>
            <a:srgbClr val="646464"/>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457200" y="200025"/>
            <a:ext cx="8229600" cy="863600"/>
          </a:xfrm>
          <a:prstGeom prst="rect">
            <a:avLst/>
          </a:prstGeom>
          <a:noFill/>
          <a:ln w="9525">
            <a:noFill/>
            <a:miter lim="800000"/>
            <a:headEnd/>
            <a:tailEnd/>
          </a:ln>
        </p:spPr>
        <p:txBody>
          <a:bodyPr vert="horz" wrap="square" lIns="0" tIns="36000" rIns="0" bIns="0" numCol="1" anchor="t" anchorCtr="0" compatLnSpc="1">
            <a:prstTxWarp prst="textNoShape">
              <a:avLst/>
            </a:prstTxWarp>
          </a:bodyPr>
          <a:lstStyle/>
          <a:p>
            <a:pPr lvl="0"/>
            <a:r>
              <a:rPr lang="en-US" smtClean="0"/>
              <a:t>Click to edit Master title style</a:t>
            </a:r>
          </a:p>
        </p:txBody>
      </p:sp>
      <p:sp>
        <p:nvSpPr>
          <p:cNvPr id="62467" name="Line 3"/>
          <p:cNvSpPr>
            <a:spLocks noChangeShapeType="1"/>
          </p:cNvSpPr>
          <p:nvPr/>
        </p:nvSpPr>
        <p:spPr bwMode="auto">
          <a:xfrm>
            <a:off x="455613" y="200025"/>
            <a:ext cx="8229600" cy="0"/>
          </a:xfrm>
          <a:prstGeom prst="line">
            <a:avLst/>
          </a:prstGeom>
          <a:noFill/>
          <a:ln w="6350">
            <a:solidFill>
              <a:srgbClr val="646464"/>
            </a:solidFill>
            <a:round/>
            <a:headEnd/>
            <a:tailEnd/>
          </a:ln>
          <a:effectLst/>
        </p:spPr>
        <p:txBody>
          <a:bodyPr wrap="none" anchor="ctr"/>
          <a:lstStyle/>
          <a:p>
            <a:pPr>
              <a:defRPr/>
            </a:pPr>
            <a:endParaRPr lang="es-CL"/>
          </a:p>
        </p:txBody>
      </p:sp>
      <p:pic>
        <p:nvPicPr>
          <p:cNvPr id="7172" name="Picture 4" descr="logo_tagblack"/>
          <p:cNvPicPr>
            <a:picLocks noChangeAspect="1" noChangeArrowheads="1"/>
          </p:cNvPicPr>
          <p:nvPr/>
        </p:nvPicPr>
        <p:blipFill>
          <a:blip r:embed="rId13" cstate="print"/>
          <a:srcRect/>
          <a:stretch>
            <a:fillRect/>
          </a:stretch>
        </p:blipFill>
        <p:spPr bwMode="auto">
          <a:xfrm>
            <a:off x="7226300" y="6386513"/>
            <a:ext cx="1485900" cy="333375"/>
          </a:xfrm>
          <a:prstGeom prst="rect">
            <a:avLst/>
          </a:prstGeom>
          <a:noFill/>
          <a:ln w="9525">
            <a:noFill/>
            <a:miter lim="800000"/>
            <a:headEnd/>
            <a:tailEnd/>
          </a:ln>
        </p:spPr>
      </p:pic>
      <p:sp>
        <p:nvSpPr>
          <p:cNvPr id="62469" name="Freeform 5" descr="flyover_image"/>
          <p:cNvSpPr>
            <a:spLocks/>
          </p:cNvSpPr>
          <p:nvPr/>
        </p:nvSpPr>
        <p:spPr bwMode="auto">
          <a:xfrm>
            <a:off x="457200" y="1038225"/>
            <a:ext cx="8229600" cy="5199063"/>
          </a:xfrm>
          <a:custGeom>
            <a:avLst/>
            <a:gdLst/>
            <a:ahLst/>
            <a:cxnLst>
              <a:cxn ang="0">
                <a:pos x="0" y="0"/>
              </a:cxn>
              <a:cxn ang="0">
                <a:pos x="5184" y="0"/>
              </a:cxn>
              <a:cxn ang="0">
                <a:pos x="4556" y="3275"/>
              </a:cxn>
              <a:cxn ang="0">
                <a:pos x="0" y="3273"/>
              </a:cxn>
              <a:cxn ang="0">
                <a:pos x="0" y="0"/>
              </a:cxn>
            </a:cxnLst>
            <a:rect l="0" t="0" r="r" b="b"/>
            <a:pathLst>
              <a:path w="5184" h="3275">
                <a:moveTo>
                  <a:pt x="0" y="0"/>
                </a:moveTo>
                <a:lnTo>
                  <a:pt x="5184" y="0"/>
                </a:lnTo>
                <a:lnTo>
                  <a:pt x="4556" y="3275"/>
                </a:lnTo>
                <a:lnTo>
                  <a:pt x="0" y="3273"/>
                </a:lnTo>
                <a:lnTo>
                  <a:pt x="0" y="0"/>
                </a:lnTo>
                <a:close/>
              </a:path>
            </a:pathLst>
          </a:custGeom>
          <a:blipFill dpi="0" rotWithShape="1">
            <a:blip r:embed="rId14" cstate="print"/>
            <a:srcRect/>
            <a:stretch>
              <a:fillRect/>
            </a:stretch>
          </a:blipFill>
          <a:ln w="3175">
            <a:noFill/>
            <a:round/>
            <a:headEnd/>
            <a:tailEnd/>
          </a:ln>
          <a:effectLst/>
        </p:spPr>
        <p:txBody>
          <a:bodyPr/>
          <a:lstStyle/>
          <a:p>
            <a:pPr>
              <a:defRPr/>
            </a:pPr>
            <a:endParaRPr lang="es-CL"/>
          </a:p>
        </p:txBody>
      </p:sp>
    </p:spTree>
  </p:cSld>
  <p:clrMap bg1="lt1" tx1="dk1" bg2="lt2" tx2="dk2" accent1="accent1" accent2="accent2" accent3="accent3" accent4="accent4" accent5="accent5" accent6="accent6" hlink="hlink" folHlink="folHlink"/>
  <p:sldLayoutIdLst>
    <p:sldLayoutId id="2147484918" r:id="rId1"/>
    <p:sldLayoutId id="2147484919" r:id="rId2"/>
    <p:sldLayoutId id="2147484920" r:id="rId3"/>
    <p:sldLayoutId id="2147484921" r:id="rId4"/>
    <p:sldLayoutId id="2147484922" r:id="rId5"/>
    <p:sldLayoutId id="2147484923" r:id="rId6"/>
    <p:sldLayoutId id="2147484924" r:id="rId7"/>
    <p:sldLayoutId id="2147484925" r:id="rId8"/>
    <p:sldLayoutId id="2147484926" r:id="rId9"/>
    <p:sldLayoutId id="2147484927" r:id="rId10"/>
    <p:sldLayoutId id="2147484928" r:id="rId11"/>
  </p:sldLayoutIdLst>
  <p:timing>
    <p:tnLst>
      <p:par>
        <p:cTn id="1" dur="indefinite" restart="never" nodeType="tmRoot"/>
      </p:par>
    </p:tnLst>
  </p:timing>
  <p:txStyles>
    <p:titleStyle>
      <a:lvl1pPr algn="l" rtl="0" eaLnBrk="0" fontAlgn="base" hangingPunct="0">
        <a:lnSpc>
          <a:spcPct val="85000"/>
        </a:lnSpc>
        <a:spcBef>
          <a:spcPct val="0"/>
        </a:spcBef>
        <a:spcAft>
          <a:spcPct val="0"/>
        </a:spcAft>
        <a:defRPr sz="3000" b="1">
          <a:solidFill>
            <a:srgbClr val="000000"/>
          </a:solidFill>
          <a:latin typeface="+mj-lt"/>
          <a:ea typeface="+mj-ea"/>
          <a:cs typeface="+mj-cs"/>
        </a:defRPr>
      </a:lvl1pPr>
      <a:lvl2pPr algn="l" rtl="0" eaLnBrk="0" fontAlgn="base" hangingPunct="0">
        <a:lnSpc>
          <a:spcPct val="85000"/>
        </a:lnSpc>
        <a:spcBef>
          <a:spcPct val="0"/>
        </a:spcBef>
        <a:spcAft>
          <a:spcPct val="0"/>
        </a:spcAft>
        <a:defRPr sz="3000" b="1">
          <a:solidFill>
            <a:srgbClr val="000000"/>
          </a:solidFill>
          <a:latin typeface="Arial" charset="0"/>
        </a:defRPr>
      </a:lvl2pPr>
      <a:lvl3pPr algn="l" rtl="0" eaLnBrk="0" fontAlgn="base" hangingPunct="0">
        <a:lnSpc>
          <a:spcPct val="85000"/>
        </a:lnSpc>
        <a:spcBef>
          <a:spcPct val="0"/>
        </a:spcBef>
        <a:spcAft>
          <a:spcPct val="0"/>
        </a:spcAft>
        <a:defRPr sz="3000" b="1">
          <a:solidFill>
            <a:srgbClr val="000000"/>
          </a:solidFill>
          <a:latin typeface="Arial" charset="0"/>
        </a:defRPr>
      </a:lvl3pPr>
      <a:lvl4pPr algn="l" rtl="0" eaLnBrk="0" fontAlgn="base" hangingPunct="0">
        <a:lnSpc>
          <a:spcPct val="85000"/>
        </a:lnSpc>
        <a:spcBef>
          <a:spcPct val="0"/>
        </a:spcBef>
        <a:spcAft>
          <a:spcPct val="0"/>
        </a:spcAft>
        <a:defRPr sz="3000" b="1">
          <a:solidFill>
            <a:srgbClr val="000000"/>
          </a:solidFill>
          <a:latin typeface="Arial" charset="0"/>
        </a:defRPr>
      </a:lvl4pPr>
      <a:lvl5pPr algn="l" rtl="0" eaLnBrk="0" fontAlgn="base" hangingPunct="0">
        <a:lnSpc>
          <a:spcPct val="85000"/>
        </a:lnSpc>
        <a:spcBef>
          <a:spcPct val="0"/>
        </a:spcBef>
        <a:spcAft>
          <a:spcPct val="0"/>
        </a:spcAft>
        <a:defRPr sz="3000" b="1">
          <a:solidFill>
            <a:srgbClr val="000000"/>
          </a:solidFill>
          <a:latin typeface="Arial" charset="0"/>
        </a:defRPr>
      </a:lvl5pPr>
      <a:lvl6pPr marL="457200" algn="l" rtl="0" fontAlgn="base">
        <a:lnSpc>
          <a:spcPct val="85000"/>
        </a:lnSpc>
        <a:spcBef>
          <a:spcPct val="0"/>
        </a:spcBef>
        <a:spcAft>
          <a:spcPct val="0"/>
        </a:spcAft>
        <a:defRPr sz="3000" b="1">
          <a:solidFill>
            <a:srgbClr val="000000"/>
          </a:solidFill>
          <a:latin typeface="Arial" charset="0"/>
        </a:defRPr>
      </a:lvl6pPr>
      <a:lvl7pPr marL="914400" algn="l" rtl="0" fontAlgn="base">
        <a:lnSpc>
          <a:spcPct val="85000"/>
        </a:lnSpc>
        <a:spcBef>
          <a:spcPct val="0"/>
        </a:spcBef>
        <a:spcAft>
          <a:spcPct val="0"/>
        </a:spcAft>
        <a:defRPr sz="3000" b="1">
          <a:solidFill>
            <a:srgbClr val="000000"/>
          </a:solidFill>
          <a:latin typeface="Arial" charset="0"/>
        </a:defRPr>
      </a:lvl7pPr>
      <a:lvl8pPr marL="1371600" algn="l" rtl="0" fontAlgn="base">
        <a:lnSpc>
          <a:spcPct val="85000"/>
        </a:lnSpc>
        <a:spcBef>
          <a:spcPct val="0"/>
        </a:spcBef>
        <a:spcAft>
          <a:spcPct val="0"/>
        </a:spcAft>
        <a:defRPr sz="3000" b="1">
          <a:solidFill>
            <a:srgbClr val="000000"/>
          </a:solidFill>
          <a:latin typeface="Arial" charset="0"/>
        </a:defRPr>
      </a:lvl8pPr>
      <a:lvl9pPr marL="1828800" algn="l" rtl="0" fontAlgn="base">
        <a:lnSpc>
          <a:spcPct val="85000"/>
        </a:lnSpc>
        <a:spcBef>
          <a:spcPct val="0"/>
        </a:spcBef>
        <a:spcAft>
          <a:spcPct val="0"/>
        </a:spcAft>
        <a:defRPr sz="3000" b="1">
          <a:solidFill>
            <a:srgbClr val="000000"/>
          </a:solidFill>
          <a:latin typeface="Arial" charset="0"/>
        </a:defRPr>
      </a:lvl9pPr>
    </p:titleStyle>
    <p:bodyStyle>
      <a:lvl1pPr marL="342900" indent="-342900" algn="l" rtl="0" eaLnBrk="0" fontAlgn="base" hangingPunct="0">
        <a:spcBef>
          <a:spcPct val="20000"/>
        </a:spcBef>
        <a:spcAft>
          <a:spcPct val="0"/>
        </a:spcAft>
        <a:buClr>
          <a:schemeClr val="hlink"/>
        </a:buClr>
        <a:buSzPct val="75000"/>
        <a:buFont typeface="Arial" charset="0"/>
        <a:buChar char="►"/>
        <a:defRPr sz="2400">
          <a:solidFill>
            <a:srgbClr val="646464"/>
          </a:solidFill>
          <a:latin typeface="+mn-lt"/>
          <a:ea typeface="+mn-ea"/>
          <a:cs typeface="+mn-cs"/>
        </a:defRPr>
      </a:lvl1pPr>
      <a:lvl2pPr marL="742950" indent="-285750" algn="l" rtl="0" eaLnBrk="0" fontAlgn="base" hangingPunct="0">
        <a:spcBef>
          <a:spcPct val="20000"/>
        </a:spcBef>
        <a:spcAft>
          <a:spcPct val="0"/>
        </a:spcAft>
        <a:buClr>
          <a:schemeClr val="hlink"/>
        </a:buClr>
        <a:buSzPct val="75000"/>
        <a:buFont typeface="Arial" charset="0"/>
        <a:buChar char="►"/>
        <a:defRPr sz="2000">
          <a:solidFill>
            <a:srgbClr val="646464"/>
          </a:solidFill>
          <a:latin typeface="+mn-lt"/>
        </a:defRPr>
      </a:lvl2pPr>
      <a:lvl3pPr marL="1143000" indent="-228600" algn="l" rtl="0" eaLnBrk="0" fontAlgn="base" hangingPunct="0">
        <a:spcBef>
          <a:spcPct val="20000"/>
        </a:spcBef>
        <a:spcAft>
          <a:spcPct val="0"/>
        </a:spcAft>
        <a:buClr>
          <a:schemeClr val="hlink"/>
        </a:buClr>
        <a:buSzPct val="75000"/>
        <a:buFont typeface="Arial" charset="0"/>
        <a:buChar char="►"/>
        <a:defRPr>
          <a:solidFill>
            <a:srgbClr val="646464"/>
          </a:solidFill>
          <a:latin typeface="+mn-lt"/>
        </a:defRPr>
      </a:lvl3pPr>
      <a:lvl4pPr marL="1600200" indent="-228600" algn="l" rtl="0" eaLnBrk="0" fontAlgn="base" hangingPunct="0">
        <a:spcBef>
          <a:spcPct val="20000"/>
        </a:spcBef>
        <a:spcAft>
          <a:spcPct val="0"/>
        </a:spcAft>
        <a:buClr>
          <a:schemeClr val="hlink"/>
        </a:buClr>
        <a:buSzPct val="75000"/>
        <a:buFont typeface="Arial" charset="0"/>
        <a:buChar char="►"/>
        <a:defRPr sz="1600">
          <a:solidFill>
            <a:srgbClr val="646464"/>
          </a:solidFill>
          <a:latin typeface="+mn-lt"/>
        </a:defRPr>
      </a:lvl4pPr>
      <a:lvl5pPr marL="2057400" indent="-228600" algn="l" rtl="0" eaLnBrk="0" fontAlgn="base" hangingPunct="0">
        <a:spcBef>
          <a:spcPct val="20000"/>
        </a:spcBef>
        <a:spcAft>
          <a:spcPct val="0"/>
        </a:spcAft>
        <a:buClr>
          <a:schemeClr val="hlink"/>
        </a:buClr>
        <a:buSzPct val="75000"/>
        <a:buFont typeface="Arial" charset="0"/>
        <a:buChar char="►"/>
        <a:defRPr sz="1600">
          <a:solidFill>
            <a:srgbClr val="646464"/>
          </a:solidFill>
          <a:latin typeface="+mn-lt"/>
        </a:defRPr>
      </a:lvl5pPr>
      <a:lvl6pPr marL="2514600" indent="-228600" algn="l" rtl="0" fontAlgn="base">
        <a:spcBef>
          <a:spcPct val="20000"/>
        </a:spcBef>
        <a:spcAft>
          <a:spcPct val="0"/>
        </a:spcAft>
        <a:buClr>
          <a:schemeClr val="hlink"/>
        </a:buClr>
        <a:buSzPct val="75000"/>
        <a:buFont typeface="Arial" charset="0"/>
        <a:buChar char="►"/>
        <a:defRPr sz="1600">
          <a:solidFill>
            <a:srgbClr val="646464"/>
          </a:solidFill>
          <a:latin typeface="+mn-lt"/>
        </a:defRPr>
      </a:lvl6pPr>
      <a:lvl7pPr marL="2971800" indent="-228600" algn="l" rtl="0" fontAlgn="base">
        <a:spcBef>
          <a:spcPct val="20000"/>
        </a:spcBef>
        <a:spcAft>
          <a:spcPct val="0"/>
        </a:spcAft>
        <a:buClr>
          <a:schemeClr val="hlink"/>
        </a:buClr>
        <a:buSzPct val="75000"/>
        <a:buFont typeface="Arial" charset="0"/>
        <a:buChar char="►"/>
        <a:defRPr sz="1600">
          <a:solidFill>
            <a:srgbClr val="646464"/>
          </a:solidFill>
          <a:latin typeface="+mn-lt"/>
        </a:defRPr>
      </a:lvl7pPr>
      <a:lvl8pPr marL="3429000" indent="-228600" algn="l" rtl="0" fontAlgn="base">
        <a:spcBef>
          <a:spcPct val="20000"/>
        </a:spcBef>
        <a:spcAft>
          <a:spcPct val="0"/>
        </a:spcAft>
        <a:buClr>
          <a:schemeClr val="hlink"/>
        </a:buClr>
        <a:buSzPct val="75000"/>
        <a:buFont typeface="Arial" charset="0"/>
        <a:buChar char="►"/>
        <a:defRPr sz="1600">
          <a:solidFill>
            <a:srgbClr val="646464"/>
          </a:solidFill>
          <a:latin typeface="+mn-lt"/>
        </a:defRPr>
      </a:lvl8pPr>
      <a:lvl9pPr marL="3886200" indent="-228600" algn="l" rtl="0" fontAlgn="base">
        <a:spcBef>
          <a:spcPct val="20000"/>
        </a:spcBef>
        <a:spcAft>
          <a:spcPct val="0"/>
        </a:spcAft>
        <a:buClr>
          <a:schemeClr val="hlink"/>
        </a:buClr>
        <a:buSzPct val="75000"/>
        <a:buFont typeface="Arial" charset="0"/>
        <a:buChar char="►"/>
        <a:defRPr sz="1600">
          <a:solidFill>
            <a:srgbClr val="646464"/>
          </a:solidFill>
          <a:latin typeface="+mn-lt"/>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457200" y="200025"/>
            <a:ext cx="8229600" cy="863600"/>
          </a:xfrm>
          <a:prstGeom prst="rect">
            <a:avLst/>
          </a:prstGeom>
          <a:noFill/>
          <a:ln w="9525">
            <a:noFill/>
            <a:miter lim="800000"/>
            <a:headEnd/>
            <a:tailEnd/>
          </a:ln>
        </p:spPr>
        <p:txBody>
          <a:bodyPr vert="horz" wrap="square" lIns="0" tIns="36000" rIns="0" bIns="0" numCol="1" anchor="t" anchorCtr="0" compatLnSpc="1">
            <a:prstTxWarp prst="textNoShape">
              <a:avLst/>
            </a:prstTxWarp>
          </a:bodyPr>
          <a:lstStyle/>
          <a:p>
            <a:pPr lvl="0"/>
            <a:r>
              <a:rPr lang="en-US" smtClean="0"/>
              <a:t>Click to edit Master title style</a:t>
            </a:r>
          </a:p>
        </p:txBody>
      </p:sp>
      <p:sp>
        <p:nvSpPr>
          <p:cNvPr id="63491" name="Line 3"/>
          <p:cNvSpPr>
            <a:spLocks noChangeShapeType="1"/>
          </p:cNvSpPr>
          <p:nvPr/>
        </p:nvSpPr>
        <p:spPr bwMode="auto">
          <a:xfrm>
            <a:off x="455613" y="200025"/>
            <a:ext cx="8229600" cy="0"/>
          </a:xfrm>
          <a:prstGeom prst="line">
            <a:avLst/>
          </a:prstGeom>
          <a:noFill/>
          <a:ln w="6350">
            <a:solidFill>
              <a:srgbClr val="646464"/>
            </a:solidFill>
            <a:round/>
            <a:headEnd/>
            <a:tailEnd/>
          </a:ln>
          <a:effectLst/>
        </p:spPr>
        <p:txBody>
          <a:bodyPr wrap="none" anchor="ctr"/>
          <a:lstStyle/>
          <a:p>
            <a:pPr>
              <a:defRPr/>
            </a:pPr>
            <a:endParaRPr lang="es-CL"/>
          </a:p>
        </p:txBody>
      </p:sp>
      <p:pic>
        <p:nvPicPr>
          <p:cNvPr id="8196" name="Picture 4" descr="logo_tagblack"/>
          <p:cNvPicPr>
            <a:picLocks noChangeAspect="1" noChangeArrowheads="1"/>
          </p:cNvPicPr>
          <p:nvPr/>
        </p:nvPicPr>
        <p:blipFill>
          <a:blip r:embed="rId13" cstate="print"/>
          <a:srcRect/>
          <a:stretch>
            <a:fillRect/>
          </a:stretch>
        </p:blipFill>
        <p:spPr bwMode="auto">
          <a:xfrm>
            <a:off x="7226300" y="6386513"/>
            <a:ext cx="1485900" cy="333375"/>
          </a:xfrm>
          <a:prstGeom prst="rect">
            <a:avLst/>
          </a:prstGeom>
          <a:noFill/>
          <a:ln w="9525">
            <a:noFill/>
            <a:miter lim="800000"/>
            <a:headEnd/>
            <a:tailEnd/>
          </a:ln>
        </p:spPr>
      </p:pic>
      <p:sp>
        <p:nvSpPr>
          <p:cNvPr id="63493" name="Freeform 5" descr="sunset_image"/>
          <p:cNvSpPr>
            <a:spLocks/>
          </p:cNvSpPr>
          <p:nvPr/>
        </p:nvSpPr>
        <p:spPr bwMode="auto">
          <a:xfrm flipH="1" flipV="1">
            <a:off x="454025" y="1039813"/>
            <a:ext cx="8234363" cy="5194300"/>
          </a:xfrm>
          <a:custGeom>
            <a:avLst/>
            <a:gdLst/>
            <a:ahLst/>
            <a:cxnLst>
              <a:cxn ang="0">
                <a:pos x="0" y="0"/>
              </a:cxn>
              <a:cxn ang="0">
                <a:pos x="5170" y="0"/>
              </a:cxn>
              <a:cxn ang="0">
                <a:pos x="4535" y="3266"/>
              </a:cxn>
              <a:cxn ang="0">
                <a:pos x="0" y="3266"/>
              </a:cxn>
              <a:cxn ang="0">
                <a:pos x="0" y="0"/>
              </a:cxn>
            </a:cxnLst>
            <a:rect l="0" t="0" r="r" b="b"/>
            <a:pathLst>
              <a:path w="5170" h="3266">
                <a:moveTo>
                  <a:pt x="0" y="0"/>
                </a:moveTo>
                <a:lnTo>
                  <a:pt x="5170" y="0"/>
                </a:lnTo>
                <a:lnTo>
                  <a:pt x="4535" y="3266"/>
                </a:lnTo>
                <a:lnTo>
                  <a:pt x="0" y="3266"/>
                </a:lnTo>
                <a:lnTo>
                  <a:pt x="0" y="0"/>
                </a:lnTo>
                <a:close/>
              </a:path>
            </a:pathLst>
          </a:custGeom>
          <a:blipFill dpi="0" rotWithShape="0">
            <a:blip r:embed="rId14" cstate="print"/>
            <a:srcRect/>
            <a:stretch>
              <a:fillRect b="-91"/>
            </a:stretch>
          </a:blipFill>
          <a:ln w="9525">
            <a:noFill/>
            <a:round/>
            <a:headEnd/>
            <a:tailEnd/>
          </a:ln>
          <a:effectLst/>
        </p:spPr>
        <p:txBody>
          <a:bodyPr/>
          <a:lstStyle/>
          <a:p>
            <a:pPr>
              <a:defRPr/>
            </a:pPr>
            <a:endParaRPr lang="es-CL"/>
          </a:p>
        </p:txBody>
      </p:sp>
    </p:spTree>
  </p:cSld>
  <p:clrMap bg1="lt1" tx1="dk1" bg2="lt2" tx2="dk2" accent1="accent1" accent2="accent2" accent3="accent3" accent4="accent4" accent5="accent5" accent6="accent6" hlink="hlink" folHlink="folHlink"/>
  <p:sldLayoutIdLst>
    <p:sldLayoutId id="2147484929" r:id="rId1"/>
    <p:sldLayoutId id="2147484930" r:id="rId2"/>
    <p:sldLayoutId id="2147484931" r:id="rId3"/>
    <p:sldLayoutId id="2147484932" r:id="rId4"/>
    <p:sldLayoutId id="2147484933" r:id="rId5"/>
    <p:sldLayoutId id="2147484934" r:id="rId6"/>
    <p:sldLayoutId id="2147484935" r:id="rId7"/>
    <p:sldLayoutId id="2147484936" r:id="rId8"/>
    <p:sldLayoutId id="2147484937" r:id="rId9"/>
    <p:sldLayoutId id="2147484938" r:id="rId10"/>
    <p:sldLayoutId id="2147484939" r:id="rId11"/>
  </p:sldLayoutIdLst>
  <p:timing>
    <p:tnLst>
      <p:par>
        <p:cTn id="1" dur="indefinite" restart="never" nodeType="tmRoot"/>
      </p:par>
    </p:tnLst>
  </p:timing>
  <p:txStyles>
    <p:titleStyle>
      <a:lvl1pPr algn="l" rtl="0" eaLnBrk="0" fontAlgn="base" hangingPunct="0">
        <a:lnSpc>
          <a:spcPct val="85000"/>
        </a:lnSpc>
        <a:spcBef>
          <a:spcPct val="0"/>
        </a:spcBef>
        <a:spcAft>
          <a:spcPct val="0"/>
        </a:spcAft>
        <a:defRPr sz="3000" b="1">
          <a:solidFill>
            <a:srgbClr val="000000"/>
          </a:solidFill>
          <a:latin typeface="+mj-lt"/>
          <a:ea typeface="+mj-ea"/>
          <a:cs typeface="+mj-cs"/>
        </a:defRPr>
      </a:lvl1pPr>
      <a:lvl2pPr algn="l" rtl="0" eaLnBrk="0" fontAlgn="base" hangingPunct="0">
        <a:lnSpc>
          <a:spcPct val="85000"/>
        </a:lnSpc>
        <a:spcBef>
          <a:spcPct val="0"/>
        </a:spcBef>
        <a:spcAft>
          <a:spcPct val="0"/>
        </a:spcAft>
        <a:defRPr sz="3000" b="1">
          <a:solidFill>
            <a:srgbClr val="000000"/>
          </a:solidFill>
          <a:latin typeface="Arial" charset="0"/>
        </a:defRPr>
      </a:lvl2pPr>
      <a:lvl3pPr algn="l" rtl="0" eaLnBrk="0" fontAlgn="base" hangingPunct="0">
        <a:lnSpc>
          <a:spcPct val="85000"/>
        </a:lnSpc>
        <a:spcBef>
          <a:spcPct val="0"/>
        </a:spcBef>
        <a:spcAft>
          <a:spcPct val="0"/>
        </a:spcAft>
        <a:defRPr sz="3000" b="1">
          <a:solidFill>
            <a:srgbClr val="000000"/>
          </a:solidFill>
          <a:latin typeface="Arial" charset="0"/>
        </a:defRPr>
      </a:lvl3pPr>
      <a:lvl4pPr algn="l" rtl="0" eaLnBrk="0" fontAlgn="base" hangingPunct="0">
        <a:lnSpc>
          <a:spcPct val="85000"/>
        </a:lnSpc>
        <a:spcBef>
          <a:spcPct val="0"/>
        </a:spcBef>
        <a:spcAft>
          <a:spcPct val="0"/>
        </a:spcAft>
        <a:defRPr sz="3000" b="1">
          <a:solidFill>
            <a:srgbClr val="000000"/>
          </a:solidFill>
          <a:latin typeface="Arial" charset="0"/>
        </a:defRPr>
      </a:lvl4pPr>
      <a:lvl5pPr algn="l" rtl="0" eaLnBrk="0" fontAlgn="base" hangingPunct="0">
        <a:lnSpc>
          <a:spcPct val="85000"/>
        </a:lnSpc>
        <a:spcBef>
          <a:spcPct val="0"/>
        </a:spcBef>
        <a:spcAft>
          <a:spcPct val="0"/>
        </a:spcAft>
        <a:defRPr sz="3000" b="1">
          <a:solidFill>
            <a:srgbClr val="000000"/>
          </a:solidFill>
          <a:latin typeface="Arial" charset="0"/>
        </a:defRPr>
      </a:lvl5pPr>
      <a:lvl6pPr marL="457200" algn="l" rtl="0" fontAlgn="base">
        <a:lnSpc>
          <a:spcPct val="85000"/>
        </a:lnSpc>
        <a:spcBef>
          <a:spcPct val="0"/>
        </a:spcBef>
        <a:spcAft>
          <a:spcPct val="0"/>
        </a:spcAft>
        <a:defRPr sz="3000" b="1">
          <a:solidFill>
            <a:srgbClr val="000000"/>
          </a:solidFill>
          <a:latin typeface="Arial" charset="0"/>
        </a:defRPr>
      </a:lvl6pPr>
      <a:lvl7pPr marL="914400" algn="l" rtl="0" fontAlgn="base">
        <a:lnSpc>
          <a:spcPct val="85000"/>
        </a:lnSpc>
        <a:spcBef>
          <a:spcPct val="0"/>
        </a:spcBef>
        <a:spcAft>
          <a:spcPct val="0"/>
        </a:spcAft>
        <a:defRPr sz="3000" b="1">
          <a:solidFill>
            <a:srgbClr val="000000"/>
          </a:solidFill>
          <a:latin typeface="Arial" charset="0"/>
        </a:defRPr>
      </a:lvl7pPr>
      <a:lvl8pPr marL="1371600" algn="l" rtl="0" fontAlgn="base">
        <a:lnSpc>
          <a:spcPct val="85000"/>
        </a:lnSpc>
        <a:spcBef>
          <a:spcPct val="0"/>
        </a:spcBef>
        <a:spcAft>
          <a:spcPct val="0"/>
        </a:spcAft>
        <a:defRPr sz="3000" b="1">
          <a:solidFill>
            <a:srgbClr val="000000"/>
          </a:solidFill>
          <a:latin typeface="Arial" charset="0"/>
        </a:defRPr>
      </a:lvl8pPr>
      <a:lvl9pPr marL="1828800" algn="l" rtl="0" fontAlgn="base">
        <a:lnSpc>
          <a:spcPct val="85000"/>
        </a:lnSpc>
        <a:spcBef>
          <a:spcPct val="0"/>
        </a:spcBef>
        <a:spcAft>
          <a:spcPct val="0"/>
        </a:spcAft>
        <a:defRPr sz="3000" b="1">
          <a:solidFill>
            <a:srgbClr val="000000"/>
          </a:solidFill>
          <a:latin typeface="Arial" charset="0"/>
        </a:defRPr>
      </a:lvl9pPr>
    </p:titleStyle>
    <p:bodyStyle>
      <a:lvl1pPr marL="342900" indent="-342900" algn="l" rtl="0" eaLnBrk="0" fontAlgn="base" hangingPunct="0">
        <a:spcBef>
          <a:spcPct val="20000"/>
        </a:spcBef>
        <a:spcAft>
          <a:spcPct val="0"/>
        </a:spcAft>
        <a:buClr>
          <a:schemeClr val="hlink"/>
        </a:buClr>
        <a:buSzPct val="75000"/>
        <a:buFont typeface="Arial" charset="0"/>
        <a:buChar char="►"/>
        <a:defRPr sz="2400">
          <a:solidFill>
            <a:srgbClr val="646464"/>
          </a:solidFill>
          <a:latin typeface="+mn-lt"/>
          <a:ea typeface="+mn-ea"/>
          <a:cs typeface="+mn-cs"/>
        </a:defRPr>
      </a:lvl1pPr>
      <a:lvl2pPr marL="742950" indent="-285750" algn="l" rtl="0" eaLnBrk="0" fontAlgn="base" hangingPunct="0">
        <a:spcBef>
          <a:spcPct val="20000"/>
        </a:spcBef>
        <a:spcAft>
          <a:spcPct val="0"/>
        </a:spcAft>
        <a:buClr>
          <a:schemeClr val="hlink"/>
        </a:buClr>
        <a:buSzPct val="75000"/>
        <a:buFont typeface="Arial" charset="0"/>
        <a:buChar char="►"/>
        <a:defRPr sz="2000">
          <a:solidFill>
            <a:srgbClr val="646464"/>
          </a:solidFill>
          <a:latin typeface="+mn-lt"/>
        </a:defRPr>
      </a:lvl2pPr>
      <a:lvl3pPr marL="1143000" indent="-228600" algn="l" rtl="0" eaLnBrk="0" fontAlgn="base" hangingPunct="0">
        <a:spcBef>
          <a:spcPct val="20000"/>
        </a:spcBef>
        <a:spcAft>
          <a:spcPct val="0"/>
        </a:spcAft>
        <a:buClr>
          <a:schemeClr val="hlink"/>
        </a:buClr>
        <a:buSzPct val="75000"/>
        <a:buFont typeface="Arial" charset="0"/>
        <a:buChar char="►"/>
        <a:defRPr>
          <a:solidFill>
            <a:srgbClr val="646464"/>
          </a:solidFill>
          <a:latin typeface="+mn-lt"/>
        </a:defRPr>
      </a:lvl3pPr>
      <a:lvl4pPr marL="1600200" indent="-228600" algn="l" rtl="0" eaLnBrk="0" fontAlgn="base" hangingPunct="0">
        <a:spcBef>
          <a:spcPct val="20000"/>
        </a:spcBef>
        <a:spcAft>
          <a:spcPct val="0"/>
        </a:spcAft>
        <a:buClr>
          <a:schemeClr val="hlink"/>
        </a:buClr>
        <a:buSzPct val="75000"/>
        <a:buFont typeface="Arial" charset="0"/>
        <a:buChar char="►"/>
        <a:defRPr sz="1600">
          <a:solidFill>
            <a:srgbClr val="646464"/>
          </a:solidFill>
          <a:latin typeface="+mn-lt"/>
        </a:defRPr>
      </a:lvl4pPr>
      <a:lvl5pPr marL="2057400" indent="-228600" algn="l" rtl="0" eaLnBrk="0" fontAlgn="base" hangingPunct="0">
        <a:spcBef>
          <a:spcPct val="20000"/>
        </a:spcBef>
        <a:spcAft>
          <a:spcPct val="0"/>
        </a:spcAft>
        <a:buClr>
          <a:schemeClr val="hlink"/>
        </a:buClr>
        <a:buSzPct val="75000"/>
        <a:buFont typeface="Arial" charset="0"/>
        <a:buChar char="►"/>
        <a:defRPr sz="1600">
          <a:solidFill>
            <a:srgbClr val="646464"/>
          </a:solidFill>
          <a:latin typeface="+mn-lt"/>
        </a:defRPr>
      </a:lvl5pPr>
      <a:lvl6pPr marL="2514600" indent="-228600" algn="l" rtl="0" fontAlgn="base">
        <a:spcBef>
          <a:spcPct val="20000"/>
        </a:spcBef>
        <a:spcAft>
          <a:spcPct val="0"/>
        </a:spcAft>
        <a:buClr>
          <a:schemeClr val="hlink"/>
        </a:buClr>
        <a:buSzPct val="75000"/>
        <a:buFont typeface="Arial" charset="0"/>
        <a:buChar char="►"/>
        <a:defRPr sz="1600">
          <a:solidFill>
            <a:srgbClr val="646464"/>
          </a:solidFill>
          <a:latin typeface="+mn-lt"/>
        </a:defRPr>
      </a:lvl6pPr>
      <a:lvl7pPr marL="2971800" indent="-228600" algn="l" rtl="0" fontAlgn="base">
        <a:spcBef>
          <a:spcPct val="20000"/>
        </a:spcBef>
        <a:spcAft>
          <a:spcPct val="0"/>
        </a:spcAft>
        <a:buClr>
          <a:schemeClr val="hlink"/>
        </a:buClr>
        <a:buSzPct val="75000"/>
        <a:buFont typeface="Arial" charset="0"/>
        <a:buChar char="►"/>
        <a:defRPr sz="1600">
          <a:solidFill>
            <a:srgbClr val="646464"/>
          </a:solidFill>
          <a:latin typeface="+mn-lt"/>
        </a:defRPr>
      </a:lvl7pPr>
      <a:lvl8pPr marL="3429000" indent="-228600" algn="l" rtl="0" fontAlgn="base">
        <a:spcBef>
          <a:spcPct val="20000"/>
        </a:spcBef>
        <a:spcAft>
          <a:spcPct val="0"/>
        </a:spcAft>
        <a:buClr>
          <a:schemeClr val="hlink"/>
        </a:buClr>
        <a:buSzPct val="75000"/>
        <a:buFont typeface="Arial" charset="0"/>
        <a:buChar char="►"/>
        <a:defRPr sz="1600">
          <a:solidFill>
            <a:srgbClr val="646464"/>
          </a:solidFill>
          <a:latin typeface="+mn-lt"/>
        </a:defRPr>
      </a:lvl8pPr>
      <a:lvl9pPr marL="3886200" indent="-228600" algn="l" rtl="0" fontAlgn="base">
        <a:spcBef>
          <a:spcPct val="20000"/>
        </a:spcBef>
        <a:spcAft>
          <a:spcPct val="0"/>
        </a:spcAft>
        <a:buClr>
          <a:schemeClr val="hlink"/>
        </a:buClr>
        <a:buSzPct val="75000"/>
        <a:buFont typeface="Arial" charset="0"/>
        <a:buChar char="►"/>
        <a:defRPr sz="1600">
          <a:solidFill>
            <a:srgbClr val="646464"/>
          </a:solidFill>
          <a:latin typeface="+mn-lt"/>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218" name="Picture 2" descr="lines11_crop_subtle_w"/>
          <p:cNvPicPr>
            <a:picLocks noChangeAspect="1" noChangeArrowheads="1"/>
          </p:cNvPicPr>
          <p:nvPr/>
        </p:nvPicPr>
        <p:blipFill>
          <a:blip r:embed="rId13" cstate="print"/>
          <a:srcRect/>
          <a:stretch>
            <a:fillRect/>
          </a:stretch>
        </p:blipFill>
        <p:spPr bwMode="auto">
          <a:xfrm>
            <a:off x="455613" y="1036638"/>
            <a:ext cx="8231187" cy="5195887"/>
          </a:xfrm>
          <a:prstGeom prst="rect">
            <a:avLst/>
          </a:prstGeom>
          <a:noFill/>
          <a:ln w="9525">
            <a:noFill/>
            <a:miter lim="800000"/>
            <a:headEnd/>
            <a:tailEnd/>
          </a:ln>
        </p:spPr>
      </p:pic>
      <p:sp>
        <p:nvSpPr>
          <p:cNvPr id="9219" name="Rectangle 3"/>
          <p:cNvSpPr>
            <a:spLocks noGrp="1" noChangeArrowheads="1"/>
          </p:cNvSpPr>
          <p:nvPr>
            <p:ph type="title"/>
          </p:nvPr>
        </p:nvSpPr>
        <p:spPr bwMode="auto">
          <a:xfrm>
            <a:off x="457200" y="200025"/>
            <a:ext cx="8229600" cy="863600"/>
          </a:xfrm>
          <a:prstGeom prst="rect">
            <a:avLst/>
          </a:prstGeom>
          <a:noFill/>
          <a:ln w="9525">
            <a:noFill/>
            <a:miter lim="800000"/>
            <a:headEnd/>
            <a:tailEnd/>
          </a:ln>
        </p:spPr>
        <p:txBody>
          <a:bodyPr vert="horz" wrap="square" lIns="0" tIns="36000" rIns="0" bIns="0" numCol="1" anchor="t" anchorCtr="0" compatLnSpc="1">
            <a:prstTxWarp prst="textNoShape">
              <a:avLst/>
            </a:prstTxWarp>
          </a:bodyPr>
          <a:lstStyle/>
          <a:p>
            <a:pPr lvl="0"/>
            <a:r>
              <a:rPr lang="en-US" smtClean="0"/>
              <a:t>Click to edit Master title style</a:t>
            </a:r>
          </a:p>
        </p:txBody>
      </p:sp>
      <p:sp>
        <p:nvSpPr>
          <p:cNvPr id="64516" name="Line 4"/>
          <p:cNvSpPr>
            <a:spLocks noChangeShapeType="1"/>
          </p:cNvSpPr>
          <p:nvPr/>
        </p:nvSpPr>
        <p:spPr bwMode="auto">
          <a:xfrm>
            <a:off x="455613" y="200025"/>
            <a:ext cx="8229600" cy="0"/>
          </a:xfrm>
          <a:prstGeom prst="line">
            <a:avLst/>
          </a:prstGeom>
          <a:noFill/>
          <a:ln w="6350">
            <a:solidFill>
              <a:srgbClr val="646464"/>
            </a:solidFill>
            <a:round/>
            <a:headEnd/>
            <a:tailEnd/>
          </a:ln>
          <a:effectLst/>
        </p:spPr>
        <p:txBody>
          <a:bodyPr wrap="none" anchor="ctr"/>
          <a:lstStyle/>
          <a:p>
            <a:pPr>
              <a:defRPr/>
            </a:pPr>
            <a:endParaRPr lang="es-CL"/>
          </a:p>
        </p:txBody>
      </p:sp>
      <p:pic>
        <p:nvPicPr>
          <p:cNvPr id="9221" name="Picture 5" descr="logo_tagblack"/>
          <p:cNvPicPr>
            <a:picLocks noChangeAspect="1" noChangeArrowheads="1"/>
          </p:cNvPicPr>
          <p:nvPr/>
        </p:nvPicPr>
        <p:blipFill>
          <a:blip r:embed="rId14" cstate="print"/>
          <a:srcRect/>
          <a:stretch>
            <a:fillRect/>
          </a:stretch>
        </p:blipFill>
        <p:spPr bwMode="auto">
          <a:xfrm>
            <a:off x="7226300" y="6386513"/>
            <a:ext cx="1485900" cy="3333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940" r:id="rId1"/>
    <p:sldLayoutId id="2147484941" r:id="rId2"/>
    <p:sldLayoutId id="2147484942" r:id="rId3"/>
    <p:sldLayoutId id="2147484943" r:id="rId4"/>
    <p:sldLayoutId id="2147484944" r:id="rId5"/>
    <p:sldLayoutId id="2147484945" r:id="rId6"/>
    <p:sldLayoutId id="2147484946" r:id="rId7"/>
    <p:sldLayoutId id="2147484947" r:id="rId8"/>
    <p:sldLayoutId id="2147484948" r:id="rId9"/>
    <p:sldLayoutId id="2147484949" r:id="rId10"/>
    <p:sldLayoutId id="2147484950" r:id="rId11"/>
  </p:sldLayoutIdLst>
  <p:timing>
    <p:tnLst>
      <p:par>
        <p:cTn id="1" dur="indefinite" restart="never" nodeType="tmRoot"/>
      </p:par>
    </p:tnLst>
  </p:timing>
  <p:txStyles>
    <p:titleStyle>
      <a:lvl1pPr algn="l" rtl="0" eaLnBrk="0" fontAlgn="base" hangingPunct="0">
        <a:lnSpc>
          <a:spcPct val="85000"/>
        </a:lnSpc>
        <a:spcBef>
          <a:spcPct val="0"/>
        </a:spcBef>
        <a:spcAft>
          <a:spcPct val="0"/>
        </a:spcAft>
        <a:defRPr sz="3000" b="1">
          <a:solidFill>
            <a:srgbClr val="000000"/>
          </a:solidFill>
          <a:latin typeface="+mj-lt"/>
          <a:ea typeface="+mj-ea"/>
          <a:cs typeface="+mj-cs"/>
        </a:defRPr>
      </a:lvl1pPr>
      <a:lvl2pPr algn="l" rtl="0" eaLnBrk="0" fontAlgn="base" hangingPunct="0">
        <a:lnSpc>
          <a:spcPct val="85000"/>
        </a:lnSpc>
        <a:spcBef>
          <a:spcPct val="0"/>
        </a:spcBef>
        <a:spcAft>
          <a:spcPct val="0"/>
        </a:spcAft>
        <a:defRPr sz="3000" b="1">
          <a:solidFill>
            <a:srgbClr val="000000"/>
          </a:solidFill>
          <a:latin typeface="Arial" charset="0"/>
        </a:defRPr>
      </a:lvl2pPr>
      <a:lvl3pPr algn="l" rtl="0" eaLnBrk="0" fontAlgn="base" hangingPunct="0">
        <a:lnSpc>
          <a:spcPct val="85000"/>
        </a:lnSpc>
        <a:spcBef>
          <a:spcPct val="0"/>
        </a:spcBef>
        <a:spcAft>
          <a:spcPct val="0"/>
        </a:spcAft>
        <a:defRPr sz="3000" b="1">
          <a:solidFill>
            <a:srgbClr val="000000"/>
          </a:solidFill>
          <a:latin typeface="Arial" charset="0"/>
        </a:defRPr>
      </a:lvl3pPr>
      <a:lvl4pPr algn="l" rtl="0" eaLnBrk="0" fontAlgn="base" hangingPunct="0">
        <a:lnSpc>
          <a:spcPct val="85000"/>
        </a:lnSpc>
        <a:spcBef>
          <a:spcPct val="0"/>
        </a:spcBef>
        <a:spcAft>
          <a:spcPct val="0"/>
        </a:spcAft>
        <a:defRPr sz="3000" b="1">
          <a:solidFill>
            <a:srgbClr val="000000"/>
          </a:solidFill>
          <a:latin typeface="Arial" charset="0"/>
        </a:defRPr>
      </a:lvl4pPr>
      <a:lvl5pPr algn="l" rtl="0" eaLnBrk="0" fontAlgn="base" hangingPunct="0">
        <a:lnSpc>
          <a:spcPct val="85000"/>
        </a:lnSpc>
        <a:spcBef>
          <a:spcPct val="0"/>
        </a:spcBef>
        <a:spcAft>
          <a:spcPct val="0"/>
        </a:spcAft>
        <a:defRPr sz="3000" b="1">
          <a:solidFill>
            <a:srgbClr val="000000"/>
          </a:solidFill>
          <a:latin typeface="Arial" charset="0"/>
        </a:defRPr>
      </a:lvl5pPr>
      <a:lvl6pPr marL="457200" algn="l" rtl="0" fontAlgn="base">
        <a:lnSpc>
          <a:spcPct val="85000"/>
        </a:lnSpc>
        <a:spcBef>
          <a:spcPct val="0"/>
        </a:spcBef>
        <a:spcAft>
          <a:spcPct val="0"/>
        </a:spcAft>
        <a:defRPr sz="3000" b="1">
          <a:solidFill>
            <a:srgbClr val="000000"/>
          </a:solidFill>
          <a:latin typeface="Arial" charset="0"/>
        </a:defRPr>
      </a:lvl6pPr>
      <a:lvl7pPr marL="914400" algn="l" rtl="0" fontAlgn="base">
        <a:lnSpc>
          <a:spcPct val="85000"/>
        </a:lnSpc>
        <a:spcBef>
          <a:spcPct val="0"/>
        </a:spcBef>
        <a:spcAft>
          <a:spcPct val="0"/>
        </a:spcAft>
        <a:defRPr sz="3000" b="1">
          <a:solidFill>
            <a:srgbClr val="000000"/>
          </a:solidFill>
          <a:latin typeface="Arial" charset="0"/>
        </a:defRPr>
      </a:lvl7pPr>
      <a:lvl8pPr marL="1371600" algn="l" rtl="0" fontAlgn="base">
        <a:lnSpc>
          <a:spcPct val="85000"/>
        </a:lnSpc>
        <a:spcBef>
          <a:spcPct val="0"/>
        </a:spcBef>
        <a:spcAft>
          <a:spcPct val="0"/>
        </a:spcAft>
        <a:defRPr sz="3000" b="1">
          <a:solidFill>
            <a:srgbClr val="000000"/>
          </a:solidFill>
          <a:latin typeface="Arial" charset="0"/>
        </a:defRPr>
      </a:lvl8pPr>
      <a:lvl9pPr marL="1828800" algn="l" rtl="0" fontAlgn="base">
        <a:lnSpc>
          <a:spcPct val="85000"/>
        </a:lnSpc>
        <a:spcBef>
          <a:spcPct val="0"/>
        </a:spcBef>
        <a:spcAft>
          <a:spcPct val="0"/>
        </a:spcAft>
        <a:defRPr sz="3000" b="1">
          <a:solidFill>
            <a:srgbClr val="000000"/>
          </a:solidFill>
          <a:latin typeface="Arial" charset="0"/>
        </a:defRPr>
      </a:lvl9pPr>
    </p:titleStyle>
    <p:bodyStyle>
      <a:lvl1pPr marL="342900" indent="-342900" algn="l" rtl="0" eaLnBrk="0" fontAlgn="base" hangingPunct="0">
        <a:spcBef>
          <a:spcPct val="20000"/>
        </a:spcBef>
        <a:spcAft>
          <a:spcPct val="0"/>
        </a:spcAft>
        <a:buClr>
          <a:schemeClr val="hlink"/>
        </a:buClr>
        <a:buSzPct val="75000"/>
        <a:buFont typeface="Arial" charset="0"/>
        <a:buChar char="►"/>
        <a:defRPr sz="2400">
          <a:solidFill>
            <a:srgbClr val="646464"/>
          </a:solidFill>
          <a:latin typeface="+mn-lt"/>
          <a:ea typeface="+mn-ea"/>
          <a:cs typeface="+mn-cs"/>
        </a:defRPr>
      </a:lvl1pPr>
      <a:lvl2pPr marL="742950" indent="-285750" algn="l" rtl="0" eaLnBrk="0" fontAlgn="base" hangingPunct="0">
        <a:spcBef>
          <a:spcPct val="20000"/>
        </a:spcBef>
        <a:spcAft>
          <a:spcPct val="0"/>
        </a:spcAft>
        <a:buClr>
          <a:schemeClr val="hlink"/>
        </a:buClr>
        <a:buSzPct val="75000"/>
        <a:buFont typeface="Arial" charset="0"/>
        <a:buChar char="►"/>
        <a:defRPr sz="2000">
          <a:solidFill>
            <a:srgbClr val="646464"/>
          </a:solidFill>
          <a:latin typeface="+mn-lt"/>
        </a:defRPr>
      </a:lvl2pPr>
      <a:lvl3pPr marL="1143000" indent="-228600" algn="l" rtl="0" eaLnBrk="0" fontAlgn="base" hangingPunct="0">
        <a:spcBef>
          <a:spcPct val="20000"/>
        </a:spcBef>
        <a:spcAft>
          <a:spcPct val="0"/>
        </a:spcAft>
        <a:buClr>
          <a:schemeClr val="hlink"/>
        </a:buClr>
        <a:buSzPct val="75000"/>
        <a:buFont typeface="Arial" charset="0"/>
        <a:buChar char="►"/>
        <a:defRPr>
          <a:solidFill>
            <a:srgbClr val="646464"/>
          </a:solidFill>
          <a:latin typeface="+mn-lt"/>
        </a:defRPr>
      </a:lvl3pPr>
      <a:lvl4pPr marL="1600200" indent="-228600" algn="l" rtl="0" eaLnBrk="0" fontAlgn="base" hangingPunct="0">
        <a:spcBef>
          <a:spcPct val="20000"/>
        </a:spcBef>
        <a:spcAft>
          <a:spcPct val="0"/>
        </a:spcAft>
        <a:buClr>
          <a:schemeClr val="hlink"/>
        </a:buClr>
        <a:buSzPct val="75000"/>
        <a:buFont typeface="Arial" charset="0"/>
        <a:buChar char="►"/>
        <a:defRPr sz="1600">
          <a:solidFill>
            <a:srgbClr val="646464"/>
          </a:solidFill>
          <a:latin typeface="+mn-lt"/>
        </a:defRPr>
      </a:lvl4pPr>
      <a:lvl5pPr marL="2057400" indent="-228600" algn="l" rtl="0" eaLnBrk="0" fontAlgn="base" hangingPunct="0">
        <a:spcBef>
          <a:spcPct val="20000"/>
        </a:spcBef>
        <a:spcAft>
          <a:spcPct val="0"/>
        </a:spcAft>
        <a:buClr>
          <a:schemeClr val="hlink"/>
        </a:buClr>
        <a:buSzPct val="75000"/>
        <a:buFont typeface="Arial" charset="0"/>
        <a:buChar char="►"/>
        <a:defRPr sz="1600">
          <a:solidFill>
            <a:srgbClr val="646464"/>
          </a:solidFill>
          <a:latin typeface="+mn-lt"/>
        </a:defRPr>
      </a:lvl5pPr>
      <a:lvl6pPr marL="2514600" indent="-228600" algn="l" rtl="0" fontAlgn="base">
        <a:spcBef>
          <a:spcPct val="20000"/>
        </a:spcBef>
        <a:spcAft>
          <a:spcPct val="0"/>
        </a:spcAft>
        <a:buClr>
          <a:schemeClr val="hlink"/>
        </a:buClr>
        <a:buSzPct val="75000"/>
        <a:buFont typeface="Arial" charset="0"/>
        <a:buChar char="►"/>
        <a:defRPr sz="1600">
          <a:solidFill>
            <a:srgbClr val="646464"/>
          </a:solidFill>
          <a:latin typeface="+mn-lt"/>
        </a:defRPr>
      </a:lvl6pPr>
      <a:lvl7pPr marL="2971800" indent="-228600" algn="l" rtl="0" fontAlgn="base">
        <a:spcBef>
          <a:spcPct val="20000"/>
        </a:spcBef>
        <a:spcAft>
          <a:spcPct val="0"/>
        </a:spcAft>
        <a:buClr>
          <a:schemeClr val="hlink"/>
        </a:buClr>
        <a:buSzPct val="75000"/>
        <a:buFont typeface="Arial" charset="0"/>
        <a:buChar char="►"/>
        <a:defRPr sz="1600">
          <a:solidFill>
            <a:srgbClr val="646464"/>
          </a:solidFill>
          <a:latin typeface="+mn-lt"/>
        </a:defRPr>
      </a:lvl7pPr>
      <a:lvl8pPr marL="3429000" indent="-228600" algn="l" rtl="0" fontAlgn="base">
        <a:spcBef>
          <a:spcPct val="20000"/>
        </a:spcBef>
        <a:spcAft>
          <a:spcPct val="0"/>
        </a:spcAft>
        <a:buClr>
          <a:schemeClr val="hlink"/>
        </a:buClr>
        <a:buSzPct val="75000"/>
        <a:buFont typeface="Arial" charset="0"/>
        <a:buChar char="►"/>
        <a:defRPr sz="1600">
          <a:solidFill>
            <a:srgbClr val="646464"/>
          </a:solidFill>
          <a:latin typeface="+mn-lt"/>
        </a:defRPr>
      </a:lvl8pPr>
      <a:lvl9pPr marL="3886200" indent="-228600" algn="l" rtl="0" fontAlgn="base">
        <a:spcBef>
          <a:spcPct val="20000"/>
        </a:spcBef>
        <a:spcAft>
          <a:spcPct val="0"/>
        </a:spcAft>
        <a:buClr>
          <a:schemeClr val="hlink"/>
        </a:buClr>
        <a:buSzPct val="75000"/>
        <a:buFont typeface="Arial" charset="0"/>
        <a:buChar char="►"/>
        <a:defRPr sz="1600">
          <a:solidFill>
            <a:srgbClr val="646464"/>
          </a:solidFill>
          <a:latin typeface="+mn-lt"/>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4"/>
          <p:cNvSpPr>
            <a:spLocks noGrp="1" noChangeArrowheads="1"/>
          </p:cNvSpPr>
          <p:nvPr>
            <p:ph type="ctrTitle"/>
          </p:nvPr>
        </p:nvSpPr>
        <p:spPr>
          <a:xfrm>
            <a:off x="685800" y="2204864"/>
            <a:ext cx="7772400" cy="1470025"/>
          </a:xfrm>
        </p:spPr>
        <p:txBody>
          <a:bodyPr/>
          <a:lstStyle/>
          <a:p>
            <a:r>
              <a:rPr lang="es-CO" sz="4000" dirty="0" smtClean="0">
                <a:latin typeface="EYInterstate Light" pitchFamily="2" charset="0"/>
              </a:rPr>
              <a:t>APLICACION POR PRIMERA VEZ DE LA NORMA DE INFORMACIÓN FINANCIERA  PARA LAS MICROEMPRESAS</a:t>
            </a:r>
            <a:endParaRPr lang="es-CL" sz="4000" dirty="0" smtClean="0">
              <a:latin typeface="EYInterstate Light" pitchFamily="2" charset="0"/>
            </a:endParaRPr>
          </a:p>
        </p:txBody>
      </p:sp>
      <p:sp>
        <p:nvSpPr>
          <p:cNvPr id="18435" name="Subtitle 4"/>
          <p:cNvSpPr>
            <a:spLocks noGrp="1"/>
          </p:cNvSpPr>
          <p:nvPr>
            <p:ph type="subTitle" idx="1"/>
          </p:nvPr>
        </p:nvSpPr>
        <p:spPr>
          <a:xfrm>
            <a:off x="1371600" y="4340696"/>
            <a:ext cx="6400800" cy="1752600"/>
          </a:xfrm>
        </p:spPr>
        <p:txBody>
          <a:bodyPr/>
          <a:lstStyle/>
          <a:p>
            <a:r>
              <a:rPr lang="es-CL" sz="1800" dirty="0" smtClean="0">
                <a:latin typeface="EYInterstate Light" pitchFamily="2" charset="0"/>
              </a:rPr>
              <a:t>CAPITULO 15 – DECRETO 2706 DE 2012</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13792"/>
            <a:ext cx="8229600" cy="854968"/>
          </a:xfrm>
        </p:spPr>
        <p:txBody>
          <a:bodyPr/>
          <a:lstStyle/>
          <a:p>
            <a:r>
              <a:rPr lang="es-CO" sz="3600" dirty="0" smtClean="0">
                <a:latin typeface="EYInterstate Light" pitchFamily="2" charset="0"/>
              </a:rPr>
              <a:t>Simplificado Vs Pymes</a:t>
            </a:r>
            <a:endParaRPr lang="es-CO" sz="4000" dirty="0">
              <a:latin typeface="EYInterstate Light" pitchFamily="2" charset="0"/>
            </a:endParaRPr>
          </a:p>
        </p:txBody>
      </p:sp>
      <p:sp>
        <p:nvSpPr>
          <p:cNvPr id="4" name="Content Placeholder 2"/>
          <p:cNvSpPr>
            <a:spLocks noGrp="1"/>
          </p:cNvSpPr>
          <p:nvPr>
            <p:ph idx="1"/>
          </p:nvPr>
        </p:nvSpPr>
        <p:spPr>
          <a:xfrm>
            <a:off x="457200" y="1268761"/>
            <a:ext cx="8229600" cy="5112568"/>
          </a:xfrm>
        </p:spPr>
        <p:txBody>
          <a:bodyPr/>
          <a:lstStyle/>
          <a:p>
            <a:pPr marL="0" indent="0">
              <a:spcBef>
                <a:spcPts val="2"/>
              </a:spcBef>
              <a:buNone/>
            </a:pPr>
            <a:r>
              <a:rPr lang="es-CO" sz="1800" dirty="0" smtClean="0"/>
              <a:t>NIIF para pymes trae una exencion que tambien trae la contabilidad simplificada en adopcion por primera vez, sin embargo esta cambia en lo siguiente:</a:t>
            </a:r>
          </a:p>
          <a:p>
            <a:pPr marL="0" indent="0">
              <a:spcBef>
                <a:spcPts val="2"/>
              </a:spcBef>
              <a:buNone/>
            </a:pPr>
            <a:endParaRPr lang="es-CO" sz="1800" dirty="0" smtClean="0"/>
          </a:p>
          <a:p>
            <a:pPr marL="0" indent="0">
              <a:spcBef>
                <a:spcPts val="2"/>
              </a:spcBef>
              <a:buNone/>
            </a:pPr>
            <a:endParaRPr lang="es-CO" sz="1800" dirty="0"/>
          </a:p>
          <a:p>
            <a:pPr>
              <a:spcBef>
                <a:spcPts val="2"/>
              </a:spcBef>
            </a:pPr>
            <a:r>
              <a:rPr lang="es-CO" sz="1800" dirty="0" smtClean="0"/>
              <a:t>En simplificada es permitido para PPYE utilizar los avaluos tecnicos o el saldo contable a la fecha de transicion, como costo atribuido.</a:t>
            </a:r>
          </a:p>
          <a:p>
            <a:pPr>
              <a:spcBef>
                <a:spcPts val="2"/>
              </a:spcBef>
            </a:pPr>
            <a:endParaRPr lang="es-CO" sz="1800" dirty="0" smtClean="0"/>
          </a:p>
          <a:p>
            <a:pPr>
              <a:spcBef>
                <a:spcPts val="2"/>
              </a:spcBef>
            </a:pPr>
            <a:endParaRPr lang="es-CO" sz="1800" dirty="0"/>
          </a:p>
          <a:p>
            <a:pPr>
              <a:spcBef>
                <a:spcPts val="2"/>
              </a:spcBef>
            </a:pPr>
            <a:r>
              <a:rPr lang="es-CO" sz="1800" dirty="0" smtClean="0"/>
              <a:t>En Pymes se puede utilizar :</a:t>
            </a:r>
          </a:p>
          <a:p>
            <a:pPr lvl="1">
              <a:spcBef>
                <a:spcPts val="2"/>
              </a:spcBef>
            </a:pPr>
            <a:r>
              <a:rPr lang="es-CO" sz="1400" dirty="0" smtClean="0"/>
              <a:t>El valor razonable como costo atribuido, o</a:t>
            </a:r>
          </a:p>
          <a:p>
            <a:pPr lvl="1">
              <a:spcBef>
                <a:spcPts val="2"/>
              </a:spcBef>
            </a:pPr>
            <a:r>
              <a:rPr lang="es-CO" sz="1400" dirty="0" smtClean="0"/>
              <a:t>El valor Reevaluado como costo atribuido,</a:t>
            </a:r>
          </a:p>
          <a:p>
            <a:pPr lvl="1">
              <a:spcBef>
                <a:spcPts val="2"/>
              </a:spcBef>
            </a:pPr>
            <a:endParaRPr lang="es-CO" sz="1400" dirty="0" smtClean="0"/>
          </a:p>
          <a:p>
            <a:pPr lvl="1">
              <a:spcBef>
                <a:spcPts val="2"/>
              </a:spcBef>
            </a:pPr>
            <a:endParaRPr lang="es-CO" sz="1400" dirty="0"/>
          </a:p>
          <a:p>
            <a:pPr>
              <a:spcBef>
                <a:spcPts val="2"/>
              </a:spcBef>
            </a:pPr>
            <a:r>
              <a:rPr lang="es-CO" sz="1800" dirty="0" smtClean="0"/>
              <a:t>Sin embargo en NIIF para Pymes, el costo atribuido tambien se puede usar en Propiedades de inversion  y en Activos intangibles.</a:t>
            </a:r>
          </a:p>
          <a:p>
            <a:pPr lvl="1">
              <a:spcBef>
                <a:spcPts val="2"/>
              </a:spcBef>
            </a:pPr>
            <a:endParaRPr lang="es-CO" sz="1400" dirty="0" smtClean="0"/>
          </a:p>
          <a:p>
            <a:pPr lvl="1">
              <a:spcBef>
                <a:spcPts val="2"/>
              </a:spcBef>
            </a:pPr>
            <a:endParaRPr lang="es-CO" sz="1400" dirty="0" smtClean="0"/>
          </a:p>
          <a:p>
            <a:pPr marL="0" indent="0">
              <a:spcBef>
                <a:spcPts val="2"/>
              </a:spcBef>
              <a:buNone/>
            </a:pPr>
            <a:endParaRPr lang="es-CO" sz="1800" dirty="0" smtClean="0"/>
          </a:p>
        </p:txBody>
      </p:sp>
    </p:spTree>
    <p:extLst>
      <p:ext uri="{BB962C8B-B14F-4D97-AF65-F5344CB8AC3E}">
        <p14:creationId xmlns:p14="http://schemas.microsoft.com/office/powerpoint/2010/main" val="8500019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13792"/>
            <a:ext cx="8229600" cy="854968"/>
          </a:xfrm>
        </p:spPr>
        <p:txBody>
          <a:bodyPr/>
          <a:lstStyle/>
          <a:p>
            <a:r>
              <a:rPr lang="es-CO" sz="3600" dirty="0" smtClean="0">
                <a:latin typeface="EYInterstate Light" pitchFamily="2" charset="0"/>
              </a:rPr>
              <a:t>Simplificado Vs Pymes</a:t>
            </a:r>
            <a:endParaRPr lang="es-CO" sz="4000" dirty="0">
              <a:latin typeface="EYInterstate Light" pitchFamily="2" charset="0"/>
            </a:endParaRPr>
          </a:p>
        </p:txBody>
      </p:sp>
      <p:sp>
        <p:nvSpPr>
          <p:cNvPr id="4" name="Content Placeholder 2"/>
          <p:cNvSpPr>
            <a:spLocks noGrp="1"/>
          </p:cNvSpPr>
          <p:nvPr>
            <p:ph idx="1"/>
          </p:nvPr>
        </p:nvSpPr>
        <p:spPr>
          <a:xfrm>
            <a:off x="457200" y="1268761"/>
            <a:ext cx="8229600" cy="5112568"/>
          </a:xfrm>
        </p:spPr>
        <p:txBody>
          <a:bodyPr/>
          <a:lstStyle/>
          <a:p>
            <a:pPr marL="0" indent="0">
              <a:spcBef>
                <a:spcPts val="2"/>
              </a:spcBef>
              <a:buNone/>
            </a:pPr>
            <a:r>
              <a:rPr lang="es-CO" sz="1800" dirty="0" smtClean="0"/>
              <a:t>NIIF para pymes trae una exenciones que no estan en la contabilidad simplificada:</a:t>
            </a:r>
          </a:p>
          <a:p>
            <a:pPr marL="0" indent="0">
              <a:spcBef>
                <a:spcPts val="2"/>
              </a:spcBef>
              <a:buNone/>
            </a:pPr>
            <a:endParaRPr lang="es-CO" sz="1800" dirty="0" smtClean="0"/>
          </a:p>
          <a:p>
            <a:pPr marL="0" indent="0">
              <a:spcBef>
                <a:spcPts val="2"/>
              </a:spcBef>
              <a:buNone/>
            </a:pPr>
            <a:endParaRPr lang="es-CO" sz="1800" dirty="0" smtClean="0"/>
          </a:p>
          <a:p>
            <a:pPr>
              <a:spcBef>
                <a:spcPts val="2"/>
              </a:spcBef>
            </a:pPr>
            <a:r>
              <a:rPr lang="es-CO" sz="1800" dirty="0" smtClean="0"/>
              <a:t>Combinaciones de negocios.</a:t>
            </a:r>
          </a:p>
          <a:p>
            <a:pPr>
              <a:spcBef>
                <a:spcPts val="2"/>
              </a:spcBef>
            </a:pPr>
            <a:r>
              <a:rPr lang="es-CO" sz="1800" dirty="0" smtClean="0"/>
              <a:t>Transacciones con pagos basados en acciones.</a:t>
            </a:r>
          </a:p>
          <a:p>
            <a:pPr>
              <a:spcBef>
                <a:spcPts val="2"/>
              </a:spcBef>
            </a:pPr>
            <a:r>
              <a:rPr lang="es-CO" sz="1800" dirty="0" smtClean="0"/>
              <a:t>Diferencias de conversion acumuladas</a:t>
            </a:r>
          </a:p>
          <a:p>
            <a:pPr>
              <a:spcBef>
                <a:spcPts val="2"/>
              </a:spcBef>
            </a:pPr>
            <a:r>
              <a:rPr lang="es-CO" sz="1800" dirty="0" smtClean="0"/>
              <a:t>Estados financieros separados</a:t>
            </a:r>
          </a:p>
          <a:p>
            <a:pPr>
              <a:spcBef>
                <a:spcPts val="2"/>
              </a:spcBef>
            </a:pPr>
            <a:r>
              <a:rPr lang="es-CO" sz="1800" dirty="0" smtClean="0"/>
              <a:t>Instrumentos financieros compuestos</a:t>
            </a:r>
          </a:p>
          <a:p>
            <a:pPr>
              <a:spcBef>
                <a:spcPts val="2"/>
              </a:spcBef>
            </a:pPr>
            <a:r>
              <a:rPr lang="es-CO" sz="1800" dirty="0" smtClean="0"/>
              <a:t>Impuestos Diferidos</a:t>
            </a:r>
          </a:p>
          <a:p>
            <a:pPr>
              <a:spcBef>
                <a:spcPts val="2"/>
              </a:spcBef>
            </a:pPr>
            <a:r>
              <a:rPr lang="es-CO" sz="1800" dirty="0" smtClean="0"/>
              <a:t>Acuerdos de concesión de servicios</a:t>
            </a:r>
          </a:p>
          <a:p>
            <a:pPr>
              <a:spcBef>
                <a:spcPts val="2"/>
              </a:spcBef>
            </a:pPr>
            <a:r>
              <a:rPr lang="es-CO" sz="1800" dirty="0" smtClean="0"/>
              <a:t>Actividades de extracción</a:t>
            </a:r>
          </a:p>
          <a:p>
            <a:pPr>
              <a:spcBef>
                <a:spcPts val="2"/>
              </a:spcBef>
            </a:pPr>
            <a:r>
              <a:rPr lang="es-CO" sz="1800" dirty="0" smtClean="0"/>
              <a:t>Acuerdos que contienen un arrendamiento.</a:t>
            </a:r>
          </a:p>
          <a:p>
            <a:pPr>
              <a:spcBef>
                <a:spcPts val="2"/>
              </a:spcBef>
            </a:pPr>
            <a:r>
              <a:rPr lang="es-CO" sz="1800" dirty="0" smtClean="0"/>
              <a:t>Pasivos por retiro de servicio incluido en el costo de propiedades, planta y equipo.</a:t>
            </a:r>
          </a:p>
          <a:p>
            <a:pPr>
              <a:spcBef>
                <a:spcPts val="2"/>
              </a:spcBef>
            </a:pPr>
            <a:endParaRPr lang="es-CO" sz="1800" dirty="0" smtClean="0"/>
          </a:p>
          <a:p>
            <a:pPr>
              <a:spcBef>
                <a:spcPts val="2"/>
              </a:spcBef>
            </a:pPr>
            <a:endParaRPr lang="es-CO" sz="1800" dirty="0" smtClean="0"/>
          </a:p>
          <a:p>
            <a:pPr>
              <a:spcBef>
                <a:spcPts val="2"/>
              </a:spcBef>
            </a:pPr>
            <a:endParaRPr lang="es-CO" sz="1800" dirty="0" smtClean="0"/>
          </a:p>
          <a:p>
            <a:pPr lvl="1">
              <a:spcBef>
                <a:spcPts val="2"/>
              </a:spcBef>
            </a:pPr>
            <a:endParaRPr lang="es-CO" sz="1400" dirty="0" smtClean="0"/>
          </a:p>
          <a:p>
            <a:pPr lvl="1">
              <a:spcBef>
                <a:spcPts val="2"/>
              </a:spcBef>
            </a:pPr>
            <a:endParaRPr lang="es-CO" sz="1400" dirty="0" smtClean="0"/>
          </a:p>
          <a:p>
            <a:pPr marL="0" indent="0">
              <a:spcBef>
                <a:spcPts val="2"/>
              </a:spcBef>
              <a:buNone/>
            </a:pPr>
            <a:endParaRPr lang="es-CO" sz="1800" dirty="0" smtClean="0"/>
          </a:p>
        </p:txBody>
      </p:sp>
    </p:spTree>
    <p:extLst>
      <p:ext uri="{BB962C8B-B14F-4D97-AF65-F5344CB8AC3E}">
        <p14:creationId xmlns:p14="http://schemas.microsoft.com/office/powerpoint/2010/main" val="11973455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CO" dirty="0" smtClean="0">
                <a:latin typeface="EYInterstate Light" pitchFamily="2" charset="0"/>
              </a:rPr>
              <a:t>¿Preguntas?</a:t>
            </a:r>
            <a:endParaRPr lang="es-CO" dirty="0">
              <a:latin typeface="EYInterstate Light" pitchFamily="2" charset="0"/>
            </a:endParaRPr>
          </a:p>
        </p:txBody>
      </p:sp>
      <p:sp>
        <p:nvSpPr>
          <p:cNvPr id="4" name="Rectangle 3"/>
          <p:cNvSpPr txBox="1">
            <a:spLocks noChangeArrowheads="1"/>
          </p:cNvSpPr>
          <p:nvPr/>
        </p:nvSpPr>
        <p:spPr bwMode="auto">
          <a:xfrm>
            <a:off x="2195736" y="2132856"/>
            <a:ext cx="4132263" cy="3162300"/>
          </a:xfrm>
          <a:prstGeom prst="rect">
            <a:avLst/>
          </a:prstGeom>
          <a:noFill/>
          <a:ln w="9525">
            <a:noFill/>
            <a:miter lim="800000"/>
            <a:headEnd/>
            <a:tailEnd/>
          </a:ln>
          <a:effectLst>
            <a:outerShdw dist="107763" dir="18900000" algn="ctr" rotWithShape="0">
              <a:schemeClr val="tx1">
                <a:alpha val="50000"/>
              </a:schemeClr>
            </a:outerShdw>
          </a:effectLst>
        </p:spPr>
        <p:txBody>
          <a:bodyPr vert="horz" wrap="square" lIns="91440" tIns="45720" rIns="91440" bIns="45720" numCol="1" anchor="t" anchorCtr="0" compatLnSpc="1">
            <a:prstTxWarp prst="textNoShape">
              <a:avLst/>
            </a:prstTxWarp>
          </a:bodyPr>
          <a:lstStyle/>
          <a:p>
            <a:pPr marL="177800" marR="0" lvl="0" indent="-177800" algn="ctr" defTabSz="914400" rtl="0" eaLnBrk="1" fontAlgn="base" latinLnBrk="0" hangingPunct="1">
              <a:lnSpc>
                <a:spcPct val="100000"/>
              </a:lnSpc>
              <a:spcBef>
                <a:spcPct val="20000"/>
              </a:spcBef>
              <a:spcAft>
                <a:spcPct val="0"/>
              </a:spcAft>
              <a:buClrTx/>
              <a:buSzTx/>
              <a:buFont typeface="Arial" charset="0"/>
              <a:buNone/>
              <a:tabLst/>
              <a:defRPr/>
            </a:pPr>
            <a:r>
              <a:rPr kumimoji="0" lang="es-CL" sz="17100" b="0" i="0" u="none" strike="noStrike" kern="0" cap="none" spc="0" normalizeH="0" baseline="0" noProof="0" dirty="0" smtClean="0">
                <a:ln>
                  <a:noFill/>
                </a:ln>
                <a:solidFill>
                  <a:schemeClr val="accent6">
                    <a:lumMod val="60000"/>
                    <a:lumOff val="40000"/>
                  </a:schemeClr>
                </a:solidFill>
                <a:effectLst/>
                <a:uLnTx/>
                <a:uFillTx/>
                <a:latin typeface="+mn-lt"/>
                <a:ea typeface="+mn-ea"/>
                <a:cs typeface="+mn-cs"/>
              </a:rPr>
              <a:t>?</a:t>
            </a:r>
            <a:endParaRPr kumimoji="0" lang="es-CL" sz="20000" b="0" i="0" u="none" strike="noStrike" kern="0" cap="none" spc="0" normalizeH="0" baseline="0" noProof="0" dirty="0">
              <a:ln>
                <a:noFill/>
              </a:ln>
              <a:solidFill>
                <a:schemeClr val="accent6">
                  <a:lumMod val="60000"/>
                  <a:lumOff val="40000"/>
                </a:schemeClr>
              </a:solidFill>
              <a:effectLst/>
              <a:uLnTx/>
              <a:uFillTx/>
              <a:latin typeface="+mn-lt"/>
              <a:ea typeface="+mn-ea"/>
              <a:cs typeface="+mn-c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7"/>
          <p:cNvSpPr>
            <a:spLocks noGrp="1" noChangeArrowheads="1"/>
          </p:cNvSpPr>
          <p:nvPr>
            <p:ph type="title"/>
          </p:nvPr>
        </p:nvSpPr>
        <p:spPr>
          <a:xfrm>
            <a:off x="1500336" y="765200"/>
            <a:ext cx="6096000" cy="863600"/>
          </a:xfrm>
          <a:noFill/>
        </p:spPr>
        <p:txBody>
          <a:bodyPr/>
          <a:lstStyle/>
          <a:p>
            <a:pPr eaLnBrk="1" hangingPunct="1"/>
            <a:r>
              <a:rPr lang="es-CL" dirty="0" smtClean="0">
                <a:latin typeface="EYInterstate Light" pitchFamily="2" charset="0"/>
              </a:rPr>
              <a:t>AGENDA</a:t>
            </a:r>
            <a:r>
              <a:rPr lang="es-CL" sz="6600" dirty="0" smtClean="0"/>
              <a:t/>
            </a:r>
            <a:br>
              <a:rPr lang="es-CL" sz="6600" dirty="0" smtClean="0"/>
            </a:br>
            <a:endParaRPr lang="es-CL" sz="6600" dirty="0" smtClean="0"/>
          </a:p>
        </p:txBody>
      </p:sp>
      <p:sp>
        <p:nvSpPr>
          <p:cNvPr id="20482" name="Rectangle 5"/>
          <p:cNvSpPr>
            <a:spLocks noGrp="1" noChangeArrowheads="1"/>
          </p:cNvSpPr>
          <p:nvPr>
            <p:ph idx="1"/>
          </p:nvPr>
        </p:nvSpPr>
        <p:spPr>
          <a:xfrm>
            <a:off x="539750" y="1589633"/>
            <a:ext cx="8147050" cy="4431655"/>
          </a:xfrm>
          <a:noFill/>
        </p:spPr>
        <p:txBody>
          <a:bodyPr/>
          <a:lstStyle/>
          <a:p>
            <a:r>
              <a:rPr lang="es-CO" dirty="0" smtClean="0">
                <a:latin typeface="EYInterstate Light" pitchFamily="2" charset="0"/>
              </a:rPr>
              <a:t>Alcance</a:t>
            </a:r>
          </a:p>
          <a:p>
            <a:r>
              <a:rPr lang="es-CO" dirty="0" smtClean="0">
                <a:latin typeface="EYInterstate Light" pitchFamily="2" charset="0"/>
              </a:rPr>
              <a:t>Adopción por primera vez</a:t>
            </a:r>
          </a:p>
          <a:p>
            <a:r>
              <a:rPr lang="es-CO" dirty="0" smtClean="0">
                <a:latin typeface="EYInterstate Light" pitchFamily="2" charset="0"/>
              </a:rPr>
              <a:t>Procedimiento de preparación de los EF.</a:t>
            </a:r>
          </a:p>
          <a:p>
            <a:r>
              <a:rPr lang="es-CO" dirty="0" smtClean="0">
                <a:latin typeface="EYInterstate Light" pitchFamily="2" charset="0"/>
              </a:rPr>
              <a:t>Costo atribuido (Revaluación)</a:t>
            </a:r>
          </a:p>
          <a:p>
            <a:r>
              <a:rPr lang="es-CO" dirty="0" smtClean="0">
                <a:latin typeface="EYInterstate Light" pitchFamily="2" charset="0"/>
              </a:rPr>
              <a:t>Revelación</a:t>
            </a:r>
          </a:p>
          <a:p>
            <a:r>
              <a:rPr lang="es-CO" dirty="0" smtClean="0">
                <a:latin typeface="EYInterstate Light" pitchFamily="2" charset="0"/>
              </a:rPr>
              <a:t>Conciliaciones</a:t>
            </a:r>
          </a:p>
          <a:p>
            <a:r>
              <a:rPr lang="es-CO" dirty="0" smtClean="0">
                <a:latin typeface="EYInterstate Light" pitchFamily="2" charset="0"/>
              </a:rPr>
              <a:t>Comparacion con NIIF para Pymes</a:t>
            </a:r>
          </a:p>
          <a:p>
            <a:endParaRPr lang="es-CL" dirty="0" smtClean="0">
              <a:latin typeface="EYInterstate Light" pitchFamily="2" charset="0"/>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CO" dirty="0" smtClean="0">
                <a:latin typeface="EYInterstate Light" pitchFamily="2" charset="0"/>
              </a:rPr>
              <a:t>ALCANCE</a:t>
            </a:r>
            <a:endParaRPr lang="es-CO" dirty="0">
              <a:latin typeface="EYInterstate Light" pitchFamily="2" charset="0"/>
            </a:endParaRPr>
          </a:p>
        </p:txBody>
      </p:sp>
      <p:sp>
        <p:nvSpPr>
          <p:cNvPr id="4" name="Content Placeholder 2"/>
          <p:cNvSpPr>
            <a:spLocks noGrp="1"/>
          </p:cNvSpPr>
          <p:nvPr>
            <p:ph idx="1"/>
          </p:nvPr>
        </p:nvSpPr>
        <p:spPr/>
        <p:txBody>
          <a:bodyPr/>
          <a:lstStyle/>
          <a:p>
            <a:r>
              <a:rPr lang="es-CO" sz="1800" dirty="0" smtClean="0">
                <a:latin typeface="EYInterstate Light" pitchFamily="2" charset="0"/>
              </a:rPr>
              <a:t>Microempresa que adopte por primera vez la </a:t>
            </a:r>
            <a:r>
              <a:rPr lang="es-CO" sz="1800" i="1" dirty="0" smtClean="0">
                <a:latin typeface="EYInterstate Light" pitchFamily="2" charset="0"/>
              </a:rPr>
              <a:t>“Norma de información financiera  para las Microempresas”</a:t>
            </a:r>
            <a:r>
              <a:rPr lang="es-CO" sz="1800" dirty="0" smtClean="0">
                <a:latin typeface="EYInterstate Light" pitchFamily="2" charset="0"/>
              </a:rPr>
              <a:t> Independientemente si su marco contable estuvo basado en NIIF, NIIF para PYMES u otro marco.</a:t>
            </a:r>
          </a:p>
          <a:p>
            <a:endParaRPr lang="es-CO" sz="1800" dirty="0" smtClean="0">
              <a:latin typeface="EYInterstate Light" pitchFamily="2" charset="0"/>
            </a:endParaRPr>
          </a:p>
          <a:p>
            <a:r>
              <a:rPr lang="es-CO" sz="1800" dirty="0" smtClean="0">
                <a:latin typeface="EYInterstate Light" pitchFamily="2" charset="0"/>
              </a:rPr>
              <a:t>Una microempresa solo podrá aplicar </a:t>
            </a:r>
            <a:r>
              <a:rPr lang="es-CO" sz="1800" i="1" dirty="0" smtClean="0">
                <a:latin typeface="EYInterstate Light" pitchFamily="2" charset="0"/>
              </a:rPr>
              <a:t>“Norma de información financiera  para las Microempresas” </a:t>
            </a:r>
            <a:r>
              <a:rPr lang="es-CO" sz="1800" dirty="0" smtClean="0">
                <a:latin typeface="EYInterstate Light" pitchFamily="2" charset="0"/>
              </a:rPr>
              <a:t>en una única ocasión.</a:t>
            </a:r>
          </a:p>
          <a:p>
            <a:endParaRPr lang="es-CO" sz="1800" dirty="0" smtClean="0">
              <a:latin typeface="EYInterstate Light" pitchFamily="2" charset="0"/>
            </a:endParaRPr>
          </a:p>
          <a:p>
            <a:r>
              <a:rPr lang="es-CO" sz="1800" dirty="0" smtClean="0">
                <a:latin typeface="EYInterstate Light" pitchFamily="2" charset="0"/>
              </a:rPr>
              <a:t>Si una microempresa que utiliza </a:t>
            </a:r>
            <a:r>
              <a:rPr lang="es-CO" sz="1800" i="1" dirty="0" smtClean="0">
                <a:latin typeface="EYInterstate Light" pitchFamily="2" charset="0"/>
              </a:rPr>
              <a:t>“Norma de información financiera  para las Microempresas” , </a:t>
            </a:r>
            <a:r>
              <a:rPr lang="es-CO" sz="1800" dirty="0" smtClean="0">
                <a:latin typeface="EYInterstate Light" pitchFamily="2" charset="0"/>
              </a:rPr>
              <a:t>deja de utilizarla durante uno o más periodos y se requiere o elige adoptarla nuevamente, no le serán aplicables las exenciones especiales, simplificaciones y otro requerimientos.</a:t>
            </a:r>
          </a:p>
          <a:p>
            <a:endParaRPr lang="es-CO"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CO" sz="4000" dirty="0" smtClean="0">
                <a:latin typeface="EYInterstate Light" pitchFamily="2" charset="0"/>
              </a:rPr>
              <a:t>ADOPCIÓN POR PRIMERA VEZ.</a:t>
            </a:r>
            <a:endParaRPr lang="es-CO" dirty="0">
              <a:latin typeface="EYInterstate Light" pitchFamily="2" charset="0"/>
            </a:endParaRPr>
          </a:p>
        </p:txBody>
      </p:sp>
      <p:sp>
        <p:nvSpPr>
          <p:cNvPr id="4" name="Content Placeholder 2"/>
          <p:cNvSpPr>
            <a:spLocks noGrp="1"/>
          </p:cNvSpPr>
          <p:nvPr>
            <p:ph idx="1"/>
          </p:nvPr>
        </p:nvSpPr>
        <p:spPr>
          <a:xfrm>
            <a:off x="457200" y="1567333"/>
            <a:ext cx="8229600" cy="4525963"/>
          </a:xfrm>
        </p:spPr>
        <p:txBody>
          <a:bodyPr/>
          <a:lstStyle/>
          <a:p>
            <a:r>
              <a:rPr lang="es-CO" sz="1800" dirty="0" smtClean="0">
                <a:latin typeface="Arial" pitchFamily="34" charset="0"/>
                <a:cs typeface="Arial" pitchFamily="34" charset="0"/>
              </a:rPr>
              <a:t>Primeros Estados Financieros: cuando la microempresa hace una declaración inicial, explicita y sin reservas, del cumplimiento con la </a:t>
            </a:r>
            <a:r>
              <a:rPr lang="es-CO" sz="1800" i="1" dirty="0" smtClean="0">
                <a:latin typeface="Arial" pitchFamily="34" charset="0"/>
                <a:cs typeface="Arial" pitchFamily="34" charset="0"/>
              </a:rPr>
              <a:t>“Norma de información financiera  para las Microempresas” </a:t>
            </a:r>
            <a:endParaRPr lang="es-CO" sz="1800" dirty="0" smtClean="0">
              <a:latin typeface="Arial" pitchFamily="34" charset="0"/>
              <a:cs typeface="Arial" pitchFamily="34" charset="0"/>
            </a:endParaRPr>
          </a:p>
          <a:p>
            <a:endParaRPr lang="es-CO" sz="1800" dirty="0" smtClean="0">
              <a:latin typeface="Arial" pitchFamily="34" charset="0"/>
              <a:cs typeface="Arial" pitchFamily="34" charset="0"/>
            </a:endParaRPr>
          </a:p>
          <a:p>
            <a:r>
              <a:rPr lang="es-CO" sz="1800" dirty="0" smtClean="0">
                <a:latin typeface="Arial" pitchFamily="34" charset="0"/>
                <a:cs typeface="Arial" pitchFamily="34" charset="0"/>
              </a:rPr>
              <a:t>Los estados financieros preparados de acuerdo con la Norma son los primeros estados financieros de una microempresa si ella, por ejemplo:</a:t>
            </a:r>
          </a:p>
          <a:p>
            <a:pPr lvl="1"/>
            <a:r>
              <a:rPr lang="es-CO" sz="1800" dirty="0" smtClean="0">
                <a:latin typeface="Arial" pitchFamily="34" charset="0"/>
                <a:ea typeface="+mn-ea"/>
                <a:cs typeface="Arial" pitchFamily="34" charset="0"/>
              </a:rPr>
              <a:t>No presentó EF en los periodos anteriores;</a:t>
            </a:r>
          </a:p>
          <a:p>
            <a:pPr lvl="1"/>
            <a:r>
              <a:rPr lang="es-CO" sz="1800" dirty="0" smtClean="0">
                <a:latin typeface="Arial" pitchFamily="34" charset="0"/>
                <a:ea typeface="+mn-ea"/>
                <a:cs typeface="Arial" pitchFamily="34" charset="0"/>
              </a:rPr>
              <a:t>Presento sus EF más recientes según el marco contable anterior que no son coherentes con todos los aspectos de esta norma; o</a:t>
            </a:r>
          </a:p>
          <a:p>
            <a:pPr lvl="1"/>
            <a:r>
              <a:rPr lang="es-CO" sz="1800" dirty="0" smtClean="0">
                <a:latin typeface="Arial" pitchFamily="34" charset="0"/>
                <a:cs typeface="Arial" pitchFamily="34" charset="0"/>
              </a:rPr>
              <a:t>Presentó sus EF más recientes de conformidad  con las NIIF y las NIIF para PYMES.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CO" sz="4000" dirty="0" smtClean="0">
                <a:latin typeface="EYInterstate Light" pitchFamily="2" charset="0"/>
              </a:rPr>
              <a:t>ADOPCIÓN POR PRIMERA VEZ.</a:t>
            </a:r>
            <a:endParaRPr lang="es-CO" dirty="0">
              <a:latin typeface="EYInterstate Light" pitchFamily="2" charset="0"/>
            </a:endParaRPr>
          </a:p>
        </p:txBody>
      </p:sp>
      <p:sp>
        <p:nvSpPr>
          <p:cNvPr id="4" name="Content Placeholder 2"/>
          <p:cNvSpPr>
            <a:spLocks noGrp="1"/>
          </p:cNvSpPr>
          <p:nvPr>
            <p:ph idx="1"/>
          </p:nvPr>
        </p:nvSpPr>
        <p:spPr>
          <a:xfrm>
            <a:off x="457200" y="1567333"/>
            <a:ext cx="8229600" cy="4525963"/>
          </a:xfrm>
        </p:spPr>
        <p:txBody>
          <a:bodyPr/>
          <a:lstStyle/>
          <a:p>
            <a:r>
              <a:rPr lang="es-CO" sz="1800" dirty="0" smtClean="0">
                <a:latin typeface="Arial" pitchFamily="34" charset="0"/>
                <a:cs typeface="Arial" pitchFamily="34" charset="0"/>
              </a:rPr>
              <a:t>Conjunto completo de EF. </a:t>
            </a:r>
          </a:p>
          <a:p>
            <a:endParaRPr lang="es-CO" sz="1800" dirty="0" smtClean="0">
              <a:latin typeface="Arial" pitchFamily="34" charset="0"/>
              <a:cs typeface="Arial" pitchFamily="34" charset="0"/>
            </a:endParaRPr>
          </a:p>
          <a:p>
            <a:r>
              <a:rPr lang="es-CO" sz="1800" dirty="0" smtClean="0">
                <a:latin typeface="Arial" pitchFamily="34" charset="0"/>
                <a:cs typeface="Arial" pitchFamily="34" charset="0"/>
              </a:rPr>
              <a:t>Información comparativa </a:t>
            </a:r>
          </a:p>
          <a:p>
            <a:pPr lvl="1"/>
            <a:r>
              <a:rPr lang="es-CO" sz="1800" dirty="0" smtClean="0">
                <a:latin typeface="Arial" pitchFamily="34" charset="0"/>
                <a:cs typeface="Arial" pitchFamily="34" charset="0"/>
              </a:rPr>
              <a:t>Valores monetarios.</a:t>
            </a:r>
          </a:p>
          <a:p>
            <a:pPr lvl="1"/>
            <a:r>
              <a:rPr lang="es-CO" sz="1800" dirty="0" smtClean="0">
                <a:latin typeface="Arial" pitchFamily="34" charset="0"/>
                <a:cs typeface="Arial" pitchFamily="34" charset="0"/>
              </a:rPr>
              <a:t>Información especifica.</a:t>
            </a:r>
          </a:p>
          <a:p>
            <a:pPr lvl="1"/>
            <a:r>
              <a:rPr lang="es-CO" sz="1800" dirty="0" smtClean="0">
                <a:latin typeface="Arial" pitchFamily="34" charset="0"/>
                <a:cs typeface="Arial" pitchFamily="34" charset="0"/>
              </a:rPr>
              <a:t>Más de un periodo anterior.</a:t>
            </a:r>
          </a:p>
          <a:p>
            <a:pPr lvl="1"/>
            <a:endParaRPr lang="es-CO" sz="1800" dirty="0" smtClean="0">
              <a:latin typeface="Arial" pitchFamily="34" charset="0"/>
              <a:cs typeface="Arial" pitchFamily="34" charset="0"/>
            </a:endParaRPr>
          </a:p>
          <a:p>
            <a:r>
              <a:rPr lang="es-CO" sz="1800" dirty="0" smtClean="0">
                <a:latin typeface="Arial" pitchFamily="34" charset="0"/>
                <a:cs typeface="Arial" pitchFamily="34" charset="0"/>
              </a:rPr>
              <a:t>Fecha de transición: fecha en la que prepara su Estado de Situación Financiera  de apertura conforma a la Norma.</a:t>
            </a:r>
          </a:p>
          <a:p>
            <a:endParaRPr lang="es-CO" sz="2000" dirty="0" smtClean="0">
              <a:latin typeface="Arial" pitchFamily="34" charset="0"/>
              <a:cs typeface="Arial" pitchFamily="34" charset="0"/>
            </a:endParaRPr>
          </a:p>
          <a:p>
            <a:endParaRPr lang="es-CO" sz="24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13792"/>
            <a:ext cx="8229600" cy="1143000"/>
          </a:xfrm>
        </p:spPr>
        <p:txBody>
          <a:bodyPr/>
          <a:lstStyle/>
          <a:p>
            <a:r>
              <a:rPr lang="es-CO" sz="3600" dirty="0" smtClean="0">
                <a:latin typeface="EYInterstate Light" pitchFamily="2" charset="0"/>
              </a:rPr>
              <a:t>PROCEDIMIENTO PARA  PREPARAR LOS EF EN LA FECHA DE TRANSICIÓN.</a:t>
            </a:r>
            <a:endParaRPr lang="es-CO" sz="4000" dirty="0">
              <a:latin typeface="EYInterstate Light" pitchFamily="2" charset="0"/>
            </a:endParaRPr>
          </a:p>
        </p:txBody>
      </p:sp>
      <p:sp>
        <p:nvSpPr>
          <p:cNvPr id="4" name="Content Placeholder 2"/>
          <p:cNvSpPr>
            <a:spLocks noGrp="1"/>
          </p:cNvSpPr>
          <p:nvPr>
            <p:ph idx="1"/>
          </p:nvPr>
        </p:nvSpPr>
        <p:spPr>
          <a:xfrm>
            <a:off x="457200" y="1855365"/>
            <a:ext cx="8229600" cy="4525963"/>
          </a:xfrm>
        </p:spPr>
        <p:txBody>
          <a:bodyPr/>
          <a:lstStyle/>
          <a:p>
            <a:pPr>
              <a:spcBef>
                <a:spcPts val="2"/>
              </a:spcBef>
            </a:pPr>
            <a:r>
              <a:rPr lang="es-CO" sz="1800" dirty="0" smtClean="0"/>
              <a:t>Reconocer  todos los activos y pasivos de acuerdo con lo señalado en la Norma;</a:t>
            </a:r>
          </a:p>
          <a:p>
            <a:pPr>
              <a:spcBef>
                <a:spcPts val="2"/>
              </a:spcBef>
            </a:pPr>
            <a:endParaRPr lang="es-CO" sz="1800" dirty="0" smtClean="0"/>
          </a:p>
          <a:p>
            <a:r>
              <a:rPr lang="es-CO" sz="1800" dirty="0" smtClean="0"/>
              <a:t>No reconocer partidas  como activos  pasivos si esta Norma no lo permite;</a:t>
            </a:r>
          </a:p>
          <a:p>
            <a:endParaRPr lang="es-CO" sz="1800" dirty="0" smtClean="0"/>
          </a:p>
          <a:p>
            <a:r>
              <a:rPr lang="es-CO" sz="1800" dirty="0" smtClean="0"/>
              <a:t>Reclasificar  las partidas que reconoció,  según su marco contable anterior, como activo, pasivo o componente de patrimonio, pero que son un tipo diferente de acuerdo con la Norma;</a:t>
            </a:r>
          </a:p>
          <a:p>
            <a:endParaRPr lang="es-CO" sz="1800" dirty="0" smtClean="0"/>
          </a:p>
          <a:p>
            <a:r>
              <a:rPr lang="es-CO" sz="1800" dirty="0" smtClean="0"/>
              <a:t>Aplicar esta Norma al medir todo los activos y pasivos reconocidos.</a:t>
            </a:r>
          </a:p>
          <a:p>
            <a:endParaRPr lang="es-CO" sz="1800" dirty="0" smtClean="0"/>
          </a:p>
          <a:p>
            <a:r>
              <a:rPr lang="es-CO" sz="1800" dirty="0" smtClean="0"/>
              <a:t>Los ajustes resultantes en la fecha de transición, se reconocerán directamente a la cuenta de resultados acumulados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13792"/>
            <a:ext cx="8229600" cy="1143000"/>
          </a:xfrm>
        </p:spPr>
        <p:txBody>
          <a:bodyPr/>
          <a:lstStyle/>
          <a:p>
            <a:r>
              <a:rPr lang="es-CO" sz="3600" dirty="0" smtClean="0">
                <a:latin typeface="EYInterstate Light" pitchFamily="2" charset="0"/>
              </a:rPr>
              <a:t>REVALUACIÓN COMO COSTO ATRIBUIDO</a:t>
            </a:r>
            <a:endParaRPr lang="es-CO" sz="4000" dirty="0">
              <a:latin typeface="EYInterstate Light" pitchFamily="2" charset="0"/>
            </a:endParaRPr>
          </a:p>
        </p:txBody>
      </p:sp>
      <p:sp>
        <p:nvSpPr>
          <p:cNvPr id="4" name="Content Placeholder 2"/>
          <p:cNvSpPr>
            <a:spLocks noGrp="1"/>
          </p:cNvSpPr>
          <p:nvPr>
            <p:ph idx="1"/>
          </p:nvPr>
        </p:nvSpPr>
        <p:spPr>
          <a:xfrm>
            <a:off x="457200" y="1855365"/>
            <a:ext cx="8229600" cy="4525963"/>
          </a:xfrm>
        </p:spPr>
        <p:txBody>
          <a:bodyPr/>
          <a:lstStyle/>
          <a:p>
            <a:pPr>
              <a:spcBef>
                <a:spcPts val="2"/>
              </a:spcBef>
            </a:pPr>
            <a:r>
              <a:rPr lang="es-CO" sz="1800" dirty="0" smtClean="0"/>
              <a:t>Criterios de costo de las propiedades planta y equipo en la fecha de transición:</a:t>
            </a:r>
          </a:p>
          <a:p>
            <a:pPr>
              <a:spcBef>
                <a:spcPts val="2"/>
              </a:spcBef>
            </a:pPr>
            <a:endParaRPr lang="es-CO" sz="1800" dirty="0" smtClean="0"/>
          </a:p>
          <a:p>
            <a:pPr lvl="1">
              <a:spcBef>
                <a:spcPts val="2"/>
              </a:spcBef>
            </a:pPr>
            <a:r>
              <a:rPr lang="es-CO" sz="1800" dirty="0" smtClean="0"/>
              <a:t>Avaluó técnico efectuado en la fecha de transición;</a:t>
            </a:r>
          </a:p>
          <a:p>
            <a:pPr lvl="1">
              <a:spcBef>
                <a:spcPts val="2"/>
              </a:spcBef>
            </a:pPr>
            <a:endParaRPr lang="es-CO" sz="1800" dirty="0" smtClean="0"/>
          </a:p>
          <a:p>
            <a:pPr lvl="1">
              <a:spcBef>
                <a:spcPts val="2"/>
              </a:spcBef>
            </a:pPr>
            <a:r>
              <a:rPr lang="es-CO" sz="1800" dirty="0" smtClean="0"/>
              <a:t>Saldo que se trae en los registros contables anteriores, siempre y cuando cumplan con los criterios de reconocimiento de la Norma.</a:t>
            </a:r>
          </a:p>
          <a:p>
            <a:pPr lvl="1">
              <a:spcBef>
                <a:spcPts val="2"/>
              </a:spcBef>
              <a:buNone/>
            </a:pPr>
            <a:endParaRPr lang="es-CO" sz="1800" dirty="0" smtClean="0"/>
          </a:p>
          <a:p>
            <a:pPr marL="0" lvl="1" indent="0">
              <a:spcBef>
                <a:spcPts val="2"/>
              </a:spcBef>
              <a:buNone/>
            </a:pPr>
            <a:r>
              <a:rPr lang="es-CO" sz="1800" dirty="0" smtClean="0"/>
              <a:t>Este valor será la base para aplicar las disposiciones contenidas en la Norma.</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13792"/>
            <a:ext cx="8229600" cy="1143000"/>
          </a:xfrm>
        </p:spPr>
        <p:txBody>
          <a:bodyPr/>
          <a:lstStyle/>
          <a:p>
            <a:r>
              <a:rPr lang="es-CO" sz="3600" dirty="0" smtClean="0">
                <a:latin typeface="EYInterstate Light" pitchFamily="2" charset="0"/>
              </a:rPr>
              <a:t>REVELACIÓN Y CONCILIACIÓNES</a:t>
            </a:r>
            <a:endParaRPr lang="es-CO" sz="4000" dirty="0">
              <a:latin typeface="EYInterstate Light" pitchFamily="2" charset="0"/>
            </a:endParaRPr>
          </a:p>
        </p:txBody>
      </p:sp>
      <p:sp>
        <p:nvSpPr>
          <p:cNvPr id="4" name="Content Placeholder 2"/>
          <p:cNvSpPr>
            <a:spLocks noGrp="1"/>
          </p:cNvSpPr>
          <p:nvPr>
            <p:ph idx="1"/>
          </p:nvPr>
        </p:nvSpPr>
        <p:spPr>
          <a:xfrm>
            <a:off x="457200" y="1855365"/>
            <a:ext cx="8229600" cy="4525963"/>
          </a:xfrm>
        </p:spPr>
        <p:txBody>
          <a:bodyPr/>
          <a:lstStyle/>
          <a:p>
            <a:pPr>
              <a:spcBef>
                <a:spcPts val="2"/>
              </a:spcBef>
            </a:pPr>
            <a:r>
              <a:rPr lang="es-CO" sz="1800" dirty="0" smtClean="0"/>
              <a:t>La microempresa explicará en una nota a los Estados financieros, como ha efectuado la transición desde el marco contable anterior a la Norma, para esto se requiere que la microempresa incluya:</a:t>
            </a:r>
          </a:p>
          <a:p>
            <a:pPr>
              <a:spcBef>
                <a:spcPts val="2"/>
              </a:spcBef>
            </a:pPr>
            <a:endParaRPr lang="es-CO" sz="1800" dirty="0" smtClean="0"/>
          </a:p>
          <a:p>
            <a:pPr lvl="1">
              <a:spcBef>
                <a:spcPts val="2"/>
              </a:spcBef>
            </a:pPr>
            <a:r>
              <a:rPr lang="es-CO" sz="1400" dirty="0" smtClean="0"/>
              <a:t>Descripción de la naturaleza de cada cambio de política contable;</a:t>
            </a:r>
          </a:p>
          <a:p>
            <a:pPr lvl="1">
              <a:spcBef>
                <a:spcPts val="2"/>
              </a:spcBef>
            </a:pPr>
            <a:endParaRPr lang="es-CO" sz="1400" dirty="0" smtClean="0"/>
          </a:p>
          <a:p>
            <a:pPr lvl="1">
              <a:spcBef>
                <a:spcPts val="2"/>
              </a:spcBef>
            </a:pPr>
            <a:r>
              <a:rPr lang="es-CO" sz="1400" dirty="0" smtClean="0"/>
              <a:t>Conciliación del patrimonio bajo el GAAP anterior y el patrimonio determinado de acuerdo con la Norma, para cada una de las siguientes fechas:</a:t>
            </a:r>
          </a:p>
          <a:p>
            <a:pPr lvl="1">
              <a:spcBef>
                <a:spcPts val="2"/>
              </a:spcBef>
            </a:pPr>
            <a:endParaRPr lang="es-CO" sz="1400" dirty="0" smtClean="0"/>
          </a:p>
          <a:p>
            <a:pPr lvl="2">
              <a:spcBef>
                <a:spcPts val="2"/>
              </a:spcBef>
            </a:pPr>
            <a:r>
              <a:rPr lang="es-CO" sz="1200" dirty="0" smtClean="0"/>
              <a:t>Fecha de transición a esta norma; y,</a:t>
            </a:r>
          </a:p>
          <a:p>
            <a:pPr lvl="2">
              <a:spcBef>
                <a:spcPts val="2"/>
              </a:spcBef>
            </a:pPr>
            <a:r>
              <a:rPr lang="es-CO" sz="1200" dirty="0" smtClean="0"/>
              <a:t>El final del último periodo  presentado en los EF anuales más recientes determinado según el GAAP anterior.</a:t>
            </a:r>
          </a:p>
          <a:p>
            <a:pPr lvl="2">
              <a:spcBef>
                <a:spcPts val="2"/>
              </a:spcBef>
            </a:pPr>
            <a:endParaRPr lang="es-CO" sz="1000" dirty="0" smtClean="0"/>
          </a:p>
          <a:p>
            <a:pPr lvl="1">
              <a:spcBef>
                <a:spcPts val="2"/>
              </a:spcBef>
            </a:pPr>
            <a:r>
              <a:rPr lang="es-CO" sz="1400" dirty="0" smtClean="0"/>
              <a:t>Conciliación del resultado de las operaciones determinado según el GAAP anterior para el último periodo incluido en los EF anuales más recientes, con el resultado determinado de acuerdo a la Norma para ese mismo periodo.</a:t>
            </a:r>
          </a:p>
          <a:p>
            <a:pPr lvl="1">
              <a:spcBef>
                <a:spcPts val="2"/>
              </a:spcBef>
            </a:pPr>
            <a:endParaRPr lang="es-CO" sz="1400" dirty="0" smtClean="0"/>
          </a:p>
          <a:p>
            <a:pPr>
              <a:spcBef>
                <a:spcPts val="2"/>
              </a:spcBef>
            </a:pPr>
            <a:r>
              <a:rPr lang="es-CO" sz="1800" dirty="0" smtClean="0"/>
              <a:t>Si la microempresa no presentó EF en periodos anteriores , revelará este hecho en sus primeros EF bajo ésta norma.</a:t>
            </a:r>
          </a:p>
          <a:p>
            <a:pPr>
              <a:spcBef>
                <a:spcPts val="2"/>
              </a:spcBef>
            </a:pPr>
            <a:endParaRPr lang="es-CO" sz="1800"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13792"/>
            <a:ext cx="8229600" cy="854968"/>
          </a:xfrm>
        </p:spPr>
        <p:txBody>
          <a:bodyPr/>
          <a:lstStyle/>
          <a:p>
            <a:r>
              <a:rPr lang="es-CO" sz="3600" dirty="0" smtClean="0">
                <a:latin typeface="EYInterstate Light" pitchFamily="2" charset="0"/>
              </a:rPr>
              <a:t>Simplificado Vs Pymes</a:t>
            </a:r>
            <a:endParaRPr lang="es-CO" sz="4000" dirty="0">
              <a:latin typeface="EYInterstate Light" pitchFamily="2" charset="0"/>
            </a:endParaRPr>
          </a:p>
        </p:txBody>
      </p:sp>
      <p:sp>
        <p:nvSpPr>
          <p:cNvPr id="4" name="Content Placeholder 2"/>
          <p:cNvSpPr>
            <a:spLocks noGrp="1"/>
          </p:cNvSpPr>
          <p:nvPr>
            <p:ph idx="1"/>
          </p:nvPr>
        </p:nvSpPr>
        <p:spPr>
          <a:xfrm>
            <a:off x="457200" y="1268761"/>
            <a:ext cx="8229600" cy="5112568"/>
          </a:xfrm>
        </p:spPr>
        <p:txBody>
          <a:bodyPr/>
          <a:lstStyle/>
          <a:p>
            <a:pPr marL="0" indent="0">
              <a:spcBef>
                <a:spcPts val="2"/>
              </a:spcBef>
              <a:buNone/>
            </a:pPr>
            <a:r>
              <a:rPr lang="es-CO" sz="1800" dirty="0" smtClean="0"/>
              <a:t>NIIF para pymes trae cinco excepciones que no trae la contabilidad simplificada en adopcion por primera vez:</a:t>
            </a:r>
          </a:p>
          <a:p>
            <a:pPr lvl="1">
              <a:spcBef>
                <a:spcPts val="2"/>
              </a:spcBef>
            </a:pPr>
            <a:endParaRPr lang="es-CO" sz="1400" dirty="0" smtClean="0"/>
          </a:p>
          <a:p>
            <a:pPr lvl="1">
              <a:spcBef>
                <a:spcPts val="2"/>
              </a:spcBef>
            </a:pPr>
            <a:endParaRPr lang="es-CO" sz="1400" dirty="0" smtClean="0"/>
          </a:p>
          <a:p>
            <a:pPr lvl="1">
              <a:spcBef>
                <a:spcPts val="2"/>
              </a:spcBef>
            </a:pPr>
            <a:r>
              <a:rPr lang="es-CO" sz="1400" dirty="0" smtClean="0"/>
              <a:t>Baja en Cuenta de Activos y Pasivos financieros</a:t>
            </a:r>
          </a:p>
          <a:p>
            <a:pPr marL="457200" lvl="1" indent="0">
              <a:spcBef>
                <a:spcPts val="2"/>
              </a:spcBef>
              <a:buNone/>
            </a:pPr>
            <a:endParaRPr lang="es-CO" sz="1400" dirty="0" smtClean="0"/>
          </a:p>
          <a:p>
            <a:pPr marL="457200" lvl="1" indent="0">
              <a:spcBef>
                <a:spcPts val="2"/>
              </a:spcBef>
              <a:buNone/>
            </a:pPr>
            <a:endParaRPr lang="es-CO" sz="1400" dirty="0" smtClean="0"/>
          </a:p>
          <a:p>
            <a:pPr lvl="1">
              <a:spcBef>
                <a:spcPts val="2"/>
              </a:spcBef>
            </a:pPr>
            <a:r>
              <a:rPr lang="es-CO" sz="1400" dirty="0" smtClean="0"/>
              <a:t>Contailidad de Coberturas</a:t>
            </a:r>
          </a:p>
          <a:p>
            <a:pPr marL="457200" lvl="1" indent="0">
              <a:spcBef>
                <a:spcPts val="2"/>
              </a:spcBef>
              <a:buNone/>
            </a:pPr>
            <a:endParaRPr lang="es-CO" sz="1400" dirty="0" smtClean="0"/>
          </a:p>
          <a:p>
            <a:pPr marL="457200" lvl="1" indent="0">
              <a:spcBef>
                <a:spcPts val="2"/>
              </a:spcBef>
              <a:buNone/>
            </a:pPr>
            <a:endParaRPr lang="es-CO" sz="1400" dirty="0" smtClean="0"/>
          </a:p>
          <a:p>
            <a:pPr lvl="1">
              <a:spcBef>
                <a:spcPts val="2"/>
              </a:spcBef>
            </a:pPr>
            <a:r>
              <a:rPr lang="es-CO" sz="1400" dirty="0" smtClean="0"/>
              <a:t>Estimaciones contables</a:t>
            </a:r>
          </a:p>
          <a:p>
            <a:pPr marL="457200" lvl="1" indent="0">
              <a:spcBef>
                <a:spcPts val="2"/>
              </a:spcBef>
              <a:buNone/>
            </a:pPr>
            <a:endParaRPr lang="es-CO" sz="1400" dirty="0" smtClean="0"/>
          </a:p>
          <a:p>
            <a:pPr marL="457200" lvl="1" indent="0">
              <a:spcBef>
                <a:spcPts val="2"/>
              </a:spcBef>
              <a:buNone/>
            </a:pPr>
            <a:endParaRPr lang="es-CO" sz="1400" dirty="0" smtClean="0"/>
          </a:p>
          <a:p>
            <a:pPr lvl="1">
              <a:spcBef>
                <a:spcPts val="2"/>
              </a:spcBef>
            </a:pPr>
            <a:r>
              <a:rPr lang="es-CO" sz="1400" dirty="0" smtClean="0"/>
              <a:t>Operaciones Discontinuadas</a:t>
            </a:r>
          </a:p>
          <a:p>
            <a:pPr lvl="1">
              <a:spcBef>
                <a:spcPts val="2"/>
              </a:spcBef>
            </a:pPr>
            <a:endParaRPr lang="es-CO" sz="1400" dirty="0" smtClean="0"/>
          </a:p>
          <a:p>
            <a:pPr lvl="1">
              <a:spcBef>
                <a:spcPts val="2"/>
              </a:spcBef>
            </a:pPr>
            <a:endParaRPr lang="es-CO" sz="1400" dirty="0"/>
          </a:p>
          <a:p>
            <a:pPr lvl="1">
              <a:spcBef>
                <a:spcPts val="2"/>
              </a:spcBef>
            </a:pPr>
            <a:r>
              <a:rPr lang="es-CO" sz="1400" dirty="0" smtClean="0"/>
              <a:t>Medicion de participaciones no controladoras</a:t>
            </a:r>
          </a:p>
          <a:p>
            <a:pPr marL="0" indent="0">
              <a:spcBef>
                <a:spcPts val="2"/>
              </a:spcBef>
              <a:buNone/>
            </a:pPr>
            <a:endParaRPr lang="es-CO" sz="1800" dirty="0" smtClean="0"/>
          </a:p>
        </p:txBody>
      </p:sp>
    </p:spTree>
    <p:extLst>
      <p:ext uri="{BB962C8B-B14F-4D97-AF65-F5344CB8AC3E}">
        <p14:creationId xmlns:p14="http://schemas.microsoft.com/office/powerpoint/2010/main" val="2341795651"/>
      </p:ext>
    </p:extLst>
  </p:cSld>
  <p:clrMapOvr>
    <a:masterClrMapping/>
  </p:clrMapOvr>
  <p:timing>
    <p:tnLst>
      <p:par>
        <p:cTn id="1" dur="indefinite" restart="never" nodeType="tmRoot"/>
      </p:par>
    </p:tnLst>
  </p:timing>
</p:sld>
</file>

<file path=ppt/theme/theme1.xml><?xml version="1.0" encoding="utf-8"?>
<a:theme xmlns:a="http://schemas.openxmlformats.org/drawingml/2006/main" name="Bullet text">
  <a:themeElements>
    <a:clrScheme name="Bullet text 1">
      <a:dk1>
        <a:srgbClr val="646464"/>
      </a:dk1>
      <a:lt1>
        <a:srgbClr val="FFFFFF"/>
      </a:lt1>
      <a:dk2>
        <a:srgbClr val="646464"/>
      </a:dk2>
      <a:lt2>
        <a:srgbClr val="808080"/>
      </a:lt2>
      <a:accent1>
        <a:srgbClr val="808080"/>
      </a:accent1>
      <a:accent2>
        <a:srgbClr val="FFD200"/>
      </a:accent2>
      <a:accent3>
        <a:srgbClr val="FFFFFF"/>
      </a:accent3>
      <a:accent4>
        <a:srgbClr val="545454"/>
      </a:accent4>
      <a:accent5>
        <a:srgbClr val="C0C0C0"/>
      </a:accent5>
      <a:accent6>
        <a:srgbClr val="E7BE00"/>
      </a:accent6>
      <a:hlink>
        <a:srgbClr val="808080"/>
      </a:hlink>
      <a:folHlink>
        <a:srgbClr val="C0C0C0"/>
      </a:folHlink>
    </a:clrScheme>
    <a:fontScheme name="Bullet tex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2"/>
        </a:solidFill>
        <a:ln w="9525" cap="flat" cmpd="sng" algn="ctr">
          <a:no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2"/>
        </a:solidFill>
        <a:ln w="9525" cap="flat" cmpd="sng" algn="ctr">
          <a:no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Bullet text 1">
        <a:dk1>
          <a:srgbClr val="646464"/>
        </a:dk1>
        <a:lt1>
          <a:srgbClr val="FFFFFF"/>
        </a:lt1>
        <a:dk2>
          <a:srgbClr val="646464"/>
        </a:dk2>
        <a:lt2>
          <a:srgbClr val="808080"/>
        </a:lt2>
        <a:accent1>
          <a:srgbClr val="808080"/>
        </a:accent1>
        <a:accent2>
          <a:srgbClr val="FFD200"/>
        </a:accent2>
        <a:accent3>
          <a:srgbClr val="FFFFFF"/>
        </a:accent3>
        <a:accent4>
          <a:srgbClr val="545454"/>
        </a:accent4>
        <a:accent5>
          <a:srgbClr val="C0C0C0"/>
        </a:accent5>
        <a:accent6>
          <a:srgbClr val="E7BE00"/>
        </a:accent6>
        <a:hlink>
          <a:srgbClr val="808080"/>
        </a:hlink>
        <a:folHlink>
          <a:srgbClr val="C0C0C0"/>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Line 2 divider">
  <a:themeElements>
    <a:clrScheme name="Line 2 divider 1">
      <a:dk1>
        <a:srgbClr val="646464"/>
      </a:dk1>
      <a:lt1>
        <a:srgbClr val="FFFFFF"/>
      </a:lt1>
      <a:dk2>
        <a:srgbClr val="646464"/>
      </a:dk2>
      <a:lt2>
        <a:srgbClr val="808080"/>
      </a:lt2>
      <a:accent1>
        <a:srgbClr val="808080"/>
      </a:accent1>
      <a:accent2>
        <a:srgbClr val="FFD200"/>
      </a:accent2>
      <a:accent3>
        <a:srgbClr val="FFFFFF"/>
      </a:accent3>
      <a:accent4>
        <a:srgbClr val="545454"/>
      </a:accent4>
      <a:accent5>
        <a:srgbClr val="C0C0C0"/>
      </a:accent5>
      <a:accent6>
        <a:srgbClr val="E7BE00"/>
      </a:accent6>
      <a:hlink>
        <a:srgbClr val="808080"/>
      </a:hlink>
      <a:folHlink>
        <a:srgbClr val="C0C0C0"/>
      </a:folHlink>
    </a:clrScheme>
    <a:fontScheme name="Line 2 divid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2"/>
        </a:solidFill>
        <a:ln w="9525" cap="flat" cmpd="sng" algn="ctr">
          <a:no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2"/>
        </a:solidFill>
        <a:ln w="9525" cap="flat" cmpd="sng" algn="ctr">
          <a:no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Line 2 divider 1">
        <a:dk1>
          <a:srgbClr val="646464"/>
        </a:dk1>
        <a:lt1>
          <a:srgbClr val="FFFFFF"/>
        </a:lt1>
        <a:dk2>
          <a:srgbClr val="646464"/>
        </a:dk2>
        <a:lt2>
          <a:srgbClr val="808080"/>
        </a:lt2>
        <a:accent1>
          <a:srgbClr val="808080"/>
        </a:accent1>
        <a:accent2>
          <a:srgbClr val="FFD200"/>
        </a:accent2>
        <a:accent3>
          <a:srgbClr val="FFFFFF"/>
        </a:accent3>
        <a:accent4>
          <a:srgbClr val="545454"/>
        </a:accent4>
        <a:accent5>
          <a:srgbClr val="C0C0C0"/>
        </a:accent5>
        <a:accent6>
          <a:srgbClr val="E7BE00"/>
        </a:accent6>
        <a:hlink>
          <a:srgbClr val="808080"/>
        </a:hlink>
        <a:folHlink>
          <a:srgbClr val="C0C0C0"/>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Line 3 divider">
  <a:themeElements>
    <a:clrScheme name="Line 3 divider 1">
      <a:dk1>
        <a:srgbClr val="646464"/>
      </a:dk1>
      <a:lt1>
        <a:srgbClr val="FFFFFF"/>
      </a:lt1>
      <a:dk2>
        <a:srgbClr val="646464"/>
      </a:dk2>
      <a:lt2>
        <a:srgbClr val="808080"/>
      </a:lt2>
      <a:accent1>
        <a:srgbClr val="808080"/>
      </a:accent1>
      <a:accent2>
        <a:srgbClr val="FFD200"/>
      </a:accent2>
      <a:accent3>
        <a:srgbClr val="FFFFFF"/>
      </a:accent3>
      <a:accent4>
        <a:srgbClr val="545454"/>
      </a:accent4>
      <a:accent5>
        <a:srgbClr val="C0C0C0"/>
      </a:accent5>
      <a:accent6>
        <a:srgbClr val="E7BE00"/>
      </a:accent6>
      <a:hlink>
        <a:srgbClr val="808080"/>
      </a:hlink>
      <a:folHlink>
        <a:srgbClr val="C0C0C0"/>
      </a:folHlink>
    </a:clrScheme>
    <a:fontScheme name="Line 3 divid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2"/>
        </a:solidFill>
        <a:ln w="9525" cap="flat" cmpd="sng" algn="ctr">
          <a:no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2"/>
        </a:solidFill>
        <a:ln w="9525" cap="flat" cmpd="sng" algn="ctr">
          <a:no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Line 3 divider 1">
        <a:dk1>
          <a:srgbClr val="646464"/>
        </a:dk1>
        <a:lt1>
          <a:srgbClr val="FFFFFF"/>
        </a:lt1>
        <a:dk2>
          <a:srgbClr val="646464"/>
        </a:dk2>
        <a:lt2>
          <a:srgbClr val="808080"/>
        </a:lt2>
        <a:accent1>
          <a:srgbClr val="808080"/>
        </a:accent1>
        <a:accent2>
          <a:srgbClr val="FFD200"/>
        </a:accent2>
        <a:accent3>
          <a:srgbClr val="FFFFFF"/>
        </a:accent3>
        <a:accent4>
          <a:srgbClr val="545454"/>
        </a:accent4>
        <a:accent5>
          <a:srgbClr val="C0C0C0"/>
        </a:accent5>
        <a:accent6>
          <a:srgbClr val="E7BE00"/>
        </a:accent6>
        <a:hlink>
          <a:srgbClr val="808080"/>
        </a:hlink>
        <a:folHlink>
          <a:srgbClr val="C0C0C0"/>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Yellow fill divider">
  <a:themeElements>
    <a:clrScheme name="Yellow fill divider 1">
      <a:dk1>
        <a:srgbClr val="646464"/>
      </a:dk1>
      <a:lt1>
        <a:srgbClr val="FFFFFF"/>
      </a:lt1>
      <a:dk2>
        <a:srgbClr val="646464"/>
      </a:dk2>
      <a:lt2>
        <a:srgbClr val="808080"/>
      </a:lt2>
      <a:accent1>
        <a:srgbClr val="808080"/>
      </a:accent1>
      <a:accent2>
        <a:srgbClr val="FFD200"/>
      </a:accent2>
      <a:accent3>
        <a:srgbClr val="FFFFFF"/>
      </a:accent3>
      <a:accent4>
        <a:srgbClr val="545454"/>
      </a:accent4>
      <a:accent5>
        <a:srgbClr val="C0C0C0"/>
      </a:accent5>
      <a:accent6>
        <a:srgbClr val="E7BE00"/>
      </a:accent6>
      <a:hlink>
        <a:srgbClr val="808080"/>
      </a:hlink>
      <a:folHlink>
        <a:srgbClr val="C0C0C0"/>
      </a:folHlink>
    </a:clrScheme>
    <a:fontScheme name="Yellow fill divid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2"/>
        </a:solidFill>
        <a:ln w="9525" cap="flat" cmpd="sng" algn="ctr">
          <a:no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2"/>
        </a:solidFill>
        <a:ln w="9525" cap="flat" cmpd="sng" algn="ctr">
          <a:no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Yellow fill divider 1">
        <a:dk1>
          <a:srgbClr val="646464"/>
        </a:dk1>
        <a:lt1>
          <a:srgbClr val="FFFFFF"/>
        </a:lt1>
        <a:dk2>
          <a:srgbClr val="646464"/>
        </a:dk2>
        <a:lt2>
          <a:srgbClr val="808080"/>
        </a:lt2>
        <a:accent1>
          <a:srgbClr val="808080"/>
        </a:accent1>
        <a:accent2>
          <a:srgbClr val="FFD200"/>
        </a:accent2>
        <a:accent3>
          <a:srgbClr val="FFFFFF"/>
        </a:accent3>
        <a:accent4>
          <a:srgbClr val="545454"/>
        </a:accent4>
        <a:accent5>
          <a:srgbClr val="C0C0C0"/>
        </a:accent5>
        <a:accent6>
          <a:srgbClr val="E7BE00"/>
        </a:accent6>
        <a:hlink>
          <a:srgbClr val="808080"/>
        </a:hlink>
        <a:folHlink>
          <a:srgbClr val="C0C0C0"/>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Javeriana">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Bullet text">
  <a:themeElements>
    <a:clrScheme name="1_Bullet text 1">
      <a:dk1>
        <a:srgbClr val="646464"/>
      </a:dk1>
      <a:lt1>
        <a:srgbClr val="FFFFFF"/>
      </a:lt1>
      <a:dk2>
        <a:srgbClr val="646464"/>
      </a:dk2>
      <a:lt2>
        <a:srgbClr val="808080"/>
      </a:lt2>
      <a:accent1>
        <a:srgbClr val="808080"/>
      </a:accent1>
      <a:accent2>
        <a:srgbClr val="FFD200"/>
      </a:accent2>
      <a:accent3>
        <a:srgbClr val="FFFFFF"/>
      </a:accent3>
      <a:accent4>
        <a:srgbClr val="545454"/>
      </a:accent4>
      <a:accent5>
        <a:srgbClr val="C0C0C0"/>
      </a:accent5>
      <a:accent6>
        <a:srgbClr val="E7BE00"/>
      </a:accent6>
      <a:hlink>
        <a:srgbClr val="808080"/>
      </a:hlink>
      <a:folHlink>
        <a:srgbClr val="C0C0C0"/>
      </a:folHlink>
    </a:clrScheme>
    <a:fontScheme name="1_Bullet tex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2"/>
        </a:solidFill>
        <a:ln w="9525" cap="flat" cmpd="sng" algn="ctr">
          <a:no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2"/>
        </a:solidFill>
        <a:ln w="9525" cap="flat" cmpd="sng" algn="ctr">
          <a:no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1_Bullet text 1">
        <a:dk1>
          <a:srgbClr val="646464"/>
        </a:dk1>
        <a:lt1>
          <a:srgbClr val="FFFFFF"/>
        </a:lt1>
        <a:dk2>
          <a:srgbClr val="646464"/>
        </a:dk2>
        <a:lt2>
          <a:srgbClr val="808080"/>
        </a:lt2>
        <a:accent1>
          <a:srgbClr val="808080"/>
        </a:accent1>
        <a:accent2>
          <a:srgbClr val="FFD200"/>
        </a:accent2>
        <a:accent3>
          <a:srgbClr val="FFFFFF"/>
        </a:accent3>
        <a:accent4>
          <a:srgbClr val="545454"/>
        </a:accent4>
        <a:accent5>
          <a:srgbClr val="C0C0C0"/>
        </a:accent5>
        <a:accent6>
          <a:srgbClr val="E7BE00"/>
        </a:accent6>
        <a:hlink>
          <a:srgbClr val="808080"/>
        </a:hlink>
        <a:folHlink>
          <a:srgbClr val="C0C0C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ext slide no bullets">
  <a:themeElements>
    <a:clrScheme name="Text slide no bullets 1">
      <a:dk1>
        <a:srgbClr val="646464"/>
      </a:dk1>
      <a:lt1>
        <a:srgbClr val="FFFFFF"/>
      </a:lt1>
      <a:dk2>
        <a:srgbClr val="646464"/>
      </a:dk2>
      <a:lt2>
        <a:srgbClr val="808080"/>
      </a:lt2>
      <a:accent1>
        <a:srgbClr val="808080"/>
      </a:accent1>
      <a:accent2>
        <a:srgbClr val="FFD200"/>
      </a:accent2>
      <a:accent3>
        <a:srgbClr val="FFFFFF"/>
      </a:accent3>
      <a:accent4>
        <a:srgbClr val="545454"/>
      </a:accent4>
      <a:accent5>
        <a:srgbClr val="C0C0C0"/>
      </a:accent5>
      <a:accent6>
        <a:srgbClr val="E7BE00"/>
      </a:accent6>
      <a:hlink>
        <a:srgbClr val="808080"/>
      </a:hlink>
      <a:folHlink>
        <a:srgbClr val="C0C0C0"/>
      </a:folHlink>
    </a:clrScheme>
    <a:fontScheme name="Text slide no bulle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2"/>
        </a:solidFill>
        <a:ln w="9525" cap="flat" cmpd="sng" algn="ctr">
          <a:no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2"/>
        </a:solidFill>
        <a:ln w="9525" cap="flat" cmpd="sng" algn="ctr">
          <a:no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Text slide no bullets 1">
        <a:dk1>
          <a:srgbClr val="646464"/>
        </a:dk1>
        <a:lt1>
          <a:srgbClr val="FFFFFF"/>
        </a:lt1>
        <a:dk2>
          <a:srgbClr val="646464"/>
        </a:dk2>
        <a:lt2>
          <a:srgbClr val="808080"/>
        </a:lt2>
        <a:accent1>
          <a:srgbClr val="808080"/>
        </a:accent1>
        <a:accent2>
          <a:srgbClr val="FFD200"/>
        </a:accent2>
        <a:accent3>
          <a:srgbClr val="FFFFFF"/>
        </a:accent3>
        <a:accent4>
          <a:srgbClr val="545454"/>
        </a:accent4>
        <a:accent5>
          <a:srgbClr val="C0C0C0"/>
        </a:accent5>
        <a:accent6>
          <a:srgbClr val="E7BE00"/>
        </a:accent6>
        <a:hlink>
          <a:srgbClr val="808080"/>
        </a:hlink>
        <a:folHlink>
          <a:srgbClr val="C0C0C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Mixed text slide">
  <a:themeElements>
    <a:clrScheme name="Mixed text slide 1">
      <a:dk1>
        <a:srgbClr val="646464"/>
      </a:dk1>
      <a:lt1>
        <a:srgbClr val="FFFFFF"/>
      </a:lt1>
      <a:dk2>
        <a:srgbClr val="646464"/>
      </a:dk2>
      <a:lt2>
        <a:srgbClr val="808080"/>
      </a:lt2>
      <a:accent1>
        <a:srgbClr val="808080"/>
      </a:accent1>
      <a:accent2>
        <a:srgbClr val="FFD200"/>
      </a:accent2>
      <a:accent3>
        <a:srgbClr val="FFFFFF"/>
      </a:accent3>
      <a:accent4>
        <a:srgbClr val="545454"/>
      </a:accent4>
      <a:accent5>
        <a:srgbClr val="C0C0C0"/>
      </a:accent5>
      <a:accent6>
        <a:srgbClr val="E7BE00"/>
      </a:accent6>
      <a:hlink>
        <a:srgbClr val="808080"/>
      </a:hlink>
      <a:folHlink>
        <a:srgbClr val="C0C0C0"/>
      </a:folHlink>
    </a:clrScheme>
    <a:fontScheme name="Mixed text 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2"/>
        </a:solidFill>
        <a:ln w="9525" cap="flat" cmpd="sng" algn="ctr">
          <a:no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2"/>
        </a:solidFill>
        <a:ln w="9525" cap="flat" cmpd="sng" algn="ctr">
          <a:no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Mixed text slide 1">
        <a:dk1>
          <a:srgbClr val="646464"/>
        </a:dk1>
        <a:lt1>
          <a:srgbClr val="FFFFFF"/>
        </a:lt1>
        <a:dk2>
          <a:srgbClr val="646464"/>
        </a:dk2>
        <a:lt2>
          <a:srgbClr val="808080"/>
        </a:lt2>
        <a:accent1>
          <a:srgbClr val="808080"/>
        </a:accent1>
        <a:accent2>
          <a:srgbClr val="FFD200"/>
        </a:accent2>
        <a:accent3>
          <a:srgbClr val="FFFFFF"/>
        </a:accent3>
        <a:accent4>
          <a:srgbClr val="545454"/>
        </a:accent4>
        <a:accent5>
          <a:srgbClr val="C0C0C0"/>
        </a:accent5>
        <a:accent6>
          <a:srgbClr val="E7BE00"/>
        </a:accent6>
        <a:hlink>
          <a:srgbClr val="808080"/>
        </a:hlink>
        <a:folHlink>
          <a:srgbClr val="C0C0C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Grey fill divider">
  <a:themeElements>
    <a:clrScheme name="Grey fill divider 1">
      <a:dk1>
        <a:srgbClr val="646464"/>
      </a:dk1>
      <a:lt1>
        <a:srgbClr val="FFFFFF"/>
      </a:lt1>
      <a:dk2>
        <a:srgbClr val="646464"/>
      </a:dk2>
      <a:lt2>
        <a:srgbClr val="808080"/>
      </a:lt2>
      <a:accent1>
        <a:srgbClr val="808080"/>
      </a:accent1>
      <a:accent2>
        <a:srgbClr val="FFD200"/>
      </a:accent2>
      <a:accent3>
        <a:srgbClr val="FFFFFF"/>
      </a:accent3>
      <a:accent4>
        <a:srgbClr val="545454"/>
      </a:accent4>
      <a:accent5>
        <a:srgbClr val="C0C0C0"/>
      </a:accent5>
      <a:accent6>
        <a:srgbClr val="E7BE00"/>
      </a:accent6>
      <a:hlink>
        <a:srgbClr val="808080"/>
      </a:hlink>
      <a:folHlink>
        <a:srgbClr val="C0C0C0"/>
      </a:folHlink>
    </a:clrScheme>
    <a:fontScheme name="Grey fill divid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2"/>
        </a:solidFill>
        <a:ln w="9525" cap="flat" cmpd="sng" algn="ctr">
          <a:no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2"/>
        </a:solidFill>
        <a:ln w="9525" cap="flat" cmpd="sng" algn="ctr">
          <a:no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Grey fill divider 1">
        <a:dk1>
          <a:srgbClr val="646464"/>
        </a:dk1>
        <a:lt1>
          <a:srgbClr val="FFFFFF"/>
        </a:lt1>
        <a:dk2>
          <a:srgbClr val="646464"/>
        </a:dk2>
        <a:lt2>
          <a:srgbClr val="808080"/>
        </a:lt2>
        <a:accent1>
          <a:srgbClr val="808080"/>
        </a:accent1>
        <a:accent2>
          <a:srgbClr val="FFD200"/>
        </a:accent2>
        <a:accent3>
          <a:srgbClr val="FFFFFF"/>
        </a:accent3>
        <a:accent4>
          <a:srgbClr val="545454"/>
        </a:accent4>
        <a:accent5>
          <a:srgbClr val="C0C0C0"/>
        </a:accent5>
        <a:accent6>
          <a:srgbClr val="E7BE00"/>
        </a:accent6>
        <a:hlink>
          <a:srgbClr val="808080"/>
        </a:hlink>
        <a:folHlink>
          <a:srgbClr val="C0C0C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Key statement slide">
  <a:themeElements>
    <a:clrScheme name="Key statement slide 1">
      <a:dk1>
        <a:srgbClr val="646464"/>
      </a:dk1>
      <a:lt1>
        <a:srgbClr val="FFFFFF"/>
      </a:lt1>
      <a:dk2>
        <a:srgbClr val="646464"/>
      </a:dk2>
      <a:lt2>
        <a:srgbClr val="808080"/>
      </a:lt2>
      <a:accent1>
        <a:srgbClr val="808080"/>
      </a:accent1>
      <a:accent2>
        <a:srgbClr val="FFD200"/>
      </a:accent2>
      <a:accent3>
        <a:srgbClr val="FFFFFF"/>
      </a:accent3>
      <a:accent4>
        <a:srgbClr val="545454"/>
      </a:accent4>
      <a:accent5>
        <a:srgbClr val="C0C0C0"/>
      </a:accent5>
      <a:accent6>
        <a:srgbClr val="E7BE00"/>
      </a:accent6>
      <a:hlink>
        <a:srgbClr val="808080"/>
      </a:hlink>
      <a:folHlink>
        <a:srgbClr val="C0C0C0"/>
      </a:folHlink>
    </a:clrScheme>
    <a:fontScheme name="Key statement slide">
      <a:majorFont>
        <a:latin typeface="Arial"/>
        <a:ea typeface=""/>
        <a:cs typeface="Arial"/>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2"/>
        </a:solidFill>
        <a:ln w="9525" cap="flat" cmpd="sng" algn="ctr">
          <a:no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2"/>
        </a:solidFill>
        <a:ln w="9525" cap="flat" cmpd="sng" algn="ctr">
          <a:no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Key statement slide 1">
        <a:dk1>
          <a:srgbClr val="646464"/>
        </a:dk1>
        <a:lt1>
          <a:srgbClr val="FFFFFF"/>
        </a:lt1>
        <a:dk2>
          <a:srgbClr val="646464"/>
        </a:dk2>
        <a:lt2>
          <a:srgbClr val="808080"/>
        </a:lt2>
        <a:accent1>
          <a:srgbClr val="808080"/>
        </a:accent1>
        <a:accent2>
          <a:srgbClr val="FFD200"/>
        </a:accent2>
        <a:accent3>
          <a:srgbClr val="FFFFFF"/>
        </a:accent3>
        <a:accent4>
          <a:srgbClr val="545454"/>
        </a:accent4>
        <a:accent5>
          <a:srgbClr val="C0C0C0"/>
        </a:accent5>
        <a:accent6>
          <a:srgbClr val="E7BE00"/>
        </a:accent6>
        <a:hlink>
          <a:srgbClr val="808080"/>
        </a:hlink>
        <a:folHlink>
          <a:srgbClr val="C0C0C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Picture divider">
  <a:themeElements>
    <a:clrScheme name="Picture divider 1">
      <a:dk1>
        <a:srgbClr val="646464"/>
      </a:dk1>
      <a:lt1>
        <a:srgbClr val="FFFFFF"/>
      </a:lt1>
      <a:dk2>
        <a:srgbClr val="646464"/>
      </a:dk2>
      <a:lt2>
        <a:srgbClr val="808080"/>
      </a:lt2>
      <a:accent1>
        <a:srgbClr val="808080"/>
      </a:accent1>
      <a:accent2>
        <a:srgbClr val="FFD200"/>
      </a:accent2>
      <a:accent3>
        <a:srgbClr val="FFFFFF"/>
      </a:accent3>
      <a:accent4>
        <a:srgbClr val="545454"/>
      </a:accent4>
      <a:accent5>
        <a:srgbClr val="C0C0C0"/>
      </a:accent5>
      <a:accent6>
        <a:srgbClr val="E7BE00"/>
      </a:accent6>
      <a:hlink>
        <a:srgbClr val="808080"/>
      </a:hlink>
      <a:folHlink>
        <a:srgbClr val="C0C0C0"/>
      </a:folHlink>
    </a:clrScheme>
    <a:fontScheme name="Picture divid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2"/>
        </a:solidFill>
        <a:ln w="9525" cap="flat" cmpd="sng" algn="ctr">
          <a:no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2"/>
        </a:solidFill>
        <a:ln w="9525" cap="flat" cmpd="sng" algn="ctr">
          <a:no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Picture divider 1">
        <a:dk1>
          <a:srgbClr val="646464"/>
        </a:dk1>
        <a:lt1>
          <a:srgbClr val="FFFFFF"/>
        </a:lt1>
        <a:dk2>
          <a:srgbClr val="646464"/>
        </a:dk2>
        <a:lt2>
          <a:srgbClr val="808080"/>
        </a:lt2>
        <a:accent1>
          <a:srgbClr val="808080"/>
        </a:accent1>
        <a:accent2>
          <a:srgbClr val="FFD200"/>
        </a:accent2>
        <a:accent3>
          <a:srgbClr val="FFFFFF"/>
        </a:accent3>
        <a:accent4>
          <a:srgbClr val="545454"/>
        </a:accent4>
        <a:accent5>
          <a:srgbClr val="C0C0C0"/>
        </a:accent5>
        <a:accent6>
          <a:srgbClr val="E7BE00"/>
        </a:accent6>
        <a:hlink>
          <a:srgbClr val="808080"/>
        </a:hlink>
        <a:folHlink>
          <a:srgbClr val="C0C0C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Color picture divider">
  <a:themeElements>
    <a:clrScheme name="Color picture divider 1">
      <a:dk1>
        <a:srgbClr val="646464"/>
      </a:dk1>
      <a:lt1>
        <a:srgbClr val="FFFFFF"/>
      </a:lt1>
      <a:dk2>
        <a:srgbClr val="646464"/>
      </a:dk2>
      <a:lt2>
        <a:srgbClr val="808080"/>
      </a:lt2>
      <a:accent1>
        <a:srgbClr val="808080"/>
      </a:accent1>
      <a:accent2>
        <a:srgbClr val="FFD200"/>
      </a:accent2>
      <a:accent3>
        <a:srgbClr val="FFFFFF"/>
      </a:accent3>
      <a:accent4>
        <a:srgbClr val="545454"/>
      </a:accent4>
      <a:accent5>
        <a:srgbClr val="C0C0C0"/>
      </a:accent5>
      <a:accent6>
        <a:srgbClr val="E7BE00"/>
      </a:accent6>
      <a:hlink>
        <a:srgbClr val="808080"/>
      </a:hlink>
      <a:folHlink>
        <a:srgbClr val="C0C0C0"/>
      </a:folHlink>
    </a:clrScheme>
    <a:fontScheme name="Color picture divid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2"/>
        </a:solidFill>
        <a:ln w="9525" cap="flat" cmpd="sng" algn="ctr">
          <a:no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2"/>
        </a:solidFill>
        <a:ln w="9525" cap="flat" cmpd="sng" algn="ctr">
          <a:no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Color picture divider 1">
        <a:dk1>
          <a:srgbClr val="646464"/>
        </a:dk1>
        <a:lt1>
          <a:srgbClr val="FFFFFF"/>
        </a:lt1>
        <a:dk2>
          <a:srgbClr val="646464"/>
        </a:dk2>
        <a:lt2>
          <a:srgbClr val="808080"/>
        </a:lt2>
        <a:accent1>
          <a:srgbClr val="808080"/>
        </a:accent1>
        <a:accent2>
          <a:srgbClr val="FFD200"/>
        </a:accent2>
        <a:accent3>
          <a:srgbClr val="FFFFFF"/>
        </a:accent3>
        <a:accent4>
          <a:srgbClr val="545454"/>
        </a:accent4>
        <a:accent5>
          <a:srgbClr val="C0C0C0"/>
        </a:accent5>
        <a:accent6>
          <a:srgbClr val="E7BE00"/>
        </a:accent6>
        <a:hlink>
          <a:srgbClr val="808080"/>
        </a:hlink>
        <a:folHlink>
          <a:srgbClr val="C0C0C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Line 1 divider">
  <a:themeElements>
    <a:clrScheme name="Line 1 divider 1">
      <a:dk1>
        <a:srgbClr val="646464"/>
      </a:dk1>
      <a:lt1>
        <a:srgbClr val="FFFFFF"/>
      </a:lt1>
      <a:dk2>
        <a:srgbClr val="646464"/>
      </a:dk2>
      <a:lt2>
        <a:srgbClr val="808080"/>
      </a:lt2>
      <a:accent1>
        <a:srgbClr val="808080"/>
      </a:accent1>
      <a:accent2>
        <a:srgbClr val="FFD200"/>
      </a:accent2>
      <a:accent3>
        <a:srgbClr val="FFFFFF"/>
      </a:accent3>
      <a:accent4>
        <a:srgbClr val="545454"/>
      </a:accent4>
      <a:accent5>
        <a:srgbClr val="C0C0C0"/>
      </a:accent5>
      <a:accent6>
        <a:srgbClr val="E7BE00"/>
      </a:accent6>
      <a:hlink>
        <a:srgbClr val="808080"/>
      </a:hlink>
      <a:folHlink>
        <a:srgbClr val="C0C0C0"/>
      </a:folHlink>
    </a:clrScheme>
    <a:fontScheme name="Line 1 divid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2"/>
        </a:solidFill>
        <a:ln w="9525" cap="flat" cmpd="sng" algn="ctr">
          <a:no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2"/>
        </a:solidFill>
        <a:ln w="9525" cap="flat" cmpd="sng" algn="ctr">
          <a:no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Line 1 divider 1">
        <a:dk1>
          <a:srgbClr val="646464"/>
        </a:dk1>
        <a:lt1>
          <a:srgbClr val="FFFFFF"/>
        </a:lt1>
        <a:dk2>
          <a:srgbClr val="646464"/>
        </a:dk2>
        <a:lt2>
          <a:srgbClr val="808080"/>
        </a:lt2>
        <a:accent1>
          <a:srgbClr val="808080"/>
        </a:accent1>
        <a:accent2>
          <a:srgbClr val="FFD200"/>
        </a:accent2>
        <a:accent3>
          <a:srgbClr val="FFFFFF"/>
        </a:accent3>
        <a:accent4>
          <a:srgbClr val="545454"/>
        </a:accent4>
        <a:accent5>
          <a:srgbClr val="C0C0C0"/>
        </a:accent5>
        <a:accent6>
          <a:srgbClr val="E7BE00"/>
        </a:accent6>
        <a:hlink>
          <a:srgbClr val="808080"/>
        </a:hlink>
        <a:folHlink>
          <a:srgbClr val="C0C0C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EY Template Presentación (Recomendado para impresión)</Template>
  <TotalTime>6671</TotalTime>
  <Words>865</Words>
  <Application>Microsoft Office PowerPoint</Application>
  <PresentationFormat>Presentación en pantalla (4:3)</PresentationFormat>
  <Paragraphs>125</Paragraphs>
  <Slides>12</Slides>
  <Notes>1</Notes>
  <HiddenSlides>0</HiddenSlides>
  <MMClips>0</MMClips>
  <ScaleCrop>false</ScaleCrop>
  <HeadingPairs>
    <vt:vector size="6" baseType="variant">
      <vt:variant>
        <vt:lpstr>Tema</vt:lpstr>
      </vt:variant>
      <vt:variant>
        <vt:i4>13</vt:i4>
      </vt:variant>
      <vt:variant>
        <vt:lpstr>Servidores OLE incrustados</vt:lpstr>
      </vt:variant>
      <vt:variant>
        <vt:i4>1</vt:i4>
      </vt:variant>
      <vt:variant>
        <vt:lpstr>Títulos de diapositiva</vt:lpstr>
      </vt:variant>
      <vt:variant>
        <vt:i4>12</vt:i4>
      </vt:variant>
    </vt:vector>
  </HeadingPairs>
  <TitlesOfParts>
    <vt:vector size="26" baseType="lpstr">
      <vt:lpstr>Bullet text</vt:lpstr>
      <vt:lpstr>1_Bullet text</vt:lpstr>
      <vt:lpstr>Text slide no bullets</vt:lpstr>
      <vt:lpstr>Mixed text slide</vt:lpstr>
      <vt:lpstr>Grey fill divider</vt:lpstr>
      <vt:lpstr>Key statement slide</vt:lpstr>
      <vt:lpstr>Picture divider</vt:lpstr>
      <vt:lpstr>Color picture divider</vt:lpstr>
      <vt:lpstr>Line 1 divider</vt:lpstr>
      <vt:lpstr>Line 2 divider</vt:lpstr>
      <vt:lpstr>Line 3 divider</vt:lpstr>
      <vt:lpstr>Yellow fill divider</vt:lpstr>
      <vt:lpstr>Javeriana</vt:lpstr>
      <vt:lpstr>CorelDRAW</vt:lpstr>
      <vt:lpstr>APLICACION POR PRIMERA VEZ DE LA NORMA DE INFORMACIÓN FINANCIERA  PARA LAS MICROEMPRESAS</vt:lpstr>
      <vt:lpstr>AGENDA </vt:lpstr>
      <vt:lpstr>ALCANCE</vt:lpstr>
      <vt:lpstr>ADOPCIÓN POR PRIMERA VEZ.</vt:lpstr>
      <vt:lpstr>ADOPCIÓN POR PRIMERA VEZ.</vt:lpstr>
      <vt:lpstr>PROCEDIMIENTO PARA  PREPARAR LOS EF EN LA FECHA DE TRANSICIÓN.</vt:lpstr>
      <vt:lpstr>REVALUACIÓN COMO COSTO ATRIBUIDO</vt:lpstr>
      <vt:lpstr>REVELACIÓN Y CONCILIACIÓNES</vt:lpstr>
      <vt:lpstr>Simplificado Vs Pymes</vt:lpstr>
      <vt:lpstr>Simplificado Vs Pymes</vt:lpstr>
      <vt:lpstr>Simplificado Vs Pymes</vt:lpstr>
      <vt:lpstr>¿Preguntas?</vt:lpstr>
    </vt:vector>
  </TitlesOfParts>
  <Company>Ernst &amp; Young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IAS 36 - Pruebas de Deterioro </dc:title>
  <dc:creator>rodrigo.vera.dinamar</dc:creator>
  <cp:lastModifiedBy>Antony Yaya auditorio</cp:lastModifiedBy>
  <cp:revision>308</cp:revision>
  <dcterms:created xsi:type="dcterms:W3CDTF">2009-02-11T18:13:17Z</dcterms:created>
  <dcterms:modified xsi:type="dcterms:W3CDTF">2013-06-04T21:31:23Z</dcterms:modified>
</cp:coreProperties>
</file>