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9" r:id="rId13"/>
    <p:sldId id="268" r:id="rId14"/>
    <p:sldId id="271" r:id="rId15"/>
    <p:sldId id="270" r:id="rId16"/>
    <p:sldId id="263" r:id="rId1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1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525A73-35B7-4719-AB77-1ACA0DDE7CA1}" type="doc">
      <dgm:prSet loTypeId="urn:microsoft.com/office/officeart/2005/8/layout/hProcess9" loCatId="process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es-CO"/>
        </a:p>
      </dgm:t>
    </dgm:pt>
    <dgm:pt modelId="{41C368A3-D7F7-45ED-8793-4B7584DB0437}">
      <dgm:prSet/>
      <dgm:spPr/>
      <dgm:t>
        <a:bodyPr/>
        <a:lstStyle/>
        <a:p>
          <a:pPr rtl="0"/>
          <a:r>
            <a:rPr lang="es-CO" dirty="0" smtClean="0"/>
            <a:t>ALCANCE</a:t>
          </a:r>
          <a:endParaRPr lang="es-CO" dirty="0"/>
        </a:p>
      </dgm:t>
    </dgm:pt>
    <dgm:pt modelId="{8B3FD58C-0D5F-4349-9381-49D3046A3FA1}" type="parTrans" cxnId="{A2BEFD86-F388-4F3F-B286-4421E498B7D9}">
      <dgm:prSet/>
      <dgm:spPr/>
      <dgm:t>
        <a:bodyPr/>
        <a:lstStyle/>
        <a:p>
          <a:endParaRPr lang="es-CO"/>
        </a:p>
      </dgm:t>
    </dgm:pt>
    <dgm:pt modelId="{A2875857-F523-4E9B-80A3-DBC92BF33B12}" type="sibTrans" cxnId="{A2BEFD86-F388-4F3F-B286-4421E498B7D9}">
      <dgm:prSet/>
      <dgm:spPr/>
      <dgm:t>
        <a:bodyPr/>
        <a:lstStyle/>
        <a:p>
          <a:endParaRPr lang="es-CO"/>
        </a:p>
      </dgm:t>
    </dgm:pt>
    <dgm:pt modelId="{79D1385B-826B-440D-B196-D906A3A8BC94}">
      <dgm:prSet/>
      <dgm:spPr/>
      <dgm:t>
        <a:bodyPr/>
        <a:lstStyle/>
        <a:p>
          <a:pPr rtl="0"/>
          <a:r>
            <a:rPr lang="es-CO" dirty="0" smtClean="0"/>
            <a:t>Presentación razonable de estados financieros. </a:t>
          </a:r>
          <a:endParaRPr lang="es-CO" dirty="0"/>
        </a:p>
      </dgm:t>
    </dgm:pt>
    <dgm:pt modelId="{287FA711-E681-4A7B-B545-BD650591A9DE}" type="parTrans" cxnId="{421A3525-AAFB-485A-A9B3-B95A567E87A2}">
      <dgm:prSet/>
      <dgm:spPr/>
      <dgm:t>
        <a:bodyPr/>
        <a:lstStyle/>
        <a:p>
          <a:endParaRPr lang="es-CO"/>
        </a:p>
      </dgm:t>
    </dgm:pt>
    <dgm:pt modelId="{AA5EBFDF-7F03-49BF-B217-2B33645E4A01}" type="sibTrans" cxnId="{421A3525-AAFB-485A-A9B3-B95A567E87A2}">
      <dgm:prSet/>
      <dgm:spPr/>
      <dgm:t>
        <a:bodyPr/>
        <a:lstStyle/>
        <a:p>
          <a:endParaRPr lang="es-CO"/>
        </a:p>
      </dgm:t>
    </dgm:pt>
    <dgm:pt modelId="{A8172273-A37F-42BB-9EA8-65AABAB02164}">
      <dgm:prSet/>
      <dgm:spPr/>
      <dgm:t>
        <a:bodyPr/>
        <a:lstStyle/>
        <a:p>
          <a:pPr rtl="0"/>
          <a:r>
            <a:rPr lang="es-CO" dirty="0" smtClean="0"/>
            <a:t>Requerimientos para el cumplimiento de la norma para las microempresas. </a:t>
          </a:r>
          <a:endParaRPr lang="es-CO" dirty="0"/>
        </a:p>
      </dgm:t>
    </dgm:pt>
    <dgm:pt modelId="{5FC61E3F-7109-42EF-9E95-43DF13CDE548}" type="parTrans" cxnId="{11A821D0-DDE1-44A1-BB6B-82FC77278C2C}">
      <dgm:prSet/>
      <dgm:spPr/>
      <dgm:t>
        <a:bodyPr/>
        <a:lstStyle/>
        <a:p>
          <a:endParaRPr lang="es-CO"/>
        </a:p>
      </dgm:t>
    </dgm:pt>
    <dgm:pt modelId="{55E78D20-D11D-43D2-8F7C-846CB418D450}" type="sibTrans" cxnId="{11A821D0-DDE1-44A1-BB6B-82FC77278C2C}">
      <dgm:prSet/>
      <dgm:spPr/>
      <dgm:t>
        <a:bodyPr/>
        <a:lstStyle/>
        <a:p>
          <a:endParaRPr lang="es-CO"/>
        </a:p>
      </dgm:t>
    </dgm:pt>
    <dgm:pt modelId="{0871D77A-1115-4763-8DBA-029007CEA166}">
      <dgm:prSet/>
      <dgm:spPr/>
      <dgm:t>
        <a:bodyPr/>
        <a:lstStyle/>
        <a:p>
          <a:pPr rtl="0"/>
          <a:r>
            <a:rPr lang="es-CO" dirty="0" smtClean="0"/>
            <a:t>Que es un conjunto completo de estados financieros. </a:t>
          </a:r>
          <a:endParaRPr lang="es-CO" dirty="0"/>
        </a:p>
      </dgm:t>
    </dgm:pt>
    <dgm:pt modelId="{12E0607F-6CDF-4C69-9428-66FC7E9B1979}" type="parTrans" cxnId="{C79BFC6E-EEF6-4A03-AFCE-461124B1C005}">
      <dgm:prSet/>
      <dgm:spPr/>
      <dgm:t>
        <a:bodyPr/>
        <a:lstStyle/>
        <a:p>
          <a:endParaRPr lang="es-CO"/>
        </a:p>
      </dgm:t>
    </dgm:pt>
    <dgm:pt modelId="{76315C3C-5CF7-417B-AF7C-252AB4509611}" type="sibTrans" cxnId="{C79BFC6E-EEF6-4A03-AFCE-461124B1C005}">
      <dgm:prSet/>
      <dgm:spPr/>
      <dgm:t>
        <a:bodyPr/>
        <a:lstStyle/>
        <a:p>
          <a:endParaRPr lang="es-CO"/>
        </a:p>
      </dgm:t>
    </dgm:pt>
    <dgm:pt modelId="{CFCA58AE-326F-41BC-8D33-EF7D66959CB5}" type="pres">
      <dgm:prSet presAssocID="{72525A73-35B7-4719-AB77-1ACA0DDE7CA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7D31CF84-5D1A-4175-B149-EF41D2E63B07}" type="pres">
      <dgm:prSet presAssocID="{72525A73-35B7-4719-AB77-1ACA0DDE7CA1}" presName="arrow" presStyleLbl="bgShp" presStyleIdx="0" presStyleCnt="1"/>
      <dgm:spPr/>
    </dgm:pt>
    <dgm:pt modelId="{82552642-822C-449E-9AD3-8D5927965884}" type="pres">
      <dgm:prSet presAssocID="{72525A73-35B7-4719-AB77-1ACA0DDE7CA1}" presName="linearProcess" presStyleCnt="0"/>
      <dgm:spPr/>
    </dgm:pt>
    <dgm:pt modelId="{EF63E54B-0C77-4BA8-B64F-5B55589B8E18}" type="pres">
      <dgm:prSet presAssocID="{41C368A3-D7F7-45ED-8793-4B7584DB0437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D92BC1C-FC46-4E5D-A240-F1FEE6B7D741}" type="pres">
      <dgm:prSet presAssocID="{A2875857-F523-4E9B-80A3-DBC92BF33B12}" presName="sibTrans" presStyleCnt="0"/>
      <dgm:spPr/>
    </dgm:pt>
    <dgm:pt modelId="{7654ECA3-E6B9-4EDC-9597-3848F76527E4}" type="pres">
      <dgm:prSet presAssocID="{79D1385B-826B-440D-B196-D906A3A8BC94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3A87CCA-B829-4BB6-B088-FA13FEA60F7A}" type="pres">
      <dgm:prSet presAssocID="{AA5EBFDF-7F03-49BF-B217-2B33645E4A01}" presName="sibTrans" presStyleCnt="0"/>
      <dgm:spPr/>
    </dgm:pt>
    <dgm:pt modelId="{FE6C732B-49FA-4D7D-B1C4-E912D2F361EC}" type="pres">
      <dgm:prSet presAssocID="{A8172273-A37F-42BB-9EA8-65AABAB02164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0AAEFFA-90D2-4802-B021-8F3A51D707A5}" type="pres">
      <dgm:prSet presAssocID="{55E78D20-D11D-43D2-8F7C-846CB418D450}" presName="sibTrans" presStyleCnt="0"/>
      <dgm:spPr/>
    </dgm:pt>
    <dgm:pt modelId="{38FF93A4-23FE-4F59-8574-0359ACB98D43}" type="pres">
      <dgm:prSet presAssocID="{0871D77A-1115-4763-8DBA-029007CEA166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5B783E76-2FB2-412D-9986-AC516019B859}" type="presOf" srcId="{79D1385B-826B-440D-B196-D906A3A8BC94}" destId="{7654ECA3-E6B9-4EDC-9597-3848F76527E4}" srcOrd="0" destOrd="0" presId="urn:microsoft.com/office/officeart/2005/8/layout/hProcess9"/>
    <dgm:cxn modelId="{C79BFC6E-EEF6-4A03-AFCE-461124B1C005}" srcId="{72525A73-35B7-4719-AB77-1ACA0DDE7CA1}" destId="{0871D77A-1115-4763-8DBA-029007CEA166}" srcOrd="3" destOrd="0" parTransId="{12E0607F-6CDF-4C69-9428-66FC7E9B1979}" sibTransId="{76315C3C-5CF7-417B-AF7C-252AB4509611}"/>
    <dgm:cxn modelId="{71856950-AC5A-44F2-AA5A-3531E773ADB4}" type="presOf" srcId="{A8172273-A37F-42BB-9EA8-65AABAB02164}" destId="{FE6C732B-49FA-4D7D-B1C4-E912D2F361EC}" srcOrd="0" destOrd="0" presId="urn:microsoft.com/office/officeart/2005/8/layout/hProcess9"/>
    <dgm:cxn modelId="{B64944F0-8C8B-4D18-B37A-2397EFE973FE}" type="presOf" srcId="{0871D77A-1115-4763-8DBA-029007CEA166}" destId="{38FF93A4-23FE-4F59-8574-0359ACB98D43}" srcOrd="0" destOrd="0" presId="urn:microsoft.com/office/officeart/2005/8/layout/hProcess9"/>
    <dgm:cxn modelId="{F325AC87-242E-4E80-8F2B-FFEAC40993AA}" type="presOf" srcId="{72525A73-35B7-4719-AB77-1ACA0DDE7CA1}" destId="{CFCA58AE-326F-41BC-8D33-EF7D66959CB5}" srcOrd="0" destOrd="0" presId="urn:microsoft.com/office/officeart/2005/8/layout/hProcess9"/>
    <dgm:cxn modelId="{421A3525-AAFB-485A-A9B3-B95A567E87A2}" srcId="{72525A73-35B7-4719-AB77-1ACA0DDE7CA1}" destId="{79D1385B-826B-440D-B196-D906A3A8BC94}" srcOrd="1" destOrd="0" parTransId="{287FA711-E681-4A7B-B545-BD650591A9DE}" sibTransId="{AA5EBFDF-7F03-49BF-B217-2B33645E4A01}"/>
    <dgm:cxn modelId="{37162696-20DE-4631-8441-771D0EB6A22B}" type="presOf" srcId="{41C368A3-D7F7-45ED-8793-4B7584DB0437}" destId="{EF63E54B-0C77-4BA8-B64F-5B55589B8E18}" srcOrd="0" destOrd="0" presId="urn:microsoft.com/office/officeart/2005/8/layout/hProcess9"/>
    <dgm:cxn modelId="{11A821D0-DDE1-44A1-BB6B-82FC77278C2C}" srcId="{72525A73-35B7-4719-AB77-1ACA0DDE7CA1}" destId="{A8172273-A37F-42BB-9EA8-65AABAB02164}" srcOrd="2" destOrd="0" parTransId="{5FC61E3F-7109-42EF-9E95-43DF13CDE548}" sibTransId="{55E78D20-D11D-43D2-8F7C-846CB418D450}"/>
    <dgm:cxn modelId="{A2BEFD86-F388-4F3F-B286-4421E498B7D9}" srcId="{72525A73-35B7-4719-AB77-1ACA0DDE7CA1}" destId="{41C368A3-D7F7-45ED-8793-4B7584DB0437}" srcOrd="0" destOrd="0" parTransId="{8B3FD58C-0D5F-4349-9381-49D3046A3FA1}" sibTransId="{A2875857-F523-4E9B-80A3-DBC92BF33B12}"/>
    <dgm:cxn modelId="{71AC0D26-6E45-42CA-849D-7188358BDF9C}" type="presParOf" srcId="{CFCA58AE-326F-41BC-8D33-EF7D66959CB5}" destId="{7D31CF84-5D1A-4175-B149-EF41D2E63B07}" srcOrd="0" destOrd="0" presId="urn:microsoft.com/office/officeart/2005/8/layout/hProcess9"/>
    <dgm:cxn modelId="{1291ECFD-4089-4CBD-8EEA-03F94055B3B5}" type="presParOf" srcId="{CFCA58AE-326F-41BC-8D33-EF7D66959CB5}" destId="{82552642-822C-449E-9AD3-8D5927965884}" srcOrd="1" destOrd="0" presId="urn:microsoft.com/office/officeart/2005/8/layout/hProcess9"/>
    <dgm:cxn modelId="{9F223FEE-356C-4FF8-8328-0FC151437812}" type="presParOf" srcId="{82552642-822C-449E-9AD3-8D5927965884}" destId="{EF63E54B-0C77-4BA8-B64F-5B55589B8E18}" srcOrd="0" destOrd="0" presId="urn:microsoft.com/office/officeart/2005/8/layout/hProcess9"/>
    <dgm:cxn modelId="{05901C4A-6514-4901-A161-EEE929E36A03}" type="presParOf" srcId="{82552642-822C-449E-9AD3-8D5927965884}" destId="{3D92BC1C-FC46-4E5D-A240-F1FEE6B7D741}" srcOrd="1" destOrd="0" presId="urn:microsoft.com/office/officeart/2005/8/layout/hProcess9"/>
    <dgm:cxn modelId="{BA8054CD-7FE1-4CDC-AF8A-74AC4CCC2B1E}" type="presParOf" srcId="{82552642-822C-449E-9AD3-8D5927965884}" destId="{7654ECA3-E6B9-4EDC-9597-3848F76527E4}" srcOrd="2" destOrd="0" presId="urn:microsoft.com/office/officeart/2005/8/layout/hProcess9"/>
    <dgm:cxn modelId="{D0A0ED11-0FBA-406B-A7E0-6C09BAEC8682}" type="presParOf" srcId="{82552642-822C-449E-9AD3-8D5927965884}" destId="{A3A87CCA-B829-4BB6-B088-FA13FEA60F7A}" srcOrd="3" destOrd="0" presId="urn:microsoft.com/office/officeart/2005/8/layout/hProcess9"/>
    <dgm:cxn modelId="{A321B89B-FB84-45B2-B5A4-160EF7CBA3E3}" type="presParOf" srcId="{82552642-822C-449E-9AD3-8D5927965884}" destId="{FE6C732B-49FA-4D7D-B1C4-E912D2F361EC}" srcOrd="4" destOrd="0" presId="urn:microsoft.com/office/officeart/2005/8/layout/hProcess9"/>
    <dgm:cxn modelId="{B089F81F-51B4-4D69-AE04-0A51B777FE39}" type="presParOf" srcId="{82552642-822C-449E-9AD3-8D5927965884}" destId="{40AAEFFA-90D2-4802-B021-8F3A51D707A5}" srcOrd="5" destOrd="0" presId="urn:microsoft.com/office/officeart/2005/8/layout/hProcess9"/>
    <dgm:cxn modelId="{431F1209-BE9A-4CE5-8EBB-08BDD89F675C}" type="presParOf" srcId="{82552642-822C-449E-9AD3-8D5927965884}" destId="{38FF93A4-23FE-4F59-8574-0359ACB98D43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7AE56F-26E6-4501-9641-0C2536909D2D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es-CO"/>
        </a:p>
      </dgm:t>
    </dgm:pt>
    <dgm:pt modelId="{D864631F-A3F3-49D4-AF27-56B450AE7431}">
      <dgm:prSet custT="1"/>
      <dgm:spPr/>
      <dgm:t>
        <a:bodyPr/>
        <a:lstStyle/>
        <a:p>
          <a:pPr rtl="0"/>
          <a:r>
            <a:rPr lang="es-CO" sz="2800" dirty="0" smtClean="0"/>
            <a:t>Representación fiel de los efectos de las transacciones, otros sucesos y condiciones de acuerdo con las definiciones y criterios de reconocimiento. </a:t>
          </a:r>
          <a:endParaRPr lang="es-CO" sz="2800" dirty="0"/>
        </a:p>
      </dgm:t>
    </dgm:pt>
    <dgm:pt modelId="{16AF29F3-46D3-44A1-8E42-18A2AE00C20E}" type="parTrans" cxnId="{7813094C-6AA2-4C46-A787-10A8247DAE00}">
      <dgm:prSet/>
      <dgm:spPr/>
      <dgm:t>
        <a:bodyPr/>
        <a:lstStyle/>
        <a:p>
          <a:endParaRPr lang="es-CO"/>
        </a:p>
      </dgm:t>
    </dgm:pt>
    <dgm:pt modelId="{120811CC-8A0E-4032-B8DA-F0FF8E422B39}" type="sibTrans" cxnId="{7813094C-6AA2-4C46-A787-10A8247DAE00}">
      <dgm:prSet/>
      <dgm:spPr/>
      <dgm:t>
        <a:bodyPr/>
        <a:lstStyle/>
        <a:p>
          <a:endParaRPr lang="es-CO"/>
        </a:p>
      </dgm:t>
    </dgm:pt>
    <dgm:pt modelId="{809F5E02-FE16-4EFD-8C87-E72BC76BC084}" type="pres">
      <dgm:prSet presAssocID="{1E7AE56F-26E6-4501-9641-0C2536909D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A025F473-3895-4E95-88F1-A45A7E4219A6}" type="pres">
      <dgm:prSet presAssocID="{D864631F-A3F3-49D4-AF27-56B450AE743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B2F0BB95-4020-429A-9140-C0746608A6E6}" type="presOf" srcId="{1E7AE56F-26E6-4501-9641-0C2536909D2D}" destId="{809F5E02-FE16-4EFD-8C87-E72BC76BC084}" srcOrd="0" destOrd="0" presId="urn:microsoft.com/office/officeart/2005/8/layout/vList2"/>
    <dgm:cxn modelId="{7813094C-6AA2-4C46-A787-10A8247DAE00}" srcId="{1E7AE56F-26E6-4501-9641-0C2536909D2D}" destId="{D864631F-A3F3-49D4-AF27-56B450AE7431}" srcOrd="0" destOrd="0" parTransId="{16AF29F3-46D3-44A1-8E42-18A2AE00C20E}" sibTransId="{120811CC-8A0E-4032-B8DA-F0FF8E422B39}"/>
    <dgm:cxn modelId="{1D0A1C3D-3F45-46D8-B4F4-452B42F74F11}" type="presOf" srcId="{D864631F-A3F3-49D4-AF27-56B450AE7431}" destId="{A025F473-3895-4E95-88F1-A45A7E4219A6}" srcOrd="0" destOrd="0" presId="urn:microsoft.com/office/officeart/2005/8/layout/vList2"/>
    <dgm:cxn modelId="{95AD6470-0D9E-4954-92F3-82CF8170FCE1}" type="presParOf" srcId="{809F5E02-FE16-4EFD-8C87-E72BC76BC084}" destId="{A025F473-3895-4E95-88F1-A45A7E4219A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4AD81C-AC33-40B6-BDC3-075B27E9BC81}" type="doc">
      <dgm:prSet loTypeId="urn:microsoft.com/office/officeart/2005/8/layout/cycle2" loCatId="cycle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es-CO"/>
        </a:p>
      </dgm:t>
    </dgm:pt>
    <dgm:pt modelId="{819E3902-EF4C-4CDD-867C-627B29751C7A}">
      <dgm:prSet/>
      <dgm:spPr/>
      <dgm:t>
        <a:bodyPr/>
        <a:lstStyle/>
        <a:p>
          <a:pPr rtl="0"/>
          <a:r>
            <a:rPr lang="es-CO" dirty="0" smtClean="0"/>
            <a:t>Hipótesis de negocio en marcha</a:t>
          </a:r>
          <a:endParaRPr lang="es-CO" dirty="0"/>
        </a:p>
      </dgm:t>
    </dgm:pt>
    <dgm:pt modelId="{AA030D64-E11D-4762-8134-DA59668FCE32}" type="parTrans" cxnId="{56FB0B85-6AF1-4A1C-B6AE-D1768CE7F266}">
      <dgm:prSet/>
      <dgm:spPr/>
      <dgm:t>
        <a:bodyPr/>
        <a:lstStyle/>
        <a:p>
          <a:endParaRPr lang="es-CO"/>
        </a:p>
      </dgm:t>
    </dgm:pt>
    <dgm:pt modelId="{A87292BB-11BB-4E24-B520-91381A9AE8AF}" type="sibTrans" cxnId="{56FB0B85-6AF1-4A1C-B6AE-D1768CE7F266}">
      <dgm:prSet/>
      <dgm:spPr/>
      <dgm:t>
        <a:bodyPr/>
        <a:lstStyle/>
        <a:p>
          <a:endParaRPr lang="es-CO"/>
        </a:p>
      </dgm:t>
    </dgm:pt>
    <dgm:pt modelId="{13FD84DA-AF47-47F9-854D-9728E9B5BB08}">
      <dgm:prSet/>
      <dgm:spPr/>
      <dgm:t>
        <a:bodyPr/>
        <a:lstStyle/>
        <a:p>
          <a:pPr rtl="0"/>
          <a:r>
            <a:rPr lang="es-CO" dirty="0" smtClean="0"/>
            <a:t>Frecuencia de la información</a:t>
          </a:r>
          <a:endParaRPr lang="es-CO" dirty="0"/>
        </a:p>
      </dgm:t>
    </dgm:pt>
    <dgm:pt modelId="{BACE3286-06B1-4D1E-A0A8-15AF86B6203C}" type="parTrans" cxnId="{2FC38C6F-DB73-44DB-A99D-3C747C16F6B1}">
      <dgm:prSet/>
      <dgm:spPr/>
      <dgm:t>
        <a:bodyPr/>
        <a:lstStyle/>
        <a:p>
          <a:endParaRPr lang="es-CO"/>
        </a:p>
      </dgm:t>
    </dgm:pt>
    <dgm:pt modelId="{145A2D95-65A0-4704-8706-A0D90B689B71}" type="sibTrans" cxnId="{2FC38C6F-DB73-44DB-A99D-3C747C16F6B1}">
      <dgm:prSet/>
      <dgm:spPr/>
      <dgm:t>
        <a:bodyPr/>
        <a:lstStyle/>
        <a:p>
          <a:endParaRPr lang="es-CO"/>
        </a:p>
      </dgm:t>
    </dgm:pt>
    <dgm:pt modelId="{38A65B91-C4FD-4439-9440-5BB3771C5F6B}">
      <dgm:prSet/>
      <dgm:spPr/>
      <dgm:t>
        <a:bodyPr/>
        <a:lstStyle/>
        <a:p>
          <a:pPr rtl="0"/>
          <a:r>
            <a:rPr lang="es-CO" dirty="0" smtClean="0"/>
            <a:t>Uniformidad en la presentación</a:t>
          </a:r>
          <a:endParaRPr lang="es-CO" dirty="0"/>
        </a:p>
      </dgm:t>
    </dgm:pt>
    <dgm:pt modelId="{5DB37EF3-E814-4847-B332-A6388EF84BE7}" type="parTrans" cxnId="{5E47FEBD-DCA8-47D1-88AF-177DB4300216}">
      <dgm:prSet/>
      <dgm:spPr/>
      <dgm:t>
        <a:bodyPr/>
        <a:lstStyle/>
        <a:p>
          <a:endParaRPr lang="es-CO"/>
        </a:p>
      </dgm:t>
    </dgm:pt>
    <dgm:pt modelId="{853C1358-2D02-4279-8ED7-E642C3958461}" type="sibTrans" cxnId="{5E47FEBD-DCA8-47D1-88AF-177DB4300216}">
      <dgm:prSet/>
      <dgm:spPr/>
      <dgm:t>
        <a:bodyPr/>
        <a:lstStyle/>
        <a:p>
          <a:endParaRPr lang="es-CO"/>
        </a:p>
      </dgm:t>
    </dgm:pt>
    <dgm:pt modelId="{6B7A7FF2-535F-4393-A9E1-DE52461D4A73}">
      <dgm:prSet/>
      <dgm:spPr/>
      <dgm:t>
        <a:bodyPr/>
        <a:lstStyle/>
        <a:p>
          <a:pPr rtl="0"/>
          <a:r>
            <a:rPr lang="es-CO" dirty="0" smtClean="0"/>
            <a:t>Información comparativa</a:t>
          </a:r>
          <a:endParaRPr lang="es-CO" dirty="0"/>
        </a:p>
      </dgm:t>
    </dgm:pt>
    <dgm:pt modelId="{1B96DA80-BE15-43FC-AD49-16B567EDF3EE}" type="parTrans" cxnId="{22992244-B6F9-4296-A128-C02DF78809EF}">
      <dgm:prSet/>
      <dgm:spPr/>
      <dgm:t>
        <a:bodyPr/>
        <a:lstStyle/>
        <a:p>
          <a:endParaRPr lang="es-CO"/>
        </a:p>
      </dgm:t>
    </dgm:pt>
    <dgm:pt modelId="{B665EDFB-A61F-43FC-A7F2-E14CE44DC993}" type="sibTrans" cxnId="{22992244-B6F9-4296-A128-C02DF78809EF}">
      <dgm:prSet/>
      <dgm:spPr/>
      <dgm:t>
        <a:bodyPr/>
        <a:lstStyle/>
        <a:p>
          <a:endParaRPr lang="es-CO"/>
        </a:p>
      </dgm:t>
    </dgm:pt>
    <dgm:pt modelId="{2463338A-D5B6-4C4C-A294-650AF5E6B3C6}">
      <dgm:prSet/>
      <dgm:spPr/>
      <dgm:t>
        <a:bodyPr/>
        <a:lstStyle/>
        <a:p>
          <a:pPr rtl="0"/>
          <a:r>
            <a:rPr lang="es-CO" dirty="0" smtClean="0"/>
            <a:t>Materialidad (Importancia relativa).</a:t>
          </a:r>
          <a:endParaRPr lang="es-CO" dirty="0"/>
        </a:p>
      </dgm:t>
    </dgm:pt>
    <dgm:pt modelId="{23B3A474-9CF1-4208-8BFE-DEF0A4D3846D}" type="parTrans" cxnId="{09640EA9-A5F4-4E0C-9F33-3C8975338D5E}">
      <dgm:prSet/>
      <dgm:spPr/>
      <dgm:t>
        <a:bodyPr/>
        <a:lstStyle/>
        <a:p>
          <a:endParaRPr lang="es-CO"/>
        </a:p>
      </dgm:t>
    </dgm:pt>
    <dgm:pt modelId="{823B00F5-0D73-4ADB-95F2-67D84F168F65}" type="sibTrans" cxnId="{09640EA9-A5F4-4E0C-9F33-3C8975338D5E}">
      <dgm:prSet/>
      <dgm:spPr/>
      <dgm:t>
        <a:bodyPr/>
        <a:lstStyle/>
        <a:p>
          <a:endParaRPr lang="es-CO"/>
        </a:p>
      </dgm:t>
    </dgm:pt>
    <dgm:pt modelId="{874D35C0-0DF1-4EF3-90DC-3D4C32E536AB}" type="pres">
      <dgm:prSet presAssocID="{9B4AD81C-AC33-40B6-BDC3-075B27E9BC8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E4B372C5-BF74-4351-A5BC-35D8CDFEDE12}" type="pres">
      <dgm:prSet presAssocID="{819E3902-EF4C-4CDD-867C-627B29751C7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A08DF2E-B7CE-4CFC-A26A-C2B13DA7A235}" type="pres">
      <dgm:prSet presAssocID="{A87292BB-11BB-4E24-B520-91381A9AE8AF}" presName="sibTrans" presStyleLbl="sibTrans2D1" presStyleIdx="0" presStyleCnt="5"/>
      <dgm:spPr/>
      <dgm:t>
        <a:bodyPr/>
        <a:lstStyle/>
        <a:p>
          <a:endParaRPr lang="es-CO"/>
        </a:p>
      </dgm:t>
    </dgm:pt>
    <dgm:pt modelId="{678A7B82-D493-48D3-A02A-99A05DBDD546}" type="pres">
      <dgm:prSet presAssocID="{A87292BB-11BB-4E24-B520-91381A9AE8AF}" presName="connectorText" presStyleLbl="sibTrans2D1" presStyleIdx="0" presStyleCnt="5"/>
      <dgm:spPr/>
      <dgm:t>
        <a:bodyPr/>
        <a:lstStyle/>
        <a:p>
          <a:endParaRPr lang="es-CO"/>
        </a:p>
      </dgm:t>
    </dgm:pt>
    <dgm:pt modelId="{E8262CC9-E1DA-4D62-BAB3-0B2114487900}" type="pres">
      <dgm:prSet presAssocID="{13FD84DA-AF47-47F9-854D-9728E9B5BB0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1EAC359-0781-4A0E-B42B-0D5629294CB4}" type="pres">
      <dgm:prSet presAssocID="{145A2D95-65A0-4704-8706-A0D90B689B71}" presName="sibTrans" presStyleLbl="sibTrans2D1" presStyleIdx="1" presStyleCnt="5"/>
      <dgm:spPr/>
      <dgm:t>
        <a:bodyPr/>
        <a:lstStyle/>
        <a:p>
          <a:endParaRPr lang="es-CO"/>
        </a:p>
      </dgm:t>
    </dgm:pt>
    <dgm:pt modelId="{B7E0677F-AD6F-4DA6-BF4F-85F9459AB627}" type="pres">
      <dgm:prSet presAssocID="{145A2D95-65A0-4704-8706-A0D90B689B71}" presName="connectorText" presStyleLbl="sibTrans2D1" presStyleIdx="1" presStyleCnt="5"/>
      <dgm:spPr/>
      <dgm:t>
        <a:bodyPr/>
        <a:lstStyle/>
        <a:p>
          <a:endParaRPr lang="es-CO"/>
        </a:p>
      </dgm:t>
    </dgm:pt>
    <dgm:pt modelId="{67FE79E4-9960-452B-9529-439AD9E954E1}" type="pres">
      <dgm:prSet presAssocID="{38A65B91-C4FD-4439-9440-5BB3771C5F6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04FB329-A381-49D8-A24A-ADAA4CF86988}" type="pres">
      <dgm:prSet presAssocID="{853C1358-2D02-4279-8ED7-E642C3958461}" presName="sibTrans" presStyleLbl="sibTrans2D1" presStyleIdx="2" presStyleCnt="5"/>
      <dgm:spPr/>
      <dgm:t>
        <a:bodyPr/>
        <a:lstStyle/>
        <a:p>
          <a:endParaRPr lang="es-CO"/>
        </a:p>
      </dgm:t>
    </dgm:pt>
    <dgm:pt modelId="{ED3D03D8-4FAC-435E-8959-AD733CF7EC05}" type="pres">
      <dgm:prSet presAssocID="{853C1358-2D02-4279-8ED7-E642C3958461}" presName="connectorText" presStyleLbl="sibTrans2D1" presStyleIdx="2" presStyleCnt="5"/>
      <dgm:spPr/>
      <dgm:t>
        <a:bodyPr/>
        <a:lstStyle/>
        <a:p>
          <a:endParaRPr lang="es-CO"/>
        </a:p>
      </dgm:t>
    </dgm:pt>
    <dgm:pt modelId="{8BD87D35-CEEA-431F-B13D-4139972454A1}" type="pres">
      <dgm:prSet presAssocID="{6B7A7FF2-535F-4393-A9E1-DE52461D4A7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00686C9-0482-4188-8EB5-A34D234B6A8E}" type="pres">
      <dgm:prSet presAssocID="{B665EDFB-A61F-43FC-A7F2-E14CE44DC993}" presName="sibTrans" presStyleLbl="sibTrans2D1" presStyleIdx="3" presStyleCnt="5"/>
      <dgm:spPr/>
      <dgm:t>
        <a:bodyPr/>
        <a:lstStyle/>
        <a:p>
          <a:endParaRPr lang="es-CO"/>
        </a:p>
      </dgm:t>
    </dgm:pt>
    <dgm:pt modelId="{4EE39705-536E-4B5C-9E55-3C6E1549C1E6}" type="pres">
      <dgm:prSet presAssocID="{B665EDFB-A61F-43FC-A7F2-E14CE44DC993}" presName="connectorText" presStyleLbl="sibTrans2D1" presStyleIdx="3" presStyleCnt="5"/>
      <dgm:spPr/>
      <dgm:t>
        <a:bodyPr/>
        <a:lstStyle/>
        <a:p>
          <a:endParaRPr lang="es-CO"/>
        </a:p>
      </dgm:t>
    </dgm:pt>
    <dgm:pt modelId="{1B1F0E5E-0E6F-4CBA-A316-3FDF5BA300CD}" type="pres">
      <dgm:prSet presAssocID="{2463338A-D5B6-4C4C-A294-650AF5E6B3C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CCD400A-E9B7-41AC-BE34-D1B92522B1DF}" type="pres">
      <dgm:prSet presAssocID="{823B00F5-0D73-4ADB-95F2-67D84F168F65}" presName="sibTrans" presStyleLbl="sibTrans2D1" presStyleIdx="4" presStyleCnt="5"/>
      <dgm:spPr/>
      <dgm:t>
        <a:bodyPr/>
        <a:lstStyle/>
        <a:p>
          <a:endParaRPr lang="es-CO"/>
        </a:p>
      </dgm:t>
    </dgm:pt>
    <dgm:pt modelId="{AE0386E2-B494-4651-835E-0126B0176597}" type="pres">
      <dgm:prSet presAssocID="{823B00F5-0D73-4ADB-95F2-67D84F168F65}" presName="connectorText" presStyleLbl="sibTrans2D1" presStyleIdx="4" presStyleCnt="5"/>
      <dgm:spPr/>
      <dgm:t>
        <a:bodyPr/>
        <a:lstStyle/>
        <a:p>
          <a:endParaRPr lang="es-CO"/>
        </a:p>
      </dgm:t>
    </dgm:pt>
  </dgm:ptLst>
  <dgm:cxnLst>
    <dgm:cxn modelId="{5E47FEBD-DCA8-47D1-88AF-177DB4300216}" srcId="{9B4AD81C-AC33-40B6-BDC3-075B27E9BC81}" destId="{38A65B91-C4FD-4439-9440-5BB3771C5F6B}" srcOrd="2" destOrd="0" parTransId="{5DB37EF3-E814-4847-B332-A6388EF84BE7}" sibTransId="{853C1358-2D02-4279-8ED7-E642C3958461}"/>
    <dgm:cxn modelId="{F5FE2EBC-6932-4E6A-9C68-AB521ED464BB}" type="presOf" srcId="{823B00F5-0D73-4ADB-95F2-67D84F168F65}" destId="{AE0386E2-B494-4651-835E-0126B0176597}" srcOrd="1" destOrd="0" presId="urn:microsoft.com/office/officeart/2005/8/layout/cycle2"/>
    <dgm:cxn modelId="{594716EE-BC46-4EAB-AC23-CAA0299B8757}" type="presOf" srcId="{A87292BB-11BB-4E24-B520-91381A9AE8AF}" destId="{3A08DF2E-B7CE-4CFC-A26A-C2B13DA7A235}" srcOrd="0" destOrd="0" presId="urn:microsoft.com/office/officeart/2005/8/layout/cycle2"/>
    <dgm:cxn modelId="{D0820C87-AA0C-415A-9DD6-2FEF19DCB4E4}" type="presOf" srcId="{13FD84DA-AF47-47F9-854D-9728E9B5BB08}" destId="{E8262CC9-E1DA-4D62-BAB3-0B2114487900}" srcOrd="0" destOrd="0" presId="urn:microsoft.com/office/officeart/2005/8/layout/cycle2"/>
    <dgm:cxn modelId="{D20A142B-57FC-491A-A7C3-D2BE1E8BBE94}" type="presOf" srcId="{38A65B91-C4FD-4439-9440-5BB3771C5F6B}" destId="{67FE79E4-9960-452B-9529-439AD9E954E1}" srcOrd="0" destOrd="0" presId="urn:microsoft.com/office/officeart/2005/8/layout/cycle2"/>
    <dgm:cxn modelId="{FDCC5B98-8D39-4A6A-9803-BF57E05BA492}" type="presOf" srcId="{B665EDFB-A61F-43FC-A7F2-E14CE44DC993}" destId="{700686C9-0482-4188-8EB5-A34D234B6A8E}" srcOrd="0" destOrd="0" presId="urn:microsoft.com/office/officeart/2005/8/layout/cycle2"/>
    <dgm:cxn modelId="{C1BF3B37-B67C-4380-8466-66118EB13805}" type="presOf" srcId="{6B7A7FF2-535F-4393-A9E1-DE52461D4A73}" destId="{8BD87D35-CEEA-431F-B13D-4139972454A1}" srcOrd="0" destOrd="0" presId="urn:microsoft.com/office/officeart/2005/8/layout/cycle2"/>
    <dgm:cxn modelId="{56FB0B85-6AF1-4A1C-B6AE-D1768CE7F266}" srcId="{9B4AD81C-AC33-40B6-BDC3-075B27E9BC81}" destId="{819E3902-EF4C-4CDD-867C-627B29751C7A}" srcOrd="0" destOrd="0" parTransId="{AA030D64-E11D-4762-8134-DA59668FCE32}" sibTransId="{A87292BB-11BB-4E24-B520-91381A9AE8AF}"/>
    <dgm:cxn modelId="{D4A0AEEB-4461-4459-9962-810003A19396}" type="presOf" srcId="{819E3902-EF4C-4CDD-867C-627B29751C7A}" destId="{E4B372C5-BF74-4351-A5BC-35D8CDFEDE12}" srcOrd="0" destOrd="0" presId="urn:microsoft.com/office/officeart/2005/8/layout/cycle2"/>
    <dgm:cxn modelId="{7FBE9402-4763-4BE4-B545-F93071D33385}" type="presOf" srcId="{853C1358-2D02-4279-8ED7-E642C3958461}" destId="{ED3D03D8-4FAC-435E-8959-AD733CF7EC05}" srcOrd="1" destOrd="0" presId="urn:microsoft.com/office/officeart/2005/8/layout/cycle2"/>
    <dgm:cxn modelId="{FF5B72E1-82A6-4E4A-8C08-20E09EE7995B}" type="presOf" srcId="{853C1358-2D02-4279-8ED7-E642C3958461}" destId="{504FB329-A381-49D8-A24A-ADAA4CF86988}" srcOrd="0" destOrd="0" presId="urn:microsoft.com/office/officeart/2005/8/layout/cycle2"/>
    <dgm:cxn modelId="{5BD96590-8EEB-426B-86A6-D0A2F3997D68}" type="presOf" srcId="{145A2D95-65A0-4704-8706-A0D90B689B71}" destId="{B7E0677F-AD6F-4DA6-BF4F-85F9459AB627}" srcOrd="1" destOrd="0" presId="urn:microsoft.com/office/officeart/2005/8/layout/cycle2"/>
    <dgm:cxn modelId="{22992244-B6F9-4296-A128-C02DF78809EF}" srcId="{9B4AD81C-AC33-40B6-BDC3-075B27E9BC81}" destId="{6B7A7FF2-535F-4393-A9E1-DE52461D4A73}" srcOrd="3" destOrd="0" parTransId="{1B96DA80-BE15-43FC-AD49-16B567EDF3EE}" sibTransId="{B665EDFB-A61F-43FC-A7F2-E14CE44DC993}"/>
    <dgm:cxn modelId="{64210697-B7BE-4704-ACF0-C189A94C6FC0}" type="presOf" srcId="{9B4AD81C-AC33-40B6-BDC3-075B27E9BC81}" destId="{874D35C0-0DF1-4EF3-90DC-3D4C32E536AB}" srcOrd="0" destOrd="0" presId="urn:microsoft.com/office/officeart/2005/8/layout/cycle2"/>
    <dgm:cxn modelId="{9E06F3A9-0857-46F2-9F50-8098041312F7}" type="presOf" srcId="{2463338A-D5B6-4C4C-A294-650AF5E6B3C6}" destId="{1B1F0E5E-0E6F-4CBA-A316-3FDF5BA300CD}" srcOrd="0" destOrd="0" presId="urn:microsoft.com/office/officeart/2005/8/layout/cycle2"/>
    <dgm:cxn modelId="{09640EA9-A5F4-4E0C-9F33-3C8975338D5E}" srcId="{9B4AD81C-AC33-40B6-BDC3-075B27E9BC81}" destId="{2463338A-D5B6-4C4C-A294-650AF5E6B3C6}" srcOrd="4" destOrd="0" parTransId="{23B3A474-9CF1-4208-8BFE-DEF0A4D3846D}" sibTransId="{823B00F5-0D73-4ADB-95F2-67D84F168F65}"/>
    <dgm:cxn modelId="{3DB7A25C-FE85-4D25-9DCE-F44AAACA02A2}" type="presOf" srcId="{823B00F5-0D73-4ADB-95F2-67D84F168F65}" destId="{4CCD400A-E9B7-41AC-BE34-D1B92522B1DF}" srcOrd="0" destOrd="0" presId="urn:microsoft.com/office/officeart/2005/8/layout/cycle2"/>
    <dgm:cxn modelId="{2FC38C6F-DB73-44DB-A99D-3C747C16F6B1}" srcId="{9B4AD81C-AC33-40B6-BDC3-075B27E9BC81}" destId="{13FD84DA-AF47-47F9-854D-9728E9B5BB08}" srcOrd="1" destOrd="0" parTransId="{BACE3286-06B1-4D1E-A0A8-15AF86B6203C}" sibTransId="{145A2D95-65A0-4704-8706-A0D90B689B71}"/>
    <dgm:cxn modelId="{9D9BD312-7038-42E3-8378-7D6446B031EF}" type="presOf" srcId="{145A2D95-65A0-4704-8706-A0D90B689B71}" destId="{71EAC359-0781-4A0E-B42B-0D5629294CB4}" srcOrd="0" destOrd="0" presId="urn:microsoft.com/office/officeart/2005/8/layout/cycle2"/>
    <dgm:cxn modelId="{FE4A7BE9-FB2D-4F25-AEF3-D3832C71CD6C}" type="presOf" srcId="{A87292BB-11BB-4E24-B520-91381A9AE8AF}" destId="{678A7B82-D493-48D3-A02A-99A05DBDD546}" srcOrd="1" destOrd="0" presId="urn:microsoft.com/office/officeart/2005/8/layout/cycle2"/>
    <dgm:cxn modelId="{24A9C7F5-ACEE-4EA0-B3D4-3F79487D4569}" type="presOf" srcId="{B665EDFB-A61F-43FC-A7F2-E14CE44DC993}" destId="{4EE39705-536E-4B5C-9E55-3C6E1549C1E6}" srcOrd="1" destOrd="0" presId="urn:microsoft.com/office/officeart/2005/8/layout/cycle2"/>
    <dgm:cxn modelId="{6236EA5F-CBA7-4D55-A9EA-BDD8E20289D1}" type="presParOf" srcId="{874D35C0-0DF1-4EF3-90DC-3D4C32E536AB}" destId="{E4B372C5-BF74-4351-A5BC-35D8CDFEDE12}" srcOrd="0" destOrd="0" presId="urn:microsoft.com/office/officeart/2005/8/layout/cycle2"/>
    <dgm:cxn modelId="{10DE9D71-7B63-4BF5-B10A-42A39E4EC467}" type="presParOf" srcId="{874D35C0-0DF1-4EF3-90DC-3D4C32E536AB}" destId="{3A08DF2E-B7CE-4CFC-A26A-C2B13DA7A235}" srcOrd="1" destOrd="0" presId="urn:microsoft.com/office/officeart/2005/8/layout/cycle2"/>
    <dgm:cxn modelId="{232542D5-C94D-478B-BBEA-3686EA8B5E6D}" type="presParOf" srcId="{3A08DF2E-B7CE-4CFC-A26A-C2B13DA7A235}" destId="{678A7B82-D493-48D3-A02A-99A05DBDD546}" srcOrd="0" destOrd="0" presId="urn:microsoft.com/office/officeart/2005/8/layout/cycle2"/>
    <dgm:cxn modelId="{CA0880C6-8DB9-4E72-86FF-99B615F830B1}" type="presParOf" srcId="{874D35C0-0DF1-4EF3-90DC-3D4C32E536AB}" destId="{E8262CC9-E1DA-4D62-BAB3-0B2114487900}" srcOrd="2" destOrd="0" presId="urn:microsoft.com/office/officeart/2005/8/layout/cycle2"/>
    <dgm:cxn modelId="{07B5BC91-AB1F-40BF-AABD-B928CE0E1819}" type="presParOf" srcId="{874D35C0-0DF1-4EF3-90DC-3D4C32E536AB}" destId="{71EAC359-0781-4A0E-B42B-0D5629294CB4}" srcOrd="3" destOrd="0" presId="urn:microsoft.com/office/officeart/2005/8/layout/cycle2"/>
    <dgm:cxn modelId="{DA236C53-5C88-4785-950E-6DE24460D4C0}" type="presParOf" srcId="{71EAC359-0781-4A0E-B42B-0D5629294CB4}" destId="{B7E0677F-AD6F-4DA6-BF4F-85F9459AB627}" srcOrd="0" destOrd="0" presId="urn:microsoft.com/office/officeart/2005/8/layout/cycle2"/>
    <dgm:cxn modelId="{C534CE9C-22AF-4F05-A796-86EE4AE1807A}" type="presParOf" srcId="{874D35C0-0DF1-4EF3-90DC-3D4C32E536AB}" destId="{67FE79E4-9960-452B-9529-439AD9E954E1}" srcOrd="4" destOrd="0" presId="urn:microsoft.com/office/officeart/2005/8/layout/cycle2"/>
    <dgm:cxn modelId="{E8F26B13-4B02-40ED-8337-E117A30A7D71}" type="presParOf" srcId="{874D35C0-0DF1-4EF3-90DC-3D4C32E536AB}" destId="{504FB329-A381-49D8-A24A-ADAA4CF86988}" srcOrd="5" destOrd="0" presId="urn:microsoft.com/office/officeart/2005/8/layout/cycle2"/>
    <dgm:cxn modelId="{BB2D8DF4-24A3-4139-A538-BDB8B2D7B7E5}" type="presParOf" srcId="{504FB329-A381-49D8-A24A-ADAA4CF86988}" destId="{ED3D03D8-4FAC-435E-8959-AD733CF7EC05}" srcOrd="0" destOrd="0" presId="urn:microsoft.com/office/officeart/2005/8/layout/cycle2"/>
    <dgm:cxn modelId="{1C7B4D55-8C5B-4C9E-9EDD-8DFC34895C6E}" type="presParOf" srcId="{874D35C0-0DF1-4EF3-90DC-3D4C32E536AB}" destId="{8BD87D35-CEEA-431F-B13D-4139972454A1}" srcOrd="6" destOrd="0" presId="urn:microsoft.com/office/officeart/2005/8/layout/cycle2"/>
    <dgm:cxn modelId="{D3ED3D70-D45D-4DE0-93AC-7B7F2EB7F752}" type="presParOf" srcId="{874D35C0-0DF1-4EF3-90DC-3D4C32E536AB}" destId="{700686C9-0482-4188-8EB5-A34D234B6A8E}" srcOrd="7" destOrd="0" presId="urn:microsoft.com/office/officeart/2005/8/layout/cycle2"/>
    <dgm:cxn modelId="{E0EFE90A-4A2E-4AB1-AECE-E96FEAC5E6CC}" type="presParOf" srcId="{700686C9-0482-4188-8EB5-A34D234B6A8E}" destId="{4EE39705-536E-4B5C-9E55-3C6E1549C1E6}" srcOrd="0" destOrd="0" presId="urn:microsoft.com/office/officeart/2005/8/layout/cycle2"/>
    <dgm:cxn modelId="{4AB02612-D913-4B93-98E6-008CB92EAB59}" type="presParOf" srcId="{874D35C0-0DF1-4EF3-90DC-3D4C32E536AB}" destId="{1B1F0E5E-0E6F-4CBA-A316-3FDF5BA300CD}" srcOrd="8" destOrd="0" presId="urn:microsoft.com/office/officeart/2005/8/layout/cycle2"/>
    <dgm:cxn modelId="{40FA388A-A42B-4093-B834-6E98A26F12F3}" type="presParOf" srcId="{874D35C0-0DF1-4EF3-90DC-3D4C32E536AB}" destId="{4CCD400A-E9B7-41AC-BE34-D1B92522B1DF}" srcOrd="9" destOrd="0" presId="urn:microsoft.com/office/officeart/2005/8/layout/cycle2"/>
    <dgm:cxn modelId="{4EE5E1C9-0F3A-49A1-A789-BF54AEC548FA}" type="presParOf" srcId="{4CCD400A-E9B7-41AC-BE34-D1B92522B1DF}" destId="{AE0386E2-B494-4651-835E-0126B017659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0553A0-0A88-4305-A4BF-5FBE9B4D9A97}" type="doc">
      <dgm:prSet loTypeId="urn:microsoft.com/office/officeart/2005/8/layout/pyramid2" loCatId="pyramid" qsTypeId="urn:microsoft.com/office/officeart/2005/8/quickstyle/simple1" qsCatId="simple" csTypeId="urn:microsoft.com/office/officeart/2005/8/colors/accent3_4" csCatId="accent3"/>
      <dgm:spPr/>
      <dgm:t>
        <a:bodyPr/>
        <a:lstStyle/>
        <a:p>
          <a:endParaRPr lang="es-CO"/>
        </a:p>
      </dgm:t>
    </dgm:pt>
    <dgm:pt modelId="{AC628808-D2DB-44D8-9C4C-B4F8652D4F2B}">
      <dgm:prSet custT="1"/>
      <dgm:spPr/>
      <dgm:t>
        <a:bodyPr/>
        <a:lstStyle/>
        <a:p>
          <a:pPr rtl="0"/>
          <a:r>
            <a:rPr lang="es-CO" sz="2000" dirty="0" smtClean="0"/>
            <a:t>Estado de situación financiera</a:t>
          </a:r>
          <a:endParaRPr lang="es-CO" sz="2000" dirty="0"/>
        </a:p>
      </dgm:t>
    </dgm:pt>
    <dgm:pt modelId="{9B965159-B13A-4A8B-A961-D10FAE685E18}" type="parTrans" cxnId="{AA78DAE2-7F9F-421E-90C9-5B7DA9023A02}">
      <dgm:prSet/>
      <dgm:spPr/>
      <dgm:t>
        <a:bodyPr/>
        <a:lstStyle/>
        <a:p>
          <a:endParaRPr lang="es-CO"/>
        </a:p>
      </dgm:t>
    </dgm:pt>
    <dgm:pt modelId="{CB826C69-D7C2-47FE-A628-88D4EEF50BD7}" type="sibTrans" cxnId="{AA78DAE2-7F9F-421E-90C9-5B7DA9023A02}">
      <dgm:prSet/>
      <dgm:spPr/>
      <dgm:t>
        <a:bodyPr/>
        <a:lstStyle/>
        <a:p>
          <a:endParaRPr lang="es-CO"/>
        </a:p>
      </dgm:t>
    </dgm:pt>
    <dgm:pt modelId="{62547093-BA28-42FA-8200-741BDAC13F17}">
      <dgm:prSet custT="1"/>
      <dgm:spPr/>
      <dgm:t>
        <a:bodyPr/>
        <a:lstStyle/>
        <a:p>
          <a:pPr rtl="0"/>
          <a:r>
            <a:rPr lang="es-CO" sz="2000" dirty="0" smtClean="0"/>
            <a:t>Estado de resultados</a:t>
          </a:r>
          <a:endParaRPr lang="es-CO" sz="2000" dirty="0"/>
        </a:p>
      </dgm:t>
    </dgm:pt>
    <dgm:pt modelId="{FDF65626-5730-4E15-A10F-1F01CE826ED3}" type="parTrans" cxnId="{E2994265-B814-465D-9E15-D8EFE99095A1}">
      <dgm:prSet/>
      <dgm:spPr/>
      <dgm:t>
        <a:bodyPr/>
        <a:lstStyle/>
        <a:p>
          <a:endParaRPr lang="es-CO"/>
        </a:p>
      </dgm:t>
    </dgm:pt>
    <dgm:pt modelId="{611B1DA6-92E4-4DA0-9F5D-D5E072E90FB2}" type="sibTrans" cxnId="{E2994265-B814-465D-9E15-D8EFE99095A1}">
      <dgm:prSet/>
      <dgm:spPr/>
      <dgm:t>
        <a:bodyPr/>
        <a:lstStyle/>
        <a:p>
          <a:endParaRPr lang="es-CO"/>
        </a:p>
      </dgm:t>
    </dgm:pt>
    <dgm:pt modelId="{5F2D4103-A810-4EB3-A22A-FEED24644A21}">
      <dgm:prSet custT="1"/>
      <dgm:spPr/>
      <dgm:t>
        <a:bodyPr/>
        <a:lstStyle/>
        <a:p>
          <a:pPr rtl="0"/>
          <a:r>
            <a:rPr lang="es-CO" sz="2000" dirty="0" smtClean="0"/>
            <a:t>Notas a los estados financieros</a:t>
          </a:r>
          <a:endParaRPr lang="es-CO" sz="2000" dirty="0"/>
        </a:p>
      </dgm:t>
    </dgm:pt>
    <dgm:pt modelId="{8665193C-FA2C-4C55-9E9B-21FE635F2813}" type="parTrans" cxnId="{30778E6F-839B-480B-B420-EBE4C38A1C34}">
      <dgm:prSet/>
      <dgm:spPr/>
      <dgm:t>
        <a:bodyPr/>
        <a:lstStyle/>
        <a:p>
          <a:endParaRPr lang="es-CO"/>
        </a:p>
      </dgm:t>
    </dgm:pt>
    <dgm:pt modelId="{7D017F09-5A6E-44BB-8DE0-1E373A341767}" type="sibTrans" cxnId="{30778E6F-839B-480B-B420-EBE4C38A1C34}">
      <dgm:prSet/>
      <dgm:spPr/>
      <dgm:t>
        <a:bodyPr/>
        <a:lstStyle/>
        <a:p>
          <a:endParaRPr lang="es-CO"/>
        </a:p>
      </dgm:t>
    </dgm:pt>
    <dgm:pt modelId="{2C3A87A2-C528-4E83-96D5-B6B02CEE0153}" type="pres">
      <dgm:prSet presAssocID="{9B0553A0-0A88-4305-A4BF-5FBE9B4D9A97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CO"/>
        </a:p>
      </dgm:t>
    </dgm:pt>
    <dgm:pt modelId="{5B6AFB6A-EE4D-4A4B-998D-2BCC66836580}" type="pres">
      <dgm:prSet presAssocID="{9B0553A0-0A88-4305-A4BF-5FBE9B4D9A97}" presName="pyramid" presStyleLbl="node1" presStyleIdx="0" presStyleCnt="1"/>
      <dgm:spPr/>
    </dgm:pt>
    <dgm:pt modelId="{8D5BF3D1-C7C3-4C94-8A2E-6480A563E60B}" type="pres">
      <dgm:prSet presAssocID="{9B0553A0-0A88-4305-A4BF-5FBE9B4D9A97}" presName="theList" presStyleCnt="0"/>
      <dgm:spPr/>
    </dgm:pt>
    <dgm:pt modelId="{13CED1E2-4CFC-4D9C-8EDE-0D5DBDEDAE93}" type="pres">
      <dgm:prSet presAssocID="{AC628808-D2DB-44D8-9C4C-B4F8652D4F2B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3ECB50F-BB7D-4DEB-80AA-38D9FCEDC33E}" type="pres">
      <dgm:prSet presAssocID="{AC628808-D2DB-44D8-9C4C-B4F8652D4F2B}" presName="aSpace" presStyleCnt="0"/>
      <dgm:spPr/>
    </dgm:pt>
    <dgm:pt modelId="{5F777E1A-68C3-432B-A63C-60638F27B1FF}" type="pres">
      <dgm:prSet presAssocID="{62547093-BA28-42FA-8200-741BDAC13F17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AAA2E3F-10BB-42D6-AB5E-AD021EA8670D}" type="pres">
      <dgm:prSet presAssocID="{62547093-BA28-42FA-8200-741BDAC13F17}" presName="aSpace" presStyleCnt="0"/>
      <dgm:spPr/>
    </dgm:pt>
    <dgm:pt modelId="{D446E08F-D6D8-4124-A0EB-C1D4AFCA3F15}" type="pres">
      <dgm:prSet presAssocID="{5F2D4103-A810-4EB3-A22A-FEED24644A21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B289AA2-410B-4DE7-BD66-D86BDBEC5E05}" type="pres">
      <dgm:prSet presAssocID="{5F2D4103-A810-4EB3-A22A-FEED24644A21}" presName="aSpace" presStyleCnt="0"/>
      <dgm:spPr/>
    </dgm:pt>
  </dgm:ptLst>
  <dgm:cxnLst>
    <dgm:cxn modelId="{30778E6F-839B-480B-B420-EBE4C38A1C34}" srcId="{9B0553A0-0A88-4305-A4BF-5FBE9B4D9A97}" destId="{5F2D4103-A810-4EB3-A22A-FEED24644A21}" srcOrd="2" destOrd="0" parTransId="{8665193C-FA2C-4C55-9E9B-21FE635F2813}" sibTransId="{7D017F09-5A6E-44BB-8DE0-1E373A341767}"/>
    <dgm:cxn modelId="{169819F3-EF64-4410-9553-63C5C1F3C036}" type="presOf" srcId="{5F2D4103-A810-4EB3-A22A-FEED24644A21}" destId="{D446E08F-D6D8-4124-A0EB-C1D4AFCA3F15}" srcOrd="0" destOrd="0" presId="urn:microsoft.com/office/officeart/2005/8/layout/pyramid2"/>
    <dgm:cxn modelId="{24877770-4303-403E-BE9F-8AB1F819EEC3}" type="presOf" srcId="{AC628808-D2DB-44D8-9C4C-B4F8652D4F2B}" destId="{13CED1E2-4CFC-4D9C-8EDE-0D5DBDEDAE93}" srcOrd="0" destOrd="0" presId="urn:microsoft.com/office/officeart/2005/8/layout/pyramid2"/>
    <dgm:cxn modelId="{B7CF7333-F204-41A2-96C6-302411A9D6DC}" type="presOf" srcId="{9B0553A0-0A88-4305-A4BF-5FBE9B4D9A97}" destId="{2C3A87A2-C528-4E83-96D5-B6B02CEE0153}" srcOrd="0" destOrd="0" presId="urn:microsoft.com/office/officeart/2005/8/layout/pyramid2"/>
    <dgm:cxn modelId="{F7AE4CDC-C0D4-40D4-8762-C02CB9F215BA}" type="presOf" srcId="{62547093-BA28-42FA-8200-741BDAC13F17}" destId="{5F777E1A-68C3-432B-A63C-60638F27B1FF}" srcOrd="0" destOrd="0" presId="urn:microsoft.com/office/officeart/2005/8/layout/pyramid2"/>
    <dgm:cxn modelId="{E2994265-B814-465D-9E15-D8EFE99095A1}" srcId="{9B0553A0-0A88-4305-A4BF-5FBE9B4D9A97}" destId="{62547093-BA28-42FA-8200-741BDAC13F17}" srcOrd="1" destOrd="0" parTransId="{FDF65626-5730-4E15-A10F-1F01CE826ED3}" sibTransId="{611B1DA6-92E4-4DA0-9F5D-D5E072E90FB2}"/>
    <dgm:cxn modelId="{AA78DAE2-7F9F-421E-90C9-5B7DA9023A02}" srcId="{9B0553A0-0A88-4305-A4BF-5FBE9B4D9A97}" destId="{AC628808-D2DB-44D8-9C4C-B4F8652D4F2B}" srcOrd="0" destOrd="0" parTransId="{9B965159-B13A-4A8B-A961-D10FAE685E18}" sibTransId="{CB826C69-D7C2-47FE-A628-88D4EEF50BD7}"/>
    <dgm:cxn modelId="{0120A43E-65AA-4053-9C97-56AC45D03B5D}" type="presParOf" srcId="{2C3A87A2-C528-4E83-96D5-B6B02CEE0153}" destId="{5B6AFB6A-EE4D-4A4B-998D-2BCC66836580}" srcOrd="0" destOrd="0" presId="urn:microsoft.com/office/officeart/2005/8/layout/pyramid2"/>
    <dgm:cxn modelId="{32A911ED-E15A-4D29-8705-4A9FD5BDBACD}" type="presParOf" srcId="{2C3A87A2-C528-4E83-96D5-B6B02CEE0153}" destId="{8D5BF3D1-C7C3-4C94-8A2E-6480A563E60B}" srcOrd="1" destOrd="0" presId="urn:microsoft.com/office/officeart/2005/8/layout/pyramid2"/>
    <dgm:cxn modelId="{5BA57035-DF13-4BFF-A848-BA5C5CC7547D}" type="presParOf" srcId="{8D5BF3D1-C7C3-4C94-8A2E-6480A563E60B}" destId="{13CED1E2-4CFC-4D9C-8EDE-0D5DBDEDAE93}" srcOrd="0" destOrd="0" presId="urn:microsoft.com/office/officeart/2005/8/layout/pyramid2"/>
    <dgm:cxn modelId="{7F838066-9EC5-4240-BAF4-EC3432DB2673}" type="presParOf" srcId="{8D5BF3D1-C7C3-4C94-8A2E-6480A563E60B}" destId="{83ECB50F-BB7D-4DEB-80AA-38D9FCEDC33E}" srcOrd="1" destOrd="0" presId="urn:microsoft.com/office/officeart/2005/8/layout/pyramid2"/>
    <dgm:cxn modelId="{F1FD326E-ADFC-4890-8652-D84500195E81}" type="presParOf" srcId="{8D5BF3D1-C7C3-4C94-8A2E-6480A563E60B}" destId="{5F777E1A-68C3-432B-A63C-60638F27B1FF}" srcOrd="2" destOrd="0" presId="urn:microsoft.com/office/officeart/2005/8/layout/pyramid2"/>
    <dgm:cxn modelId="{5301A902-CC71-486B-B9FF-DAE98B1DBD22}" type="presParOf" srcId="{8D5BF3D1-C7C3-4C94-8A2E-6480A563E60B}" destId="{2AAA2E3F-10BB-42D6-AB5E-AD021EA8670D}" srcOrd="3" destOrd="0" presId="urn:microsoft.com/office/officeart/2005/8/layout/pyramid2"/>
    <dgm:cxn modelId="{9B8587E3-ECEE-4534-80E8-BF53A1A5AE79}" type="presParOf" srcId="{8D5BF3D1-C7C3-4C94-8A2E-6480A563E60B}" destId="{D446E08F-D6D8-4124-A0EB-C1D4AFCA3F15}" srcOrd="4" destOrd="0" presId="urn:microsoft.com/office/officeart/2005/8/layout/pyramid2"/>
    <dgm:cxn modelId="{D2E9A2FA-18CD-463E-A2D9-FDAF378DF15C}" type="presParOf" srcId="{8D5BF3D1-C7C3-4C94-8A2E-6480A563E60B}" destId="{4B289AA2-410B-4DE7-BD66-D86BDBEC5E05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78494F-DC5B-4EC7-8BFF-DCA431E8D193}" type="doc">
      <dgm:prSet loTypeId="urn:microsoft.com/office/officeart/2005/8/layout/venn1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CO"/>
        </a:p>
      </dgm:t>
    </dgm:pt>
    <dgm:pt modelId="{D3CE0670-5A8F-4565-ACD9-39EFD73A8908}">
      <dgm:prSet/>
      <dgm:spPr/>
      <dgm:t>
        <a:bodyPr/>
        <a:lstStyle/>
        <a:p>
          <a:pPr rtl="0"/>
          <a:r>
            <a:rPr lang="es-CO" dirty="0" smtClean="0"/>
            <a:t>Nombre de la microempresa.</a:t>
          </a:r>
          <a:endParaRPr lang="es-CO" dirty="0"/>
        </a:p>
      </dgm:t>
    </dgm:pt>
    <dgm:pt modelId="{1707D862-48C3-40A1-9D86-57DC97E82C4A}" type="parTrans" cxnId="{A699617F-7E78-439B-9D75-43FF9AFB1B22}">
      <dgm:prSet/>
      <dgm:spPr/>
      <dgm:t>
        <a:bodyPr/>
        <a:lstStyle/>
        <a:p>
          <a:endParaRPr lang="es-CO"/>
        </a:p>
      </dgm:t>
    </dgm:pt>
    <dgm:pt modelId="{05D2C673-9D13-41AB-996C-4268797A3621}" type="sibTrans" cxnId="{A699617F-7E78-439B-9D75-43FF9AFB1B22}">
      <dgm:prSet/>
      <dgm:spPr/>
      <dgm:t>
        <a:bodyPr/>
        <a:lstStyle/>
        <a:p>
          <a:endParaRPr lang="es-CO"/>
        </a:p>
      </dgm:t>
    </dgm:pt>
    <dgm:pt modelId="{7CF5700B-6496-47C7-9A1B-F18960D05BE8}">
      <dgm:prSet/>
      <dgm:spPr/>
      <dgm:t>
        <a:bodyPr/>
        <a:lstStyle/>
        <a:p>
          <a:pPr rtl="0"/>
          <a:r>
            <a:rPr lang="es-CO" dirty="0" smtClean="0"/>
            <a:t>Fecha del estado de situación financiera y el período del estado de resultados. </a:t>
          </a:r>
          <a:endParaRPr lang="es-CO" dirty="0"/>
        </a:p>
      </dgm:t>
    </dgm:pt>
    <dgm:pt modelId="{FCEC38C5-81B5-4BAD-B1F6-465E41E2E378}" type="parTrans" cxnId="{AAAB4906-3BEA-4A74-8038-6C50087A6BBE}">
      <dgm:prSet/>
      <dgm:spPr/>
      <dgm:t>
        <a:bodyPr/>
        <a:lstStyle/>
        <a:p>
          <a:endParaRPr lang="es-CO"/>
        </a:p>
      </dgm:t>
    </dgm:pt>
    <dgm:pt modelId="{A552D3E9-0C09-42C2-8000-4B3EE92E38FE}" type="sibTrans" cxnId="{AAAB4906-3BEA-4A74-8038-6C50087A6BBE}">
      <dgm:prSet/>
      <dgm:spPr/>
      <dgm:t>
        <a:bodyPr/>
        <a:lstStyle/>
        <a:p>
          <a:endParaRPr lang="es-CO"/>
        </a:p>
      </dgm:t>
    </dgm:pt>
    <dgm:pt modelId="{9F7CA7E2-32FE-44AA-A65C-9F63D740BBF0}">
      <dgm:prSet/>
      <dgm:spPr/>
      <dgm:t>
        <a:bodyPr/>
        <a:lstStyle/>
        <a:p>
          <a:pPr rtl="0"/>
          <a:r>
            <a:rPr lang="es-CO" dirty="0" smtClean="0"/>
            <a:t>Moneda legal en Colombia. </a:t>
          </a:r>
          <a:endParaRPr lang="es-CO" dirty="0"/>
        </a:p>
      </dgm:t>
    </dgm:pt>
    <dgm:pt modelId="{8AC4A264-651B-41BB-8801-68EEBBD64C61}" type="parTrans" cxnId="{B1112926-C52F-4953-88C2-1821ACAE17FB}">
      <dgm:prSet/>
      <dgm:spPr/>
      <dgm:t>
        <a:bodyPr/>
        <a:lstStyle/>
        <a:p>
          <a:endParaRPr lang="es-CO"/>
        </a:p>
      </dgm:t>
    </dgm:pt>
    <dgm:pt modelId="{A7A0BC8E-B5C7-4889-AAB4-C90E7E5D8E60}" type="sibTrans" cxnId="{B1112926-C52F-4953-88C2-1821ACAE17FB}">
      <dgm:prSet/>
      <dgm:spPr/>
      <dgm:t>
        <a:bodyPr/>
        <a:lstStyle/>
        <a:p>
          <a:endParaRPr lang="es-CO"/>
        </a:p>
      </dgm:t>
    </dgm:pt>
    <dgm:pt modelId="{AC781F97-213B-4FED-8B41-353A086D09A3}" type="pres">
      <dgm:prSet presAssocID="{A478494F-DC5B-4EC7-8BFF-DCA431E8D19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67139D0D-5B56-4696-9C25-98935F587EBF}" type="pres">
      <dgm:prSet presAssocID="{D3CE0670-5A8F-4565-ACD9-39EFD73A8908}" presName="circ1" presStyleLbl="vennNode1" presStyleIdx="0" presStyleCnt="3"/>
      <dgm:spPr/>
      <dgm:t>
        <a:bodyPr/>
        <a:lstStyle/>
        <a:p>
          <a:endParaRPr lang="es-CO"/>
        </a:p>
      </dgm:t>
    </dgm:pt>
    <dgm:pt modelId="{BB648425-A283-45C4-A4D3-6541257063F1}" type="pres">
      <dgm:prSet presAssocID="{D3CE0670-5A8F-4565-ACD9-39EFD73A890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95AF108-3EA9-4F83-B3E4-1712D173D398}" type="pres">
      <dgm:prSet presAssocID="{7CF5700B-6496-47C7-9A1B-F18960D05BE8}" presName="circ2" presStyleLbl="vennNode1" presStyleIdx="1" presStyleCnt="3"/>
      <dgm:spPr/>
      <dgm:t>
        <a:bodyPr/>
        <a:lstStyle/>
        <a:p>
          <a:endParaRPr lang="es-CO"/>
        </a:p>
      </dgm:t>
    </dgm:pt>
    <dgm:pt modelId="{D4100DA3-9942-4155-B8B5-7292431F4485}" type="pres">
      <dgm:prSet presAssocID="{7CF5700B-6496-47C7-9A1B-F18960D05BE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EA2255F-B278-4CD9-86D7-A49EBC06CC7D}" type="pres">
      <dgm:prSet presAssocID="{9F7CA7E2-32FE-44AA-A65C-9F63D740BBF0}" presName="circ3" presStyleLbl="vennNode1" presStyleIdx="2" presStyleCnt="3"/>
      <dgm:spPr/>
      <dgm:t>
        <a:bodyPr/>
        <a:lstStyle/>
        <a:p>
          <a:endParaRPr lang="es-CO"/>
        </a:p>
      </dgm:t>
    </dgm:pt>
    <dgm:pt modelId="{07611CAB-95A6-4D7C-BC29-6BC35FF6497C}" type="pres">
      <dgm:prSet presAssocID="{9F7CA7E2-32FE-44AA-A65C-9F63D740BBF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A699617F-7E78-439B-9D75-43FF9AFB1B22}" srcId="{A478494F-DC5B-4EC7-8BFF-DCA431E8D193}" destId="{D3CE0670-5A8F-4565-ACD9-39EFD73A8908}" srcOrd="0" destOrd="0" parTransId="{1707D862-48C3-40A1-9D86-57DC97E82C4A}" sibTransId="{05D2C673-9D13-41AB-996C-4268797A3621}"/>
    <dgm:cxn modelId="{89AA57E9-3F50-4EB5-85BB-E24553C5BE70}" type="presOf" srcId="{D3CE0670-5A8F-4565-ACD9-39EFD73A8908}" destId="{67139D0D-5B56-4696-9C25-98935F587EBF}" srcOrd="0" destOrd="0" presId="urn:microsoft.com/office/officeart/2005/8/layout/venn1"/>
    <dgm:cxn modelId="{34B96578-E20E-4EE0-8824-2B37316E1059}" type="presOf" srcId="{7CF5700B-6496-47C7-9A1B-F18960D05BE8}" destId="{D4100DA3-9942-4155-B8B5-7292431F4485}" srcOrd="1" destOrd="0" presId="urn:microsoft.com/office/officeart/2005/8/layout/venn1"/>
    <dgm:cxn modelId="{AAAB4906-3BEA-4A74-8038-6C50087A6BBE}" srcId="{A478494F-DC5B-4EC7-8BFF-DCA431E8D193}" destId="{7CF5700B-6496-47C7-9A1B-F18960D05BE8}" srcOrd="1" destOrd="0" parTransId="{FCEC38C5-81B5-4BAD-B1F6-465E41E2E378}" sibTransId="{A552D3E9-0C09-42C2-8000-4B3EE92E38FE}"/>
    <dgm:cxn modelId="{CD5FCEC0-99B1-4758-8F74-FFD5BDF00FC0}" type="presOf" srcId="{9F7CA7E2-32FE-44AA-A65C-9F63D740BBF0}" destId="{07611CAB-95A6-4D7C-BC29-6BC35FF6497C}" srcOrd="1" destOrd="0" presId="urn:microsoft.com/office/officeart/2005/8/layout/venn1"/>
    <dgm:cxn modelId="{D26031D3-92DB-4B67-B535-D5B5441670B5}" type="presOf" srcId="{D3CE0670-5A8F-4565-ACD9-39EFD73A8908}" destId="{BB648425-A283-45C4-A4D3-6541257063F1}" srcOrd="1" destOrd="0" presId="urn:microsoft.com/office/officeart/2005/8/layout/venn1"/>
    <dgm:cxn modelId="{9603B486-DD6E-446A-86AC-505B0491CBCF}" type="presOf" srcId="{A478494F-DC5B-4EC7-8BFF-DCA431E8D193}" destId="{AC781F97-213B-4FED-8B41-353A086D09A3}" srcOrd="0" destOrd="0" presId="urn:microsoft.com/office/officeart/2005/8/layout/venn1"/>
    <dgm:cxn modelId="{A8FDA420-B701-41F2-A985-4CC7AAB9F408}" type="presOf" srcId="{9F7CA7E2-32FE-44AA-A65C-9F63D740BBF0}" destId="{6EA2255F-B278-4CD9-86D7-A49EBC06CC7D}" srcOrd="0" destOrd="0" presId="urn:microsoft.com/office/officeart/2005/8/layout/venn1"/>
    <dgm:cxn modelId="{CB47157A-82C7-41E1-8E30-6FDBA9290B0D}" type="presOf" srcId="{7CF5700B-6496-47C7-9A1B-F18960D05BE8}" destId="{E95AF108-3EA9-4F83-B3E4-1712D173D398}" srcOrd="0" destOrd="0" presId="urn:microsoft.com/office/officeart/2005/8/layout/venn1"/>
    <dgm:cxn modelId="{B1112926-C52F-4953-88C2-1821ACAE17FB}" srcId="{A478494F-DC5B-4EC7-8BFF-DCA431E8D193}" destId="{9F7CA7E2-32FE-44AA-A65C-9F63D740BBF0}" srcOrd="2" destOrd="0" parTransId="{8AC4A264-651B-41BB-8801-68EEBBD64C61}" sibTransId="{A7A0BC8E-B5C7-4889-AAB4-C90E7E5D8E60}"/>
    <dgm:cxn modelId="{6FCB9DCD-98A1-43EF-BF89-E961F760C4AE}" type="presParOf" srcId="{AC781F97-213B-4FED-8B41-353A086D09A3}" destId="{67139D0D-5B56-4696-9C25-98935F587EBF}" srcOrd="0" destOrd="0" presId="urn:microsoft.com/office/officeart/2005/8/layout/venn1"/>
    <dgm:cxn modelId="{1F61515F-376F-4299-8833-FA1CB06EE5D0}" type="presParOf" srcId="{AC781F97-213B-4FED-8B41-353A086D09A3}" destId="{BB648425-A283-45C4-A4D3-6541257063F1}" srcOrd="1" destOrd="0" presId="urn:microsoft.com/office/officeart/2005/8/layout/venn1"/>
    <dgm:cxn modelId="{02E7FA60-E517-47BB-9A1E-158E808EC236}" type="presParOf" srcId="{AC781F97-213B-4FED-8B41-353A086D09A3}" destId="{E95AF108-3EA9-4F83-B3E4-1712D173D398}" srcOrd="2" destOrd="0" presId="urn:microsoft.com/office/officeart/2005/8/layout/venn1"/>
    <dgm:cxn modelId="{D7D0216D-7553-4339-A46E-776AE7D5AC91}" type="presParOf" srcId="{AC781F97-213B-4FED-8B41-353A086D09A3}" destId="{D4100DA3-9942-4155-B8B5-7292431F4485}" srcOrd="3" destOrd="0" presId="urn:microsoft.com/office/officeart/2005/8/layout/venn1"/>
    <dgm:cxn modelId="{A5750034-B66D-4A63-B85A-D6EF599624F5}" type="presParOf" srcId="{AC781F97-213B-4FED-8B41-353A086D09A3}" destId="{6EA2255F-B278-4CD9-86D7-A49EBC06CC7D}" srcOrd="4" destOrd="0" presId="urn:microsoft.com/office/officeart/2005/8/layout/venn1"/>
    <dgm:cxn modelId="{E1B409CE-0CA9-4E25-92F6-B7F794E556F8}" type="presParOf" srcId="{AC781F97-213B-4FED-8B41-353A086D09A3}" destId="{07611CAB-95A6-4D7C-BC29-6BC35FF6497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37D619-F3B4-46C3-84B8-8C3FAE587F40}" type="doc">
      <dgm:prSet loTypeId="urn:microsoft.com/office/officeart/2005/8/layout/default#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CO"/>
        </a:p>
      </dgm:t>
    </dgm:pt>
    <dgm:pt modelId="{85E2A084-575A-4A76-A4E8-43575D377BFF}">
      <dgm:prSet custT="1"/>
      <dgm:spPr/>
      <dgm:t>
        <a:bodyPr/>
        <a:lstStyle/>
        <a:p>
          <a:pPr rtl="0"/>
          <a:r>
            <a:rPr lang="es-CO" sz="1800" dirty="0" smtClean="0"/>
            <a:t>Presentación razonable.</a:t>
          </a:r>
          <a:endParaRPr lang="es-CO" sz="1800" dirty="0"/>
        </a:p>
      </dgm:t>
    </dgm:pt>
    <dgm:pt modelId="{BD58E9D7-5494-43D3-BEE9-74FB47DE67BF}" type="parTrans" cxnId="{CC0C7CA3-CEFB-4031-A564-B52CB72D3C57}">
      <dgm:prSet/>
      <dgm:spPr/>
      <dgm:t>
        <a:bodyPr/>
        <a:lstStyle/>
        <a:p>
          <a:endParaRPr lang="es-CO"/>
        </a:p>
      </dgm:t>
    </dgm:pt>
    <dgm:pt modelId="{308090AC-3B31-452A-9AD6-CFB604CAEDC1}" type="sibTrans" cxnId="{CC0C7CA3-CEFB-4031-A564-B52CB72D3C57}">
      <dgm:prSet/>
      <dgm:spPr/>
      <dgm:t>
        <a:bodyPr/>
        <a:lstStyle/>
        <a:p>
          <a:endParaRPr lang="es-CO"/>
        </a:p>
      </dgm:t>
    </dgm:pt>
    <dgm:pt modelId="{A3373F85-910A-4FBF-BA07-CD4AE2A72F48}">
      <dgm:prSet custT="1"/>
      <dgm:spPr/>
      <dgm:t>
        <a:bodyPr/>
        <a:lstStyle/>
        <a:p>
          <a:pPr rtl="0"/>
          <a:r>
            <a:rPr lang="es-CO" sz="1800" dirty="0" smtClean="0"/>
            <a:t>Cumplimiento con la NIIF para pymes.</a:t>
          </a:r>
          <a:endParaRPr lang="es-CO" sz="1800" dirty="0"/>
        </a:p>
      </dgm:t>
    </dgm:pt>
    <dgm:pt modelId="{70E5FB9B-B7F2-41DA-A05B-4B54C184D80E}" type="parTrans" cxnId="{6A7BEA92-48F8-4E7F-8E09-C939DD50ABEF}">
      <dgm:prSet/>
      <dgm:spPr/>
      <dgm:t>
        <a:bodyPr/>
        <a:lstStyle/>
        <a:p>
          <a:endParaRPr lang="es-CO"/>
        </a:p>
      </dgm:t>
    </dgm:pt>
    <dgm:pt modelId="{88E98FE1-CD81-4E4D-91DE-5D0965F935CC}" type="sibTrans" cxnId="{6A7BEA92-48F8-4E7F-8E09-C939DD50ABEF}">
      <dgm:prSet/>
      <dgm:spPr/>
      <dgm:t>
        <a:bodyPr/>
        <a:lstStyle/>
        <a:p>
          <a:endParaRPr lang="es-CO"/>
        </a:p>
      </dgm:t>
    </dgm:pt>
    <dgm:pt modelId="{E06EF3B8-9193-4AD2-876C-BC2A8257B315}">
      <dgm:prSet custT="1"/>
      <dgm:spPr/>
      <dgm:t>
        <a:bodyPr/>
        <a:lstStyle/>
        <a:p>
          <a:pPr rtl="0"/>
          <a:r>
            <a:rPr lang="es-CO" sz="1800" dirty="0" smtClean="0"/>
            <a:t>Hipótesis de negocio en marcha.</a:t>
          </a:r>
          <a:endParaRPr lang="es-CO" sz="1800" dirty="0"/>
        </a:p>
      </dgm:t>
    </dgm:pt>
    <dgm:pt modelId="{CEB4EE1A-63A0-4414-A370-980C5D51718E}" type="parTrans" cxnId="{545F0733-715B-4827-90F0-D11E99EF9AFF}">
      <dgm:prSet/>
      <dgm:spPr/>
      <dgm:t>
        <a:bodyPr/>
        <a:lstStyle/>
        <a:p>
          <a:endParaRPr lang="es-CO"/>
        </a:p>
      </dgm:t>
    </dgm:pt>
    <dgm:pt modelId="{58E4B4BD-B2D7-4FFF-97A2-9F727D66A74D}" type="sibTrans" cxnId="{545F0733-715B-4827-90F0-D11E99EF9AFF}">
      <dgm:prSet/>
      <dgm:spPr/>
      <dgm:t>
        <a:bodyPr/>
        <a:lstStyle/>
        <a:p>
          <a:endParaRPr lang="es-CO"/>
        </a:p>
      </dgm:t>
    </dgm:pt>
    <dgm:pt modelId="{400D02D0-14ED-4FEC-9440-FF2753766D59}">
      <dgm:prSet custT="1"/>
      <dgm:spPr/>
      <dgm:t>
        <a:bodyPr/>
        <a:lstStyle/>
        <a:p>
          <a:pPr rtl="0"/>
          <a:r>
            <a:rPr lang="es-CO" sz="1800" dirty="0" smtClean="0"/>
            <a:t>Frecuencia de la información.</a:t>
          </a:r>
          <a:endParaRPr lang="es-CO" sz="1800" dirty="0"/>
        </a:p>
      </dgm:t>
    </dgm:pt>
    <dgm:pt modelId="{C26CA5A0-4163-43D1-9901-243ADC02A645}" type="parTrans" cxnId="{D8970C3E-F831-48FA-AB3C-A9EF841B9464}">
      <dgm:prSet/>
      <dgm:spPr/>
      <dgm:t>
        <a:bodyPr/>
        <a:lstStyle/>
        <a:p>
          <a:endParaRPr lang="es-CO"/>
        </a:p>
      </dgm:t>
    </dgm:pt>
    <dgm:pt modelId="{CB7DC855-512D-4351-A825-7DBFAAC630AA}" type="sibTrans" cxnId="{D8970C3E-F831-48FA-AB3C-A9EF841B9464}">
      <dgm:prSet/>
      <dgm:spPr/>
      <dgm:t>
        <a:bodyPr/>
        <a:lstStyle/>
        <a:p>
          <a:endParaRPr lang="es-CO"/>
        </a:p>
      </dgm:t>
    </dgm:pt>
    <dgm:pt modelId="{5BE952F8-C301-48BB-BFC8-A84BF2780E53}">
      <dgm:prSet custT="1"/>
      <dgm:spPr/>
      <dgm:t>
        <a:bodyPr/>
        <a:lstStyle/>
        <a:p>
          <a:pPr rtl="0"/>
          <a:r>
            <a:rPr lang="es-CO" sz="1800" dirty="0" smtClean="0"/>
            <a:t>Uniformidad en la presentación.</a:t>
          </a:r>
          <a:endParaRPr lang="es-CO" sz="1800" dirty="0"/>
        </a:p>
      </dgm:t>
    </dgm:pt>
    <dgm:pt modelId="{3A713A07-F695-4E64-BEE0-204CBCB3A183}" type="parTrans" cxnId="{B91C5924-4384-4B4C-9324-1EB9BCC30C5C}">
      <dgm:prSet/>
      <dgm:spPr/>
      <dgm:t>
        <a:bodyPr/>
        <a:lstStyle/>
        <a:p>
          <a:endParaRPr lang="es-CO"/>
        </a:p>
      </dgm:t>
    </dgm:pt>
    <dgm:pt modelId="{D9FD7DA0-B4B9-4C89-B4B3-48FF1F93BC7C}" type="sibTrans" cxnId="{B91C5924-4384-4B4C-9324-1EB9BCC30C5C}">
      <dgm:prSet/>
      <dgm:spPr/>
      <dgm:t>
        <a:bodyPr/>
        <a:lstStyle/>
        <a:p>
          <a:endParaRPr lang="es-CO"/>
        </a:p>
      </dgm:t>
    </dgm:pt>
    <dgm:pt modelId="{D788CD65-FA1D-4B83-AC46-7302C67D5595}">
      <dgm:prSet custT="1"/>
      <dgm:spPr/>
      <dgm:t>
        <a:bodyPr/>
        <a:lstStyle/>
        <a:p>
          <a:pPr rtl="0"/>
          <a:r>
            <a:rPr lang="es-CO" sz="1800" dirty="0" smtClean="0"/>
            <a:t>Información comparativa.</a:t>
          </a:r>
          <a:endParaRPr lang="es-CO" sz="1800" dirty="0"/>
        </a:p>
      </dgm:t>
    </dgm:pt>
    <dgm:pt modelId="{3D85DA02-F29E-4A30-9F5B-0390C86D132E}" type="parTrans" cxnId="{0B5DDE34-2539-4AE7-A8E2-313DAD7B5013}">
      <dgm:prSet/>
      <dgm:spPr/>
      <dgm:t>
        <a:bodyPr/>
        <a:lstStyle/>
        <a:p>
          <a:endParaRPr lang="es-CO"/>
        </a:p>
      </dgm:t>
    </dgm:pt>
    <dgm:pt modelId="{F03741A3-F09D-4556-8A89-CB33BA1E093B}" type="sibTrans" cxnId="{0B5DDE34-2539-4AE7-A8E2-313DAD7B5013}">
      <dgm:prSet/>
      <dgm:spPr/>
      <dgm:t>
        <a:bodyPr/>
        <a:lstStyle/>
        <a:p>
          <a:endParaRPr lang="es-CO"/>
        </a:p>
      </dgm:t>
    </dgm:pt>
    <dgm:pt modelId="{38B038E7-5901-4262-8D47-F6902B122493}">
      <dgm:prSet custT="1"/>
      <dgm:spPr/>
      <dgm:t>
        <a:bodyPr/>
        <a:lstStyle/>
        <a:p>
          <a:pPr rtl="0"/>
          <a:r>
            <a:rPr lang="es-CO" sz="1800" dirty="0" smtClean="0"/>
            <a:t>Materialidad. </a:t>
          </a:r>
          <a:endParaRPr lang="es-CO" sz="1800" dirty="0"/>
        </a:p>
      </dgm:t>
    </dgm:pt>
    <dgm:pt modelId="{B040F917-0F29-4C13-B0A3-2075305034A2}" type="parTrans" cxnId="{DD689657-0915-4E9C-9919-55E1C0B00067}">
      <dgm:prSet/>
      <dgm:spPr/>
      <dgm:t>
        <a:bodyPr/>
        <a:lstStyle/>
        <a:p>
          <a:endParaRPr lang="es-CO"/>
        </a:p>
      </dgm:t>
    </dgm:pt>
    <dgm:pt modelId="{815584DB-AB8B-4F77-A37E-1374387C3344}" type="sibTrans" cxnId="{DD689657-0915-4E9C-9919-55E1C0B00067}">
      <dgm:prSet/>
      <dgm:spPr/>
      <dgm:t>
        <a:bodyPr/>
        <a:lstStyle/>
        <a:p>
          <a:endParaRPr lang="es-CO"/>
        </a:p>
      </dgm:t>
    </dgm:pt>
    <dgm:pt modelId="{6419D697-E925-400B-8EB5-3ADC52CF5743}" type="pres">
      <dgm:prSet presAssocID="{FD37D619-F3B4-46C3-84B8-8C3FAE587F4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1D2A3770-C04C-4F1D-9B78-41A201270C83}" type="pres">
      <dgm:prSet presAssocID="{85E2A084-575A-4A76-A4E8-43575D377BFF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6CAF5A3-5EE7-4EFB-ABF3-D9D1ADB53C63}" type="pres">
      <dgm:prSet presAssocID="{308090AC-3B31-452A-9AD6-CFB604CAEDC1}" presName="sibTrans" presStyleCnt="0"/>
      <dgm:spPr/>
    </dgm:pt>
    <dgm:pt modelId="{C17E6BD9-A8C2-46DE-99EF-F6CAC6FAAE47}" type="pres">
      <dgm:prSet presAssocID="{A3373F85-910A-4FBF-BA07-CD4AE2A72F4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4930269-69D2-4B65-9560-9F3C696F36FA}" type="pres">
      <dgm:prSet presAssocID="{88E98FE1-CD81-4E4D-91DE-5D0965F935CC}" presName="sibTrans" presStyleCnt="0"/>
      <dgm:spPr/>
    </dgm:pt>
    <dgm:pt modelId="{D12C54B6-03BB-4EC3-8F97-828E23D1ACA4}" type="pres">
      <dgm:prSet presAssocID="{E06EF3B8-9193-4AD2-876C-BC2A8257B315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DEB74BF-A4BE-45C1-B6A6-B4F3BCAA6C9B}" type="pres">
      <dgm:prSet presAssocID="{58E4B4BD-B2D7-4FFF-97A2-9F727D66A74D}" presName="sibTrans" presStyleCnt="0"/>
      <dgm:spPr/>
    </dgm:pt>
    <dgm:pt modelId="{49C2489F-ABAE-4ED1-87DC-CF4A3CD34AD1}" type="pres">
      <dgm:prSet presAssocID="{400D02D0-14ED-4FEC-9440-FF2753766D5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890760F-AB78-4C18-BB86-C337BFFF0EEC}" type="pres">
      <dgm:prSet presAssocID="{CB7DC855-512D-4351-A825-7DBFAAC630AA}" presName="sibTrans" presStyleCnt="0"/>
      <dgm:spPr/>
    </dgm:pt>
    <dgm:pt modelId="{A4156D4B-42E6-4646-8C29-386FCAAAB5EE}" type="pres">
      <dgm:prSet presAssocID="{5BE952F8-C301-48BB-BFC8-A84BF2780E5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6BCD659-58B4-4F03-9DE5-4F2B0635EFC5}" type="pres">
      <dgm:prSet presAssocID="{D9FD7DA0-B4B9-4C89-B4B3-48FF1F93BC7C}" presName="sibTrans" presStyleCnt="0"/>
      <dgm:spPr/>
    </dgm:pt>
    <dgm:pt modelId="{577A4064-94D3-4B4B-8F17-60ECF4543EC4}" type="pres">
      <dgm:prSet presAssocID="{D788CD65-FA1D-4B83-AC46-7302C67D5595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4EF517D-BDD8-42E3-9CFE-289205801F72}" type="pres">
      <dgm:prSet presAssocID="{F03741A3-F09D-4556-8A89-CB33BA1E093B}" presName="sibTrans" presStyleCnt="0"/>
      <dgm:spPr/>
    </dgm:pt>
    <dgm:pt modelId="{DD949EA0-BFEE-49D3-9987-CC82A736EEBA}" type="pres">
      <dgm:prSet presAssocID="{38B038E7-5901-4262-8D47-F6902B122493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7836B475-6EF2-44A6-ACE3-703CA2E06788}" type="presOf" srcId="{38B038E7-5901-4262-8D47-F6902B122493}" destId="{DD949EA0-BFEE-49D3-9987-CC82A736EEBA}" srcOrd="0" destOrd="0" presId="urn:microsoft.com/office/officeart/2005/8/layout/default#1"/>
    <dgm:cxn modelId="{545F0733-715B-4827-90F0-D11E99EF9AFF}" srcId="{FD37D619-F3B4-46C3-84B8-8C3FAE587F40}" destId="{E06EF3B8-9193-4AD2-876C-BC2A8257B315}" srcOrd="2" destOrd="0" parTransId="{CEB4EE1A-63A0-4414-A370-980C5D51718E}" sibTransId="{58E4B4BD-B2D7-4FFF-97A2-9F727D66A74D}"/>
    <dgm:cxn modelId="{6CCED4D2-2107-4CA7-8969-A87DFCC1AF97}" type="presOf" srcId="{FD37D619-F3B4-46C3-84B8-8C3FAE587F40}" destId="{6419D697-E925-400B-8EB5-3ADC52CF5743}" srcOrd="0" destOrd="0" presId="urn:microsoft.com/office/officeart/2005/8/layout/default#1"/>
    <dgm:cxn modelId="{CC0C7CA3-CEFB-4031-A564-B52CB72D3C57}" srcId="{FD37D619-F3B4-46C3-84B8-8C3FAE587F40}" destId="{85E2A084-575A-4A76-A4E8-43575D377BFF}" srcOrd="0" destOrd="0" parTransId="{BD58E9D7-5494-43D3-BEE9-74FB47DE67BF}" sibTransId="{308090AC-3B31-452A-9AD6-CFB604CAEDC1}"/>
    <dgm:cxn modelId="{94D57613-1160-4D18-BC5D-5792CA26F575}" type="presOf" srcId="{400D02D0-14ED-4FEC-9440-FF2753766D59}" destId="{49C2489F-ABAE-4ED1-87DC-CF4A3CD34AD1}" srcOrd="0" destOrd="0" presId="urn:microsoft.com/office/officeart/2005/8/layout/default#1"/>
    <dgm:cxn modelId="{6A7BEA92-48F8-4E7F-8E09-C939DD50ABEF}" srcId="{FD37D619-F3B4-46C3-84B8-8C3FAE587F40}" destId="{A3373F85-910A-4FBF-BA07-CD4AE2A72F48}" srcOrd="1" destOrd="0" parTransId="{70E5FB9B-B7F2-41DA-A05B-4B54C184D80E}" sibTransId="{88E98FE1-CD81-4E4D-91DE-5D0965F935CC}"/>
    <dgm:cxn modelId="{5C13D56D-121D-4940-B7A4-F55224FCA6B1}" type="presOf" srcId="{A3373F85-910A-4FBF-BA07-CD4AE2A72F48}" destId="{C17E6BD9-A8C2-46DE-99EF-F6CAC6FAAE47}" srcOrd="0" destOrd="0" presId="urn:microsoft.com/office/officeart/2005/8/layout/default#1"/>
    <dgm:cxn modelId="{AA83C5B0-B7C5-4061-B278-AC75BBA24056}" type="presOf" srcId="{5BE952F8-C301-48BB-BFC8-A84BF2780E53}" destId="{A4156D4B-42E6-4646-8C29-386FCAAAB5EE}" srcOrd="0" destOrd="0" presId="urn:microsoft.com/office/officeart/2005/8/layout/default#1"/>
    <dgm:cxn modelId="{0B5DDE34-2539-4AE7-A8E2-313DAD7B5013}" srcId="{FD37D619-F3B4-46C3-84B8-8C3FAE587F40}" destId="{D788CD65-FA1D-4B83-AC46-7302C67D5595}" srcOrd="5" destOrd="0" parTransId="{3D85DA02-F29E-4A30-9F5B-0390C86D132E}" sibTransId="{F03741A3-F09D-4556-8A89-CB33BA1E093B}"/>
    <dgm:cxn modelId="{E78C3655-A061-455A-9427-2B6C653B4FE3}" type="presOf" srcId="{E06EF3B8-9193-4AD2-876C-BC2A8257B315}" destId="{D12C54B6-03BB-4EC3-8F97-828E23D1ACA4}" srcOrd="0" destOrd="0" presId="urn:microsoft.com/office/officeart/2005/8/layout/default#1"/>
    <dgm:cxn modelId="{FD3F6742-6105-4A30-86A7-A9C9C4A32A88}" type="presOf" srcId="{85E2A084-575A-4A76-A4E8-43575D377BFF}" destId="{1D2A3770-C04C-4F1D-9B78-41A201270C83}" srcOrd="0" destOrd="0" presId="urn:microsoft.com/office/officeart/2005/8/layout/default#1"/>
    <dgm:cxn modelId="{DD689657-0915-4E9C-9919-55E1C0B00067}" srcId="{FD37D619-F3B4-46C3-84B8-8C3FAE587F40}" destId="{38B038E7-5901-4262-8D47-F6902B122493}" srcOrd="6" destOrd="0" parTransId="{B040F917-0F29-4C13-B0A3-2075305034A2}" sibTransId="{815584DB-AB8B-4F77-A37E-1374387C3344}"/>
    <dgm:cxn modelId="{6A3045B0-3A57-4CBA-B774-AF80B7527FBF}" type="presOf" srcId="{D788CD65-FA1D-4B83-AC46-7302C67D5595}" destId="{577A4064-94D3-4B4B-8F17-60ECF4543EC4}" srcOrd="0" destOrd="0" presId="urn:microsoft.com/office/officeart/2005/8/layout/default#1"/>
    <dgm:cxn modelId="{D8970C3E-F831-48FA-AB3C-A9EF841B9464}" srcId="{FD37D619-F3B4-46C3-84B8-8C3FAE587F40}" destId="{400D02D0-14ED-4FEC-9440-FF2753766D59}" srcOrd="3" destOrd="0" parTransId="{C26CA5A0-4163-43D1-9901-243ADC02A645}" sibTransId="{CB7DC855-512D-4351-A825-7DBFAAC630AA}"/>
    <dgm:cxn modelId="{B91C5924-4384-4B4C-9324-1EB9BCC30C5C}" srcId="{FD37D619-F3B4-46C3-84B8-8C3FAE587F40}" destId="{5BE952F8-C301-48BB-BFC8-A84BF2780E53}" srcOrd="4" destOrd="0" parTransId="{3A713A07-F695-4E64-BEE0-204CBCB3A183}" sibTransId="{D9FD7DA0-B4B9-4C89-B4B3-48FF1F93BC7C}"/>
    <dgm:cxn modelId="{69ED0530-A688-481B-93E0-C4551E6A36B1}" type="presParOf" srcId="{6419D697-E925-400B-8EB5-3ADC52CF5743}" destId="{1D2A3770-C04C-4F1D-9B78-41A201270C83}" srcOrd="0" destOrd="0" presId="urn:microsoft.com/office/officeart/2005/8/layout/default#1"/>
    <dgm:cxn modelId="{E7A29EF5-76B3-4AE6-BBD8-A6F1F6A57BAE}" type="presParOf" srcId="{6419D697-E925-400B-8EB5-3ADC52CF5743}" destId="{76CAF5A3-5EE7-4EFB-ABF3-D9D1ADB53C63}" srcOrd="1" destOrd="0" presId="urn:microsoft.com/office/officeart/2005/8/layout/default#1"/>
    <dgm:cxn modelId="{AE57EFAB-4A0C-4D33-B7C4-D23893C8BD29}" type="presParOf" srcId="{6419D697-E925-400B-8EB5-3ADC52CF5743}" destId="{C17E6BD9-A8C2-46DE-99EF-F6CAC6FAAE47}" srcOrd="2" destOrd="0" presId="urn:microsoft.com/office/officeart/2005/8/layout/default#1"/>
    <dgm:cxn modelId="{BCA097BD-8A3F-4B83-94F8-93C9C2490820}" type="presParOf" srcId="{6419D697-E925-400B-8EB5-3ADC52CF5743}" destId="{E4930269-69D2-4B65-9560-9F3C696F36FA}" srcOrd="3" destOrd="0" presId="urn:microsoft.com/office/officeart/2005/8/layout/default#1"/>
    <dgm:cxn modelId="{1FB811D0-785B-4DF1-B6A2-5AD4A73A4E4B}" type="presParOf" srcId="{6419D697-E925-400B-8EB5-3ADC52CF5743}" destId="{D12C54B6-03BB-4EC3-8F97-828E23D1ACA4}" srcOrd="4" destOrd="0" presId="urn:microsoft.com/office/officeart/2005/8/layout/default#1"/>
    <dgm:cxn modelId="{CB63371D-91CF-4241-90D4-6FE2B822B4C8}" type="presParOf" srcId="{6419D697-E925-400B-8EB5-3ADC52CF5743}" destId="{EDEB74BF-A4BE-45C1-B6A6-B4F3BCAA6C9B}" srcOrd="5" destOrd="0" presId="urn:microsoft.com/office/officeart/2005/8/layout/default#1"/>
    <dgm:cxn modelId="{52C8F8D6-4F24-4A4D-9050-43C0D8FBBA7D}" type="presParOf" srcId="{6419D697-E925-400B-8EB5-3ADC52CF5743}" destId="{49C2489F-ABAE-4ED1-87DC-CF4A3CD34AD1}" srcOrd="6" destOrd="0" presId="urn:microsoft.com/office/officeart/2005/8/layout/default#1"/>
    <dgm:cxn modelId="{EF8FD11D-72EE-433E-A010-AF021091D07C}" type="presParOf" srcId="{6419D697-E925-400B-8EB5-3ADC52CF5743}" destId="{8890760F-AB78-4C18-BB86-C337BFFF0EEC}" srcOrd="7" destOrd="0" presId="urn:microsoft.com/office/officeart/2005/8/layout/default#1"/>
    <dgm:cxn modelId="{766A83D1-EFC6-4605-A94E-0CC57605AC4E}" type="presParOf" srcId="{6419D697-E925-400B-8EB5-3ADC52CF5743}" destId="{A4156D4B-42E6-4646-8C29-386FCAAAB5EE}" srcOrd="8" destOrd="0" presId="urn:microsoft.com/office/officeart/2005/8/layout/default#1"/>
    <dgm:cxn modelId="{D75A8ED6-3C75-40A9-BDD8-7207231A6B43}" type="presParOf" srcId="{6419D697-E925-400B-8EB5-3ADC52CF5743}" destId="{56BCD659-58B4-4F03-9DE5-4F2B0635EFC5}" srcOrd="9" destOrd="0" presId="urn:microsoft.com/office/officeart/2005/8/layout/default#1"/>
    <dgm:cxn modelId="{D50B6DE4-9098-4A14-9465-570807EE420F}" type="presParOf" srcId="{6419D697-E925-400B-8EB5-3ADC52CF5743}" destId="{577A4064-94D3-4B4B-8F17-60ECF4543EC4}" srcOrd="10" destOrd="0" presId="urn:microsoft.com/office/officeart/2005/8/layout/default#1"/>
    <dgm:cxn modelId="{F03E638F-298E-4E6D-8ED2-F98236236E51}" type="presParOf" srcId="{6419D697-E925-400B-8EB5-3ADC52CF5743}" destId="{C4EF517D-BDD8-42E3-9CFE-289205801F72}" srcOrd="11" destOrd="0" presId="urn:microsoft.com/office/officeart/2005/8/layout/default#1"/>
    <dgm:cxn modelId="{0B916C04-71D4-4FE9-B030-5033D75A8F7D}" type="presParOf" srcId="{6419D697-E925-400B-8EB5-3ADC52CF5743}" destId="{DD949EA0-BFEE-49D3-9987-CC82A736EEBA}" srcOrd="1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37D619-F3B4-46C3-84B8-8C3FAE587F40}" type="doc">
      <dgm:prSet loTypeId="urn:microsoft.com/office/officeart/2005/8/layout/bProcess3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CO"/>
        </a:p>
      </dgm:t>
    </dgm:pt>
    <dgm:pt modelId="{85E2A084-575A-4A76-A4E8-43575D377BFF}">
      <dgm:prSet custT="1"/>
      <dgm:spPr/>
      <dgm:t>
        <a:bodyPr/>
        <a:lstStyle/>
        <a:p>
          <a:pPr rtl="0"/>
          <a:r>
            <a:rPr lang="es-CO" sz="1800" dirty="0" smtClean="0"/>
            <a:t>Estado de situación financiera.</a:t>
          </a:r>
          <a:endParaRPr lang="es-CO" sz="1800" dirty="0"/>
        </a:p>
      </dgm:t>
    </dgm:pt>
    <dgm:pt modelId="{BD58E9D7-5494-43D3-BEE9-74FB47DE67BF}" type="parTrans" cxnId="{CC0C7CA3-CEFB-4031-A564-B52CB72D3C57}">
      <dgm:prSet/>
      <dgm:spPr/>
      <dgm:t>
        <a:bodyPr/>
        <a:lstStyle/>
        <a:p>
          <a:endParaRPr lang="es-CO"/>
        </a:p>
      </dgm:t>
    </dgm:pt>
    <dgm:pt modelId="{308090AC-3B31-452A-9AD6-CFB604CAEDC1}" type="sibTrans" cxnId="{CC0C7CA3-CEFB-4031-A564-B52CB72D3C57}">
      <dgm:prSet/>
      <dgm:spPr/>
      <dgm:t>
        <a:bodyPr/>
        <a:lstStyle/>
        <a:p>
          <a:endParaRPr lang="es-CO"/>
        </a:p>
      </dgm:t>
    </dgm:pt>
    <dgm:pt modelId="{A3373F85-910A-4FBF-BA07-CD4AE2A72F48}">
      <dgm:prSet custT="1"/>
      <dgm:spPr/>
      <dgm:t>
        <a:bodyPr/>
        <a:lstStyle/>
        <a:p>
          <a:pPr rtl="0"/>
          <a:r>
            <a:rPr lang="es-CO" sz="1800" dirty="0" smtClean="0"/>
            <a:t>Estado de resultados o estado del resultado integral. </a:t>
          </a:r>
          <a:endParaRPr lang="es-CO" sz="1800" dirty="0"/>
        </a:p>
      </dgm:t>
    </dgm:pt>
    <dgm:pt modelId="{70E5FB9B-B7F2-41DA-A05B-4B54C184D80E}" type="parTrans" cxnId="{6A7BEA92-48F8-4E7F-8E09-C939DD50ABEF}">
      <dgm:prSet/>
      <dgm:spPr/>
      <dgm:t>
        <a:bodyPr/>
        <a:lstStyle/>
        <a:p>
          <a:endParaRPr lang="es-CO"/>
        </a:p>
      </dgm:t>
    </dgm:pt>
    <dgm:pt modelId="{88E98FE1-CD81-4E4D-91DE-5D0965F935CC}" type="sibTrans" cxnId="{6A7BEA92-48F8-4E7F-8E09-C939DD50ABEF}">
      <dgm:prSet/>
      <dgm:spPr/>
      <dgm:t>
        <a:bodyPr/>
        <a:lstStyle/>
        <a:p>
          <a:endParaRPr lang="es-CO"/>
        </a:p>
      </dgm:t>
    </dgm:pt>
    <dgm:pt modelId="{E06EF3B8-9193-4AD2-876C-BC2A8257B315}">
      <dgm:prSet custT="1"/>
      <dgm:spPr/>
      <dgm:t>
        <a:bodyPr/>
        <a:lstStyle/>
        <a:p>
          <a:pPr rtl="0"/>
          <a:r>
            <a:rPr lang="es-CO" sz="1800" dirty="0" smtClean="0"/>
            <a:t>Estado de cambios en el patrimonio. </a:t>
          </a:r>
          <a:endParaRPr lang="es-CO" sz="1800" dirty="0"/>
        </a:p>
      </dgm:t>
    </dgm:pt>
    <dgm:pt modelId="{CEB4EE1A-63A0-4414-A370-980C5D51718E}" type="parTrans" cxnId="{545F0733-715B-4827-90F0-D11E99EF9AFF}">
      <dgm:prSet/>
      <dgm:spPr/>
      <dgm:t>
        <a:bodyPr/>
        <a:lstStyle/>
        <a:p>
          <a:endParaRPr lang="es-CO"/>
        </a:p>
      </dgm:t>
    </dgm:pt>
    <dgm:pt modelId="{58E4B4BD-B2D7-4FFF-97A2-9F727D66A74D}" type="sibTrans" cxnId="{545F0733-715B-4827-90F0-D11E99EF9AFF}">
      <dgm:prSet/>
      <dgm:spPr/>
      <dgm:t>
        <a:bodyPr/>
        <a:lstStyle/>
        <a:p>
          <a:endParaRPr lang="es-CO"/>
        </a:p>
      </dgm:t>
    </dgm:pt>
    <dgm:pt modelId="{400D02D0-14ED-4FEC-9440-FF2753766D59}">
      <dgm:prSet custT="1"/>
      <dgm:spPr/>
      <dgm:t>
        <a:bodyPr/>
        <a:lstStyle/>
        <a:p>
          <a:pPr rtl="0"/>
          <a:r>
            <a:rPr lang="es-CO" sz="1800" dirty="0" smtClean="0"/>
            <a:t>Estado de flujos de efectivo. </a:t>
          </a:r>
          <a:endParaRPr lang="es-CO" sz="1800" dirty="0"/>
        </a:p>
      </dgm:t>
    </dgm:pt>
    <dgm:pt modelId="{C26CA5A0-4163-43D1-9901-243ADC02A645}" type="parTrans" cxnId="{D8970C3E-F831-48FA-AB3C-A9EF841B9464}">
      <dgm:prSet/>
      <dgm:spPr/>
      <dgm:t>
        <a:bodyPr/>
        <a:lstStyle/>
        <a:p>
          <a:endParaRPr lang="es-CO"/>
        </a:p>
      </dgm:t>
    </dgm:pt>
    <dgm:pt modelId="{CB7DC855-512D-4351-A825-7DBFAAC630AA}" type="sibTrans" cxnId="{D8970C3E-F831-48FA-AB3C-A9EF841B9464}">
      <dgm:prSet/>
      <dgm:spPr/>
      <dgm:t>
        <a:bodyPr/>
        <a:lstStyle/>
        <a:p>
          <a:endParaRPr lang="es-CO"/>
        </a:p>
      </dgm:t>
    </dgm:pt>
    <dgm:pt modelId="{5BE952F8-C301-48BB-BFC8-A84BF2780E53}">
      <dgm:prSet custT="1"/>
      <dgm:spPr/>
      <dgm:t>
        <a:bodyPr/>
        <a:lstStyle/>
        <a:p>
          <a:pPr rtl="0"/>
          <a:r>
            <a:rPr lang="es-CO" sz="1800" dirty="0" smtClean="0"/>
            <a:t>Notas.</a:t>
          </a:r>
          <a:endParaRPr lang="es-CO" sz="1800" dirty="0"/>
        </a:p>
      </dgm:t>
    </dgm:pt>
    <dgm:pt modelId="{3A713A07-F695-4E64-BEE0-204CBCB3A183}" type="parTrans" cxnId="{B91C5924-4384-4B4C-9324-1EB9BCC30C5C}">
      <dgm:prSet/>
      <dgm:spPr/>
      <dgm:t>
        <a:bodyPr/>
        <a:lstStyle/>
        <a:p>
          <a:endParaRPr lang="es-CO"/>
        </a:p>
      </dgm:t>
    </dgm:pt>
    <dgm:pt modelId="{D9FD7DA0-B4B9-4C89-B4B3-48FF1F93BC7C}" type="sibTrans" cxnId="{B91C5924-4384-4B4C-9324-1EB9BCC30C5C}">
      <dgm:prSet/>
      <dgm:spPr/>
      <dgm:t>
        <a:bodyPr/>
        <a:lstStyle/>
        <a:p>
          <a:endParaRPr lang="es-CO"/>
        </a:p>
      </dgm:t>
    </dgm:pt>
    <dgm:pt modelId="{9089B0DB-9155-48DB-AA05-AC120E74A333}" type="pres">
      <dgm:prSet presAssocID="{FD37D619-F3B4-46C3-84B8-8C3FAE587F4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63A008D1-D4F8-41F0-9E83-764601C6059A}" type="pres">
      <dgm:prSet presAssocID="{85E2A084-575A-4A76-A4E8-43575D377BF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13DE129-B2AB-430E-B5E4-A9BE17A02148}" type="pres">
      <dgm:prSet presAssocID="{308090AC-3B31-452A-9AD6-CFB604CAEDC1}" presName="sibTrans" presStyleLbl="sibTrans1D1" presStyleIdx="0" presStyleCnt="4"/>
      <dgm:spPr/>
      <dgm:t>
        <a:bodyPr/>
        <a:lstStyle/>
        <a:p>
          <a:endParaRPr lang="es-CO"/>
        </a:p>
      </dgm:t>
    </dgm:pt>
    <dgm:pt modelId="{F2C399E2-BC99-4520-9251-273E40BAEB27}" type="pres">
      <dgm:prSet presAssocID="{308090AC-3B31-452A-9AD6-CFB604CAEDC1}" presName="connectorText" presStyleLbl="sibTrans1D1" presStyleIdx="0" presStyleCnt="4"/>
      <dgm:spPr/>
      <dgm:t>
        <a:bodyPr/>
        <a:lstStyle/>
        <a:p>
          <a:endParaRPr lang="es-CO"/>
        </a:p>
      </dgm:t>
    </dgm:pt>
    <dgm:pt modelId="{73851EE7-758D-40DD-A4FF-8AEAEF7F80A3}" type="pres">
      <dgm:prSet presAssocID="{A3373F85-910A-4FBF-BA07-CD4AE2A72F4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68ABD4E-10AC-4D44-BD8B-0FF8691B0DC4}" type="pres">
      <dgm:prSet presAssocID="{88E98FE1-CD81-4E4D-91DE-5D0965F935CC}" presName="sibTrans" presStyleLbl="sibTrans1D1" presStyleIdx="1" presStyleCnt="4"/>
      <dgm:spPr/>
      <dgm:t>
        <a:bodyPr/>
        <a:lstStyle/>
        <a:p>
          <a:endParaRPr lang="es-CO"/>
        </a:p>
      </dgm:t>
    </dgm:pt>
    <dgm:pt modelId="{1B63FCFF-DA21-45FB-95DE-666BBF148E86}" type="pres">
      <dgm:prSet presAssocID="{88E98FE1-CD81-4E4D-91DE-5D0965F935CC}" presName="connectorText" presStyleLbl="sibTrans1D1" presStyleIdx="1" presStyleCnt="4"/>
      <dgm:spPr/>
      <dgm:t>
        <a:bodyPr/>
        <a:lstStyle/>
        <a:p>
          <a:endParaRPr lang="es-CO"/>
        </a:p>
      </dgm:t>
    </dgm:pt>
    <dgm:pt modelId="{7A97C6E6-5ABE-4592-A7F0-54F7272241D3}" type="pres">
      <dgm:prSet presAssocID="{E06EF3B8-9193-4AD2-876C-BC2A8257B31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E920756-CB16-456E-9230-34454DBFE208}" type="pres">
      <dgm:prSet presAssocID="{58E4B4BD-B2D7-4FFF-97A2-9F727D66A74D}" presName="sibTrans" presStyleLbl="sibTrans1D1" presStyleIdx="2" presStyleCnt="4"/>
      <dgm:spPr/>
      <dgm:t>
        <a:bodyPr/>
        <a:lstStyle/>
        <a:p>
          <a:endParaRPr lang="es-CO"/>
        </a:p>
      </dgm:t>
    </dgm:pt>
    <dgm:pt modelId="{08FAB497-B30C-4AE8-AB19-6EEAFE62C52A}" type="pres">
      <dgm:prSet presAssocID="{58E4B4BD-B2D7-4FFF-97A2-9F727D66A74D}" presName="connectorText" presStyleLbl="sibTrans1D1" presStyleIdx="2" presStyleCnt="4"/>
      <dgm:spPr/>
      <dgm:t>
        <a:bodyPr/>
        <a:lstStyle/>
        <a:p>
          <a:endParaRPr lang="es-CO"/>
        </a:p>
      </dgm:t>
    </dgm:pt>
    <dgm:pt modelId="{5AF45D96-D56B-48A4-9320-811EAE2A59C8}" type="pres">
      <dgm:prSet presAssocID="{400D02D0-14ED-4FEC-9440-FF2753766D5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573699C-B965-4030-B0E1-96B9F9AD3D53}" type="pres">
      <dgm:prSet presAssocID="{CB7DC855-512D-4351-A825-7DBFAAC630AA}" presName="sibTrans" presStyleLbl="sibTrans1D1" presStyleIdx="3" presStyleCnt="4"/>
      <dgm:spPr/>
      <dgm:t>
        <a:bodyPr/>
        <a:lstStyle/>
        <a:p>
          <a:endParaRPr lang="es-CO"/>
        </a:p>
      </dgm:t>
    </dgm:pt>
    <dgm:pt modelId="{8EFC45F7-FCF4-4800-BA1B-02FC051B3048}" type="pres">
      <dgm:prSet presAssocID="{CB7DC855-512D-4351-A825-7DBFAAC630AA}" presName="connectorText" presStyleLbl="sibTrans1D1" presStyleIdx="3" presStyleCnt="4"/>
      <dgm:spPr/>
      <dgm:t>
        <a:bodyPr/>
        <a:lstStyle/>
        <a:p>
          <a:endParaRPr lang="es-CO"/>
        </a:p>
      </dgm:t>
    </dgm:pt>
    <dgm:pt modelId="{A750760F-6059-433E-83F9-5B1A043C2FDF}" type="pres">
      <dgm:prSet presAssocID="{5BE952F8-C301-48BB-BFC8-A84BF2780E5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545F0733-715B-4827-90F0-D11E99EF9AFF}" srcId="{FD37D619-F3B4-46C3-84B8-8C3FAE587F40}" destId="{E06EF3B8-9193-4AD2-876C-BC2A8257B315}" srcOrd="2" destOrd="0" parTransId="{CEB4EE1A-63A0-4414-A370-980C5D51718E}" sibTransId="{58E4B4BD-B2D7-4FFF-97A2-9F727D66A74D}"/>
    <dgm:cxn modelId="{6C61198F-26E5-4242-AA8D-BA76E9B99A11}" type="presOf" srcId="{400D02D0-14ED-4FEC-9440-FF2753766D59}" destId="{5AF45D96-D56B-48A4-9320-811EAE2A59C8}" srcOrd="0" destOrd="0" presId="urn:microsoft.com/office/officeart/2005/8/layout/bProcess3"/>
    <dgm:cxn modelId="{CC0C7CA3-CEFB-4031-A564-B52CB72D3C57}" srcId="{FD37D619-F3B4-46C3-84B8-8C3FAE587F40}" destId="{85E2A084-575A-4A76-A4E8-43575D377BFF}" srcOrd="0" destOrd="0" parTransId="{BD58E9D7-5494-43D3-BEE9-74FB47DE67BF}" sibTransId="{308090AC-3B31-452A-9AD6-CFB604CAEDC1}"/>
    <dgm:cxn modelId="{9EE937ED-03C1-4576-95AC-04A37E13FC9B}" type="presOf" srcId="{5BE952F8-C301-48BB-BFC8-A84BF2780E53}" destId="{A750760F-6059-433E-83F9-5B1A043C2FDF}" srcOrd="0" destOrd="0" presId="urn:microsoft.com/office/officeart/2005/8/layout/bProcess3"/>
    <dgm:cxn modelId="{6A7BEA92-48F8-4E7F-8E09-C939DD50ABEF}" srcId="{FD37D619-F3B4-46C3-84B8-8C3FAE587F40}" destId="{A3373F85-910A-4FBF-BA07-CD4AE2A72F48}" srcOrd="1" destOrd="0" parTransId="{70E5FB9B-B7F2-41DA-A05B-4B54C184D80E}" sibTransId="{88E98FE1-CD81-4E4D-91DE-5D0965F935CC}"/>
    <dgm:cxn modelId="{5453C6EA-9467-40FC-9339-9FB8ACF6E848}" type="presOf" srcId="{308090AC-3B31-452A-9AD6-CFB604CAEDC1}" destId="{013DE129-B2AB-430E-B5E4-A9BE17A02148}" srcOrd="0" destOrd="0" presId="urn:microsoft.com/office/officeart/2005/8/layout/bProcess3"/>
    <dgm:cxn modelId="{DB646496-3125-4DB5-BB8A-300AFE973C8C}" type="presOf" srcId="{58E4B4BD-B2D7-4FFF-97A2-9F727D66A74D}" destId="{3E920756-CB16-456E-9230-34454DBFE208}" srcOrd="0" destOrd="0" presId="urn:microsoft.com/office/officeart/2005/8/layout/bProcess3"/>
    <dgm:cxn modelId="{160AC87B-19D1-4A3E-B4F6-CA5672971C2E}" type="presOf" srcId="{E06EF3B8-9193-4AD2-876C-BC2A8257B315}" destId="{7A97C6E6-5ABE-4592-A7F0-54F7272241D3}" srcOrd="0" destOrd="0" presId="urn:microsoft.com/office/officeart/2005/8/layout/bProcess3"/>
    <dgm:cxn modelId="{16DA112C-8DCA-4C96-A3CD-B2A528FB0245}" type="presOf" srcId="{85E2A084-575A-4A76-A4E8-43575D377BFF}" destId="{63A008D1-D4F8-41F0-9E83-764601C6059A}" srcOrd="0" destOrd="0" presId="urn:microsoft.com/office/officeart/2005/8/layout/bProcess3"/>
    <dgm:cxn modelId="{00B31144-6600-4F4B-9A89-2D9348022601}" type="presOf" srcId="{308090AC-3B31-452A-9AD6-CFB604CAEDC1}" destId="{F2C399E2-BC99-4520-9251-273E40BAEB27}" srcOrd="1" destOrd="0" presId="urn:microsoft.com/office/officeart/2005/8/layout/bProcess3"/>
    <dgm:cxn modelId="{658EB13E-8959-42A7-8190-C0D42E71FAC4}" type="presOf" srcId="{58E4B4BD-B2D7-4FFF-97A2-9F727D66A74D}" destId="{08FAB497-B30C-4AE8-AB19-6EEAFE62C52A}" srcOrd="1" destOrd="0" presId="urn:microsoft.com/office/officeart/2005/8/layout/bProcess3"/>
    <dgm:cxn modelId="{7FF69E4A-4FEA-4F16-8F5A-5BDCF6D69824}" type="presOf" srcId="{CB7DC855-512D-4351-A825-7DBFAAC630AA}" destId="{8EFC45F7-FCF4-4800-BA1B-02FC051B3048}" srcOrd="1" destOrd="0" presId="urn:microsoft.com/office/officeart/2005/8/layout/bProcess3"/>
    <dgm:cxn modelId="{612C7E95-5AF2-4580-9B0F-8514FBBD5782}" type="presOf" srcId="{88E98FE1-CD81-4E4D-91DE-5D0965F935CC}" destId="{1B63FCFF-DA21-45FB-95DE-666BBF148E86}" srcOrd="1" destOrd="0" presId="urn:microsoft.com/office/officeart/2005/8/layout/bProcess3"/>
    <dgm:cxn modelId="{7D8998E5-6FEA-4BD9-BEA0-3E08BE24B471}" type="presOf" srcId="{88E98FE1-CD81-4E4D-91DE-5D0965F935CC}" destId="{268ABD4E-10AC-4D44-BD8B-0FF8691B0DC4}" srcOrd="0" destOrd="0" presId="urn:microsoft.com/office/officeart/2005/8/layout/bProcess3"/>
    <dgm:cxn modelId="{11F6B411-07A0-42F7-913E-F715F66818F0}" type="presOf" srcId="{A3373F85-910A-4FBF-BA07-CD4AE2A72F48}" destId="{73851EE7-758D-40DD-A4FF-8AEAEF7F80A3}" srcOrd="0" destOrd="0" presId="urn:microsoft.com/office/officeart/2005/8/layout/bProcess3"/>
    <dgm:cxn modelId="{D8970C3E-F831-48FA-AB3C-A9EF841B9464}" srcId="{FD37D619-F3B4-46C3-84B8-8C3FAE587F40}" destId="{400D02D0-14ED-4FEC-9440-FF2753766D59}" srcOrd="3" destOrd="0" parTransId="{C26CA5A0-4163-43D1-9901-243ADC02A645}" sibTransId="{CB7DC855-512D-4351-A825-7DBFAAC630AA}"/>
    <dgm:cxn modelId="{04684760-6070-4404-ADBC-622E69C54B01}" type="presOf" srcId="{FD37D619-F3B4-46C3-84B8-8C3FAE587F40}" destId="{9089B0DB-9155-48DB-AA05-AC120E74A333}" srcOrd="0" destOrd="0" presId="urn:microsoft.com/office/officeart/2005/8/layout/bProcess3"/>
    <dgm:cxn modelId="{B91C5924-4384-4B4C-9324-1EB9BCC30C5C}" srcId="{FD37D619-F3B4-46C3-84B8-8C3FAE587F40}" destId="{5BE952F8-C301-48BB-BFC8-A84BF2780E53}" srcOrd="4" destOrd="0" parTransId="{3A713A07-F695-4E64-BEE0-204CBCB3A183}" sibTransId="{D9FD7DA0-B4B9-4C89-B4B3-48FF1F93BC7C}"/>
    <dgm:cxn modelId="{6E11E76E-D24E-4612-AB26-E3BB9EF392B2}" type="presOf" srcId="{CB7DC855-512D-4351-A825-7DBFAAC630AA}" destId="{1573699C-B965-4030-B0E1-96B9F9AD3D53}" srcOrd="0" destOrd="0" presId="urn:microsoft.com/office/officeart/2005/8/layout/bProcess3"/>
    <dgm:cxn modelId="{9309CF48-19AC-4587-910A-20D88B91D766}" type="presParOf" srcId="{9089B0DB-9155-48DB-AA05-AC120E74A333}" destId="{63A008D1-D4F8-41F0-9E83-764601C6059A}" srcOrd="0" destOrd="0" presId="urn:microsoft.com/office/officeart/2005/8/layout/bProcess3"/>
    <dgm:cxn modelId="{252397C9-E2DA-48AE-B19A-82D6399FBA87}" type="presParOf" srcId="{9089B0DB-9155-48DB-AA05-AC120E74A333}" destId="{013DE129-B2AB-430E-B5E4-A9BE17A02148}" srcOrd="1" destOrd="0" presId="urn:microsoft.com/office/officeart/2005/8/layout/bProcess3"/>
    <dgm:cxn modelId="{C9AC5D9A-69F7-48F8-BE11-778C0CAB592F}" type="presParOf" srcId="{013DE129-B2AB-430E-B5E4-A9BE17A02148}" destId="{F2C399E2-BC99-4520-9251-273E40BAEB27}" srcOrd="0" destOrd="0" presId="urn:microsoft.com/office/officeart/2005/8/layout/bProcess3"/>
    <dgm:cxn modelId="{8788A6A9-9328-467C-8405-D41B812551C4}" type="presParOf" srcId="{9089B0DB-9155-48DB-AA05-AC120E74A333}" destId="{73851EE7-758D-40DD-A4FF-8AEAEF7F80A3}" srcOrd="2" destOrd="0" presId="urn:microsoft.com/office/officeart/2005/8/layout/bProcess3"/>
    <dgm:cxn modelId="{70AD2A78-BED3-4752-ACFD-3502F66FD33A}" type="presParOf" srcId="{9089B0DB-9155-48DB-AA05-AC120E74A333}" destId="{268ABD4E-10AC-4D44-BD8B-0FF8691B0DC4}" srcOrd="3" destOrd="0" presId="urn:microsoft.com/office/officeart/2005/8/layout/bProcess3"/>
    <dgm:cxn modelId="{31AB42C4-A832-443D-A673-4C19371A21D2}" type="presParOf" srcId="{268ABD4E-10AC-4D44-BD8B-0FF8691B0DC4}" destId="{1B63FCFF-DA21-45FB-95DE-666BBF148E86}" srcOrd="0" destOrd="0" presId="urn:microsoft.com/office/officeart/2005/8/layout/bProcess3"/>
    <dgm:cxn modelId="{08C3C370-F91D-46A1-BBEE-C41C749B2F81}" type="presParOf" srcId="{9089B0DB-9155-48DB-AA05-AC120E74A333}" destId="{7A97C6E6-5ABE-4592-A7F0-54F7272241D3}" srcOrd="4" destOrd="0" presId="urn:microsoft.com/office/officeart/2005/8/layout/bProcess3"/>
    <dgm:cxn modelId="{162A7756-9097-4A6B-9897-37BF1FBA624F}" type="presParOf" srcId="{9089B0DB-9155-48DB-AA05-AC120E74A333}" destId="{3E920756-CB16-456E-9230-34454DBFE208}" srcOrd="5" destOrd="0" presId="urn:microsoft.com/office/officeart/2005/8/layout/bProcess3"/>
    <dgm:cxn modelId="{08FF5519-B5CE-45A2-A0B6-8620B3EF1BED}" type="presParOf" srcId="{3E920756-CB16-456E-9230-34454DBFE208}" destId="{08FAB497-B30C-4AE8-AB19-6EEAFE62C52A}" srcOrd="0" destOrd="0" presId="urn:microsoft.com/office/officeart/2005/8/layout/bProcess3"/>
    <dgm:cxn modelId="{53F08D70-C1B2-454D-BFD9-74612BD4F579}" type="presParOf" srcId="{9089B0DB-9155-48DB-AA05-AC120E74A333}" destId="{5AF45D96-D56B-48A4-9320-811EAE2A59C8}" srcOrd="6" destOrd="0" presId="urn:microsoft.com/office/officeart/2005/8/layout/bProcess3"/>
    <dgm:cxn modelId="{009AA764-78F8-43CD-8FC0-E105C2007447}" type="presParOf" srcId="{9089B0DB-9155-48DB-AA05-AC120E74A333}" destId="{1573699C-B965-4030-B0E1-96B9F9AD3D53}" srcOrd="7" destOrd="0" presId="urn:microsoft.com/office/officeart/2005/8/layout/bProcess3"/>
    <dgm:cxn modelId="{9F712ABA-2B33-4DDB-9A71-C0DF7147F9D1}" type="presParOf" srcId="{1573699C-B965-4030-B0E1-96B9F9AD3D53}" destId="{8EFC45F7-FCF4-4800-BA1B-02FC051B3048}" srcOrd="0" destOrd="0" presId="urn:microsoft.com/office/officeart/2005/8/layout/bProcess3"/>
    <dgm:cxn modelId="{09494228-AC8D-4A91-B96B-3BBBBFA12495}" type="presParOf" srcId="{9089B0DB-9155-48DB-AA05-AC120E74A333}" destId="{A750760F-6059-433E-83F9-5B1A043C2FDF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37D619-F3B4-46C3-84B8-8C3FAE587F40}" type="doc">
      <dgm:prSet loTypeId="urn:microsoft.com/office/officeart/2005/8/layout/cycle6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CO"/>
        </a:p>
      </dgm:t>
    </dgm:pt>
    <dgm:pt modelId="{85E2A084-575A-4A76-A4E8-43575D377BFF}">
      <dgm:prSet custT="1"/>
      <dgm:spPr/>
      <dgm:t>
        <a:bodyPr/>
        <a:lstStyle/>
        <a:p>
          <a:pPr rtl="0"/>
          <a:r>
            <a:rPr lang="es-CO" sz="1800" dirty="0" smtClean="0"/>
            <a:t>Nombre de la entidad.</a:t>
          </a:r>
          <a:endParaRPr lang="es-CO" sz="1800" dirty="0"/>
        </a:p>
      </dgm:t>
    </dgm:pt>
    <dgm:pt modelId="{BD58E9D7-5494-43D3-BEE9-74FB47DE67BF}" type="parTrans" cxnId="{CC0C7CA3-CEFB-4031-A564-B52CB72D3C57}">
      <dgm:prSet/>
      <dgm:spPr/>
      <dgm:t>
        <a:bodyPr/>
        <a:lstStyle/>
        <a:p>
          <a:endParaRPr lang="es-CO"/>
        </a:p>
      </dgm:t>
    </dgm:pt>
    <dgm:pt modelId="{308090AC-3B31-452A-9AD6-CFB604CAEDC1}" type="sibTrans" cxnId="{CC0C7CA3-CEFB-4031-A564-B52CB72D3C57}">
      <dgm:prSet/>
      <dgm:spPr/>
      <dgm:t>
        <a:bodyPr/>
        <a:lstStyle/>
        <a:p>
          <a:endParaRPr lang="es-CO"/>
        </a:p>
      </dgm:t>
    </dgm:pt>
    <dgm:pt modelId="{A3373F85-910A-4FBF-BA07-CD4AE2A72F48}">
      <dgm:prSet custT="1"/>
      <dgm:spPr/>
      <dgm:t>
        <a:bodyPr/>
        <a:lstStyle/>
        <a:p>
          <a:pPr rtl="0"/>
          <a:r>
            <a:rPr lang="es-CO" sz="1800" dirty="0" smtClean="0"/>
            <a:t>Entidad individual o grupo de entidades. </a:t>
          </a:r>
          <a:endParaRPr lang="es-CO" sz="1800" dirty="0"/>
        </a:p>
      </dgm:t>
    </dgm:pt>
    <dgm:pt modelId="{70E5FB9B-B7F2-41DA-A05B-4B54C184D80E}" type="parTrans" cxnId="{6A7BEA92-48F8-4E7F-8E09-C939DD50ABEF}">
      <dgm:prSet/>
      <dgm:spPr/>
      <dgm:t>
        <a:bodyPr/>
        <a:lstStyle/>
        <a:p>
          <a:endParaRPr lang="es-CO"/>
        </a:p>
      </dgm:t>
    </dgm:pt>
    <dgm:pt modelId="{88E98FE1-CD81-4E4D-91DE-5D0965F935CC}" type="sibTrans" cxnId="{6A7BEA92-48F8-4E7F-8E09-C939DD50ABEF}">
      <dgm:prSet/>
      <dgm:spPr/>
      <dgm:t>
        <a:bodyPr/>
        <a:lstStyle/>
        <a:p>
          <a:endParaRPr lang="es-CO"/>
        </a:p>
      </dgm:t>
    </dgm:pt>
    <dgm:pt modelId="{E06EF3B8-9193-4AD2-876C-BC2A8257B315}">
      <dgm:prSet custT="1"/>
      <dgm:spPr/>
      <dgm:t>
        <a:bodyPr/>
        <a:lstStyle/>
        <a:p>
          <a:pPr rtl="0"/>
          <a:r>
            <a:rPr lang="es-CO" sz="1800" dirty="0" smtClean="0"/>
            <a:t>Fecha de cierre del período  </a:t>
          </a:r>
          <a:endParaRPr lang="es-CO" sz="1800" dirty="0"/>
        </a:p>
      </dgm:t>
    </dgm:pt>
    <dgm:pt modelId="{CEB4EE1A-63A0-4414-A370-980C5D51718E}" type="parTrans" cxnId="{545F0733-715B-4827-90F0-D11E99EF9AFF}">
      <dgm:prSet/>
      <dgm:spPr/>
      <dgm:t>
        <a:bodyPr/>
        <a:lstStyle/>
        <a:p>
          <a:endParaRPr lang="es-CO"/>
        </a:p>
      </dgm:t>
    </dgm:pt>
    <dgm:pt modelId="{58E4B4BD-B2D7-4FFF-97A2-9F727D66A74D}" type="sibTrans" cxnId="{545F0733-715B-4827-90F0-D11E99EF9AFF}">
      <dgm:prSet/>
      <dgm:spPr/>
      <dgm:t>
        <a:bodyPr/>
        <a:lstStyle/>
        <a:p>
          <a:endParaRPr lang="es-CO"/>
        </a:p>
      </dgm:t>
    </dgm:pt>
    <dgm:pt modelId="{400D02D0-14ED-4FEC-9440-FF2753766D59}">
      <dgm:prSet custT="1"/>
      <dgm:spPr/>
      <dgm:t>
        <a:bodyPr/>
        <a:lstStyle/>
        <a:p>
          <a:pPr rtl="0"/>
          <a:r>
            <a:rPr lang="es-CO" sz="1800" dirty="0" smtClean="0"/>
            <a:t>Moneda de presentación.  </a:t>
          </a:r>
          <a:endParaRPr lang="es-CO" sz="1800" dirty="0"/>
        </a:p>
      </dgm:t>
    </dgm:pt>
    <dgm:pt modelId="{C26CA5A0-4163-43D1-9901-243ADC02A645}" type="parTrans" cxnId="{D8970C3E-F831-48FA-AB3C-A9EF841B9464}">
      <dgm:prSet/>
      <dgm:spPr/>
      <dgm:t>
        <a:bodyPr/>
        <a:lstStyle/>
        <a:p>
          <a:endParaRPr lang="es-CO"/>
        </a:p>
      </dgm:t>
    </dgm:pt>
    <dgm:pt modelId="{CB7DC855-512D-4351-A825-7DBFAAC630AA}" type="sibTrans" cxnId="{D8970C3E-F831-48FA-AB3C-A9EF841B9464}">
      <dgm:prSet/>
      <dgm:spPr/>
      <dgm:t>
        <a:bodyPr/>
        <a:lstStyle/>
        <a:p>
          <a:endParaRPr lang="es-CO"/>
        </a:p>
      </dgm:t>
    </dgm:pt>
    <dgm:pt modelId="{5BE952F8-C301-48BB-BFC8-A84BF2780E53}">
      <dgm:prSet custT="1"/>
      <dgm:spPr/>
      <dgm:t>
        <a:bodyPr/>
        <a:lstStyle/>
        <a:p>
          <a:pPr rtl="0"/>
          <a:r>
            <a:rPr lang="es-CO" sz="1800" dirty="0" smtClean="0"/>
            <a:t>Grado de redondeo.</a:t>
          </a:r>
          <a:endParaRPr lang="es-CO" sz="1800" dirty="0"/>
        </a:p>
      </dgm:t>
    </dgm:pt>
    <dgm:pt modelId="{3A713A07-F695-4E64-BEE0-204CBCB3A183}" type="parTrans" cxnId="{B91C5924-4384-4B4C-9324-1EB9BCC30C5C}">
      <dgm:prSet/>
      <dgm:spPr/>
      <dgm:t>
        <a:bodyPr/>
        <a:lstStyle/>
        <a:p>
          <a:endParaRPr lang="es-CO"/>
        </a:p>
      </dgm:t>
    </dgm:pt>
    <dgm:pt modelId="{D9FD7DA0-B4B9-4C89-B4B3-48FF1F93BC7C}" type="sibTrans" cxnId="{B91C5924-4384-4B4C-9324-1EB9BCC30C5C}">
      <dgm:prSet/>
      <dgm:spPr/>
      <dgm:t>
        <a:bodyPr/>
        <a:lstStyle/>
        <a:p>
          <a:endParaRPr lang="es-CO"/>
        </a:p>
      </dgm:t>
    </dgm:pt>
    <dgm:pt modelId="{54CCB6B9-A32F-45A1-A0B3-3CD65B7370F3}" type="pres">
      <dgm:prSet presAssocID="{FD37D619-F3B4-46C3-84B8-8C3FAE587F4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92F70B59-3F05-4EEE-A64C-120845299BDC}" type="pres">
      <dgm:prSet presAssocID="{85E2A084-575A-4A76-A4E8-43575D377BF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6016D23-345B-40DE-B6A9-D4498EEB14F1}" type="pres">
      <dgm:prSet presAssocID="{85E2A084-575A-4A76-A4E8-43575D377BFF}" presName="spNode" presStyleCnt="0"/>
      <dgm:spPr/>
    </dgm:pt>
    <dgm:pt modelId="{3A8264AA-901F-42D7-9E61-9ADCC1DF780E}" type="pres">
      <dgm:prSet presAssocID="{308090AC-3B31-452A-9AD6-CFB604CAEDC1}" presName="sibTrans" presStyleLbl="sibTrans1D1" presStyleIdx="0" presStyleCnt="5"/>
      <dgm:spPr/>
      <dgm:t>
        <a:bodyPr/>
        <a:lstStyle/>
        <a:p>
          <a:endParaRPr lang="es-CO"/>
        </a:p>
      </dgm:t>
    </dgm:pt>
    <dgm:pt modelId="{8251DA68-B734-4701-919E-4B49D96AFAF3}" type="pres">
      <dgm:prSet presAssocID="{A3373F85-910A-4FBF-BA07-CD4AE2A72F4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90061A2-4D68-4C1E-A1D2-7734E42B3318}" type="pres">
      <dgm:prSet presAssocID="{A3373F85-910A-4FBF-BA07-CD4AE2A72F48}" presName="spNode" presStyleCnt="0"/>
      <dgm:spPr/>
    </dgm:pt>
    <dgm:pt modelId="{039C47AD-E207-4884-9886-4A9BCFAACDFC}" type="pres">
      <dgm:prSet presAssocID="{88E98FE1-CD81-4E4D-91DE-5D0965F935CC}" presName="sibTrans" presStyleLbl="sibTrans1D1" presStyleIdx="1" presStyleCnt="5"/>
      <dgm:spPr/>
      <dgm:t>
        <a:bodyPr/>
        <a:lstStyle/>
        <a:p>
          <a:endParaRPr lang="es-CO"/>
        </a:p>
      </dgm:t>
    </dgm:pt>
    <dgm:pt modelId="{DBEB9251-47A4-40BF-9408-E12B0D84E1F0}" type="pres">
      <dgm:prSet presAssocID="{E06EF3B8-9193-4AD2-876C-BC2A8257B31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2C57AC2-788E-448E-9DB2-0DE988A28309}" type="pres">
      <dgm:prSet presAssocID="{E06EF3B8-9193-4AD2-876C-BC2A8257B315}" presName="spNode" presStyleCnt="0"/>
      <dgm:spPr/>
    </dgm:pt>
    <dgm:pt modelId="{1C54B238-D983-43DA-A2B3-97022E4813B1}" type="pres">
      <dgm:prSet presAssocID="{58E4B4BD-B2D7-4FFF-97A2-9F727D66A74D}" presName="sibTrans" presStyleLbl="sibTrans1D1" presStyleIdx="2" presStyleCnt="5"/>
      <dgm:spPr/>
      <dgm:t>
        <a:bodyPr/>
        <a:lstStyle/>
        <a:p>
          <a:endParaRPr lang="es-CO"/>
        </a:p>
      </dgm:t>
    </dgm:pt>
    <dgm:pt modelId="{E5EBB407-2BC2-42F9-9009-56EA188D3508}" type="pres">
      <dgm:prSet presAssocID="{400D02D0-14ED-4FEC-9440-FF2753766D5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504BC5F-577A-4C62-8BD8-D8125453D3A1}" type="pres">
      <dgm:prSet presAssocID="{400D02D0-14ED-4FEC-9440-FF2753766D59}" presName="spNode" presStyleCnt="0"/>
      <dgm:spPr/>
    </dgm:pt>
    <dgm:pt modelId="{5FE747C3-1D8D-4927-A05D-A27A27A5BB5C}" type="pres">
      <dgm:prSet presAssocID="{CB7DC855-512D-4351-A825-7DBFAAC630AA}" presName="sibTrans" presStyleLbl="sibTrans1D1" presStyleIdx="3" presStyleCnt="5"/>
      <dgm:spPr/>
      <dgm:t>
        <a:bodyPr/>
        <a:lstStyle/>
        <a:p>
          <a:endParaRPr lang="es-CO"/>
        </a:p>
      </dgm:t>
    </dgm:pt>
    <dgm:pt modelId="{4540033F-5F87-4201-A1E7-7B0ACD6C483E}" type="pres">
      <dgm:prSet presAssocID="{5BE952F8-C301-48BB-BFC8-A84BF2780E5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80AC0E7-CDEE-4217-83F8-AA4D592EBD57}" type="pres">
      <dgm:prSet presAssocID="{5BE952F8-C301-48BB-BFC8-A84BF2780E53}" presName="spNode" presStyleCnt="0"/>
      <dgm:spPr/>
    </dgm:pt>
    <dgm:pt modelId="{A2712181-E8BF-4B63-AD52-4458949DC709}" type="pres">
      <dgm:prSet presAssocID="{D9FD7DA0-B4B9-4C89-B4B3-48FF1F93BC7C}" presName="sibTrans" presStyleLbl="sibTrans1D1" presStyleIdx="4" presStyleCnt="5"/>
      <dgm:spPr/>
      <dgm:t>
        <a:bodyPr/>
        <a:lstStyle/>
        <a:p>
          <a:endParaRPr lang="es-CO"/>
        </a:p>
      </dgm:t>
    </dgm:pt>
  </dgm:ptLst>
  <dgm:cxnLst>
    <dgm:cxn modelId="{744B6289-4078-45E5-9DDB-54729BA96909}" type="presOf" srcId="{400D02D0-14ED-4FEC-9440-FF2753766D59}" destId="{E5EBB407-2BC2-42F9-9009-56EA188D3508}" srcOrd="0" destOrd="0" presId="urn:microsoft.com/office/officeart/2005/8/layout/cycle6"/>
    <dgm:cxn modelId="{545F0733-715B-4827-90F0-D11E99EF9AFF}" srcId="{FD37D619-F3B4-46C3-84B8-8C3FAE587F40}" destId="{E06EF3B8-9193-4AD2-876C-BC2A8257B315}" srcOrd="2" destOrd="0" parTransId="{CEB4EE1A-63A0-4414-A370-980C5D51718E}" sibTransId="{58E4B4BD-B2D7-4FFF-97A2-9F727D66A74D}"/>
    <dgm:cxn modelId="{5217A4A6-AB83-42A2-ACBB-C547258A1305}" type="presOf" srcId="{88E98FE1-CD81-4E4D-91DE-5D0965F935CC}" destId="{039C47AD-E207-4884-9886-4A9BCFAACDFC}" srcOrd="0" destOrd="0" presId="urn:microsoft.com/office/officeart/2005/8/layout/cycle6"/>
    <dgm:cxn modelId="{CC0C7CA3-CEFB-4031-A564-B52CB72D3C57}" srcId="{FD37D619-F3B4-46C3-84B8-8C3FAE587F40}" destId="{85E2A084-575A-4A76-A4E8-43575D377BFF}" srcOrd="0" destOrd="0" parTransId="{BD58E9D7-5494-43D3-BEE9-74FB47DE67BF}" sibTransId="{308090AC-3B31-452A-9AD6-CFB604CAEDC1}"/>
    <dgm:cxn modelId="{6A7BEA92-48F8-4E7F-8E09-C939DD50ABEF}" srcId="{FD37D619-F3B4-46C3-84B8-8C3FAE587F40}" destId="{A3373F85-910A-4FBF-BA07-CD4AE2A72F48}" srcOrd="1" destOrd="0" parTransId="{70E5FB9B-B7F2-41DA-A05B-4B54C184D80E}" sibTransId="{88E98FE1-CD81-4E4D-91DE-5D0965F935CC}"/>
    <dgm:cxn modelId="{8724C053-F3C3-4B7C-8556-6EB053AEE573}" type="presOf" srcId="{58E4B4BD-B2D7-4FFF-97A2-9F727D66A74D}" destId="{1C54B238-D983-43DA-A2B3-97022E4813B1}" srcOrd="0" destOrd="0" presId="urn:microsoft.com/office/officeart/2005/8/layout/cycle6"/>
    <dgm:cxn modelId="{A9476E43-FFD2-4186-B438-34D11B7DD688}" type="presOf" srcId="{FD37D619-F3B4-46C3-84B8-8C3FAE587F40}" destId="{54CCB6B9-A32F-45A1-A0B3-3CD65B7370F3}" srcOrd="0" destOrd="0" presId="urn:microsoft.com/office/officeart/2005/8/layout/cycle6"/>
    <dgm:cxn modelId="{F18CE6B1-E140-4601-A042-664C224E077E}" type="presOf" srcId="{308090AC-3B31-452A-9AD6-CFB604CAEDC1}" destId="{3A8264AA-901F-42D7-9E61-9ADCC1DF780E}" srcOrd="0" destOrd="0" presId="urn:microsoft.com/office/officeart/2005/8/layout/cycle6"/>
    <dgm:cxn modelId="{A25B0268-611D-43E3-8119-B0068FB59F0E}" type="presOf" srcId="{A3373F85-910A-4FBF-BA07-CD4AE2A72F48}" destId="{8251DA68-B734-4701-919E-4B49D96AFAF3}" srcOrd="0" destOrd="0" presId="urn:microsoft.com/office/officeart/2005/8/layout/cycle6"/>
    <dgm:cxn modelId="{39051D32-DABE-4F76-88CD-B9C836F46129}" type="presOf" srcId="{CB7DC855-512D-4351-A825-7DBFAAC630AA}" destId="{5FE747C3-1D8D-4927-A05D-A27A27A5BB5C}" srcOrd="0" destOrd="0" presId="urn:microsoft.com/office/officeart/2005/8/layout/cycle6"/>
    <dgm:cxn modelId="{C76D612F-33E6-45D7-85D2-75412E59A92C}" type="presOf" srcId="{E06EF3B8-9193-4AD2-876C-BC2A8257B315}" destId="{DBEB9251-47A4-40BF-9408-E12B0D84E1F0}" srcOrd="0" destOrd="0" presId="urn:microsoft.com/office/officeart/2005/8/layout/cycle6"/>
    <dgm:cxn modelId="{4DC81A72-F636-4CAC-A24C-3374CC758B6D}" type="presOf" srcId="{85E2A084-575A-4A76-A4E8-43575D377BFF}" destId="{92F70B59-3F05-4EEE-A64C-120845299BDC}" srcOrd="0" destOrd="0" presId="urn:microsoft.com/office/officeart/2005/8/layout/cycle6"/>
    <dgm:cxn modelId="{7A2CA04D-783B-4831-9A86-2DF5E38F1603}" type="presOf" srcId="{5BE952F8-C301-48BB-BFC8-A84BF2780E53}" destId="{4540033F-5F87-4201-A1E7-7B0ACD6C483E}" srcOrd="0" destOrd="0" presId="urn:microsoft.com/office/officeart/2005/8/layout/cycle6"/>
    <dgm:cxn modelId="{D8970C3E-F831-48FA-AB3C-A9EF841B9464}" srcId="{FD37D619-F3B4-46C3-84B8-8C3FAE587F40}" destId="{400D02D0-14ED-4FEC-9440-FF2753766D59}" srcOrd="3" destOrd="0" parTransId="{C26CA5A0-4163-43D1-9901-243ADC02A645}" sibTransId="{CB7DC855-512D-4351-A825-7DBFAAC630AA}"/>
    <dgm:cxn modelId="{935C6FA5-ABAD-4FC9-8153-ED2F15FF42F7}" type="presOf" srcId="{D9FD7DA0-B4B9-4C89-B4B3-48FF1F93BC7C}" destId="{A2712181-E8BF-4B63-AD52-4458949DC709}" srcOrd="0" destOrd="0" presId="urn:microsoft.com/office/officeart/2005/8/layout/cycle6"/>
    <dgm:cxn modelId="{B91C5924-4384-4B4C-9324-1EB9BCC30C5C}" srcId="{FD37D619-F3B4-46C3-84B8-8C3FAE587F40}" destId="{5BE952F8-C301-48BB-BFC8-A84BF2780E53}" srcOrd="4" destOrd="0" parTransId="{3A713A07-F695-4E64-BEE0-204CBCB3A183}" sibTransId="{D9FD7DA0-B4B9-4C89-B4B3-48FF1F93BC7C}"/>
    <dgm:cxn modelId="{B2054CED-ECC0-4DA7-A45E-1BAE801193BA}" type="presParOf" srcId="{54CCB6B9-A32F-45A1-A0B3-3CD65B7370F3}" destId="{92F70B59-3F05-4EEE-A64C-120845299BDC}" srcOrd="0" destOrd="0" presId="urn:microsoft.com/office/officeart/2005/8/layout/cycle6"/>
    <dgm:cxn modelId="{45C8FDF0-22F1-4F43-8EEA-3ACA7F998FD5}" type="presParOf" srcId="{54CCB6B9-A32F-45A1-A0B3-3CD65B7370F3}" destId="{16016D23-345B-40DE-B6A9-D4498EEB14F1}" srcOrd="1" destOrd="0" presId="urn:microsoft.com/office/officeart/2005/8/layout/cycle6"/>
    <dgm:cxn modelId="{F1646753-8EA0-450F-A61C-237C73A0607F}" type="presParOf" srcId="{54CCB6B9-A32F-45A1-A0B3-3CD65B7370F3}" destId="{3A8264AA-901F-42D7-9E61-9ADCC1DF780E}" srcOrd="2" destOrd="0" presId="urn:microsoft.com/office/officeart/2005/8/layout/cycle6"/>
    <dgm:cxn modelId="{0C7ECF33-7491-44FF-9F35-4551D001401B}" type="presParOf" srcId="{54CCB6B9-A32F-45A1-A0B3-3CD65B7370F3}" destId="{8251DA68-B734-4701-919E-4B49D96AFAF3}" srcOrd="3" destOrd="0" presId="urn:microsoft.com/office/officeart/2005/8/layout/cycle6"/>
    <dgm:cxn modelId="{9E4C2C43-504B-4402-9A5E-1F783A7E497E}" type="presParOf" srcId="{54CCB6B9-A32F-45A1-A0B3-3CD65B7370F3}" destId="{490061A2-4D68-4C1E-A1D2-7734E42B3318}" srcOrd="4" destOrd="0" presId="urn:microsoft.com/office/officeart/2005/8/layout/cycle6"/>
    <dgm:cxn modelId="{BDE2E08F-B1A5-4CBF-98A7-B8EBE3EAC6AC}" type="presParOf" srcId="{54CCB6B9-A32F-45A1-A0B3-3CD65B7370F3}" destId="{039C47AD-E207-4884-9886-4A9BCFAACDFC}" srcOrd="5" destOrd="0" presId="urn:microsoft.com/office/officeart/2005/8/layout/cycle6"/>
    <dgm:cxn modelId="{CB09139C-6AE9-4E02-88F4-30FD591CCD8E}" type="presParOf" srcId="{54CCB6B9-A32F-45A1-A0B3-3CD65B7370F3}" destId="{DBEB9251-47A4-40BF-9408-E12B0D84E1F0}" srcOrd="6" destOrd="0" presId="urn:microsoft.com/office/officeart/2005/8/layout/cycle6"/>
    <dgm:cxn modelId="{6F518682-7B44-4266-8B1C-29AE857ECF75}" type="presParOf" srcId="{54CCB6B9-A32F-45A1-A0B3-3CD65B7370F3}" destId="{D2C57AC2-788E-448E-9DB2-0DE988A28309}" srcOrd="7" destOrd="0" presId="urn:microsoft.com/office/officeart/2005/8/layout/cycle6"/>
    <dgm:cxn modelId="{BD94DFFB-F483-4180-B8CA-CE6310D12477}" type="presParOf" srcId="{54CCB6B9-A32F-45A1-A0B3-3CD65B7370F3}" destId="{1C54B238-D983-43DA-A2B3-97022E4813B1}" srcOrd="8" destOrd="0" presId="urn:microsoft.com/office/officeart/2005/8/layout/cycle6"/>
    <dgm:cxn modelId="{68DDFBBE-04E1-4980-8FE6-316A0702CB1D}" type="presParOf" srcId="{54CCB6B9-A32F-45A1-A0B3-3CD65B7370F3}" destId="{E5EBB407-2BC2-42F9-9009-56EA188D3508}" srcOrd="9" destOrd="0" presId="urn:microsoft.com/office/officeart/2005/8/layout/cycle6"/>
    <dgm:cxn modelId="{0EC2DD67-3FB2-4F38-8315-37B45FFB76DC}" type="presParOf" srcId="{54CCB6B9-A32F-45A1-A0B3-3CD65B7370F3}" destId="{0504BC5F-577A-4C62-8BD8-D8125453D3A1}" srcOrd="10" destOrd="0" presId="urn:microsoft.com/office/officeart/2005/8/layout/cycle6"/>
    <dgm:cxn modelId="{3FFCC7BD-5419-4FDB-8826-0C4CBAD877C7}" type="presParOf" srcId="{54CCB6B9-A32F-45A1-A0B3-3CD65B7370F3}" destId="{5FE747C3-1D8D-4927-A05D-A27A27A5BB5C}" srcOrd="11" destOrd="0" presId="urn:microsoft.com/office/officeart/2005/8/layout/cycle6"/>
    <dgm:cxn modelId="{676909F1-EBFE-40D2-81A3-59860FF427D3}" type="presParOf" srcId="{54CCB6B9-A32F-45A1-A0B3-3CD65B7370F3}" destId="{4540033F-5F87-4201-A1E7-7B0ACD6C483E}" srcOrd="12" destOrd="0" presId="urn:microsoft.com/office/officeart/2005/8/layout/cycle6"/>
    <dgm:cxn modelId="{C4141CCE-1A60-4FAA-B582-F629A8C15D11}" type="presParOf" srcId="{54CCB6B9-A32F-45A1-A0B3-3CD65B7370F3}" destId="{780AC0E7-CDEE-4217-83F8-AA4D592EBD57}" srcOrd="13" destOrd="0" presId="urn:microsoft.com/office/officeart/2005/8/layout/cycle6"/>
    <dgm:cxn modelId="{4BD8C117-2EC6-4DF3-95BF-363379589D70}" type="presParOf" srcId="{54CCB6B9-A32F-45A1-A0B3-3CD65B7370F3}" destId="{A2712181-E8BF-4B63-AD52-4458949DC70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31CF84-5D1A-4175-B149-EF41D2E63B07}">
      <dsp:nvSpPr>
        <dsp:cNvPr id="0" name=""/>
        <dsp:cNvSpPr/>
      </dsp:nvSpPr>
      <dsp:spPr>
        <a:xfrm>
          <a:off x="637793" y="0"/>
          <a:ext cx="7228332" cy="4572000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63E54B-0C77-4BA8-B64F-5B55589B8E18}">
      <dsp:nvSpPr>
        <dsp:cNvPr id="0" name=""/>
        <dsp:cNvSpPr/>
      </dsp:nvSpPr>
      <dsp:spPr>
        <a:xfrm>
          <a:off x="4256" y="1371599"/>
          <a:ext cx="2047086" cy="1828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/>
            <a:t>ALCANCE</a:t>
          </a:r>
          <a:endParaRPr lang="es-CO" sz="1900" kern="1200" dirty="0"/>
        </a:p>
      </dsp:txBody>
      <dsp:txXfrm>
        <a:off x="93531" y="1460874"/>
        <a:ext cx="1868536" cy="1650250"/>
      </dsp:txXfrm>
    </dsp:sp>
    <dsp:sp modelId="{7654ECA3-E6B9-4EDC-9597-3848F76527E4}">
      <dsp:nvSpPr>
        <dsp:cNvPr id="0" name=""/>
        <dsp:cNvSpPr/>
      </dsp:nvSpPr>
      <dsp:spPr>
        <a:xfrm>
          <a:off x="2153696" y="1371599"/>
          <a:ext cx="2047086" cy="1828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/>
            <a:t>Presentación razonable de estados financieros. </a:t>
          </a:r>
          <a:endParaRPr lang="es-CO" sz="1900" kern="1200" dirty="0"/>
        </a:p>
      </dsp:txBody>
      <dsp:txXfrm>
        <a:off x="2242971" y="1460874"/>
        <a:ext cx="1868536" cy="1650250"/>
      </dsp:txXfrm>
    </dsp:sp>
    <dsp:sp modelId="{FE6C732B-49FA-4D7D-B1C4-E912D2F361EC}">
      <dsp:nvSpPr>
        <dsp:cNvPr id="0" name=""/>
        <dsp:cNvSpPr/>
      </dsp:nvSpPr>
      <dsp:spPr>
        <a:xfrm>
          <a:off x="4303137" y="1371599"/>
          <a:ext cx="2047086" cy="1828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/>
            <a:t>Requerimientos para el cumplimiento de la norma para las microempresas. </a:t>
          </a:r>
          <a:endParaRPr lang="es-CO" sz="1900" kern="1200" dirty="0"/>
        </a:p>
      </dsp:txBody>
      <dsp:txXfrm>
        <a:off x="4392412" y="1460874"/>
        <a:ext cx="1868536" cy="1650250"/>
      </dsp:txXfrm>
    </dsp:sp>
    <dsp:sp modelId="{38FF93A4-23FE-4F59-8574-0359ACB98D43}">
      <dsp:nvSpPr>
        <dsp:cNvPr id="0" name=""/>
        <dsp:cNvSpPr/>
      </dsp:nvSpPr>
      <dsp:spPr>
        <a:xfrm>
          <a:off x="6452577" y="1371599"/>
          <a:ext cx="2047086" cy="1828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/>
            <a:t>Que es un conjunto completo de estados financieros. </a:t>
          </a:r>
          <a:endParaRPr lang="es-CO" sz="1900" kern="1200" dirty="0"/>
        </a:p>
      </dsp:txBody>
      <dsp:txXfrm>
        <a:off x="6541852" y="1460874"/>
        <a:ext cx="1868536" cy="1650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25F473-3895-4E95-88F1-A45A7E4219A6}">
      <dsp:nvSpPr>
        <dsp:cNvPr id="0" name=""/>
        <dsp:cNvSpPr/>
      </dsp:nvSpPr>
      <dsp:spPr>
        <a:xfrm>
          <a:off x="0" y="235387"/>
          <a:ext cx="7510608" cy="18632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kern="1200" dirty="0" smtClean="0"/>
            <a:t>Representación fiel de los efectos de las transacciones, otros sucesos y condiciones de acuerdo con las definiciones y criterios de reconocimiento. </a:t>
          </a:r>
          <a:endParaRPr lang="es-CO" sz="2800" kern="1200" dirty="0"/>
        </a:p>
      </dsp:txBody>
      <dsp:txXfrm>
        <a:off x="90955" y="326342"/>
        <a:ext cx="7328698" cy="16813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372C5-BF74-4351-A5BC-35D8CDFEDE12}">
      <dsp:nvSpPr>
        <dsp:cNvPr id="0" name=""/>
        <dsp:cNvSpPr/>
      </dsp:nvSpPr>
      <dsp:spPr>
        <a:xfrm>
          <a:off x="3561639" y="1570"/>
          <a:ext cx="1380641" cy="13806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Hipótesis de negocio en marcha</a:t>
          </a:r>
          <a:endParaRPr lang="es-CO" sz="1200" kern="1200" dirty="0"/>
        </a:p>
      </dsp:txBody>
      <dsp:txXfrm>
        <a:off x="3763829" y="203760"/>
        <a:ext cx="976261" cy="976261"/>
      </dsp:txXfrm>
    </dsp:sp>
    <dsp:sp modelId="{3A08DF2E-B7CE-4CFC-A26A-C2B13DA7A235}">
      <dsp:nvSpPr>
        <dsp:cNvPr id="0" name=""/>
        <dsp:cNvSpPr/>
      </dsp:nvSpPr>
      <dsp:spPr>
        <a:xfrm rot="2160000">
          <a:off x="4898480" y="1061709"/>
          <a:ext cx="366329" cy="46596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4908974" y="1122603"/>
        <a:ext cx="256430" cy="279580"/>
      </dsp:txXfrm>
    </dsp:sp>
    <dsp:sp modelId="{E8262CC9-E1DA-4D62-BAB3-0B2114487900}">
      <dsp:nvSpPr>
        <dsp:cNvPr id="0" name=""/>
        <dsp:cNvSpPr/>
      </dsp:nvSpPr>
      <dsp:spPr>
        <a:xfrm>
          <a:off x="5237784" y="1219361"/>
          <a:ext cx="1380641" cy="13806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Frecuencia de la información</a:t>
          </a:r>
          <a:endParaRPr lang="es-CO" sz="1200" kern="1200" dirty="0"/>
        </a:p>
      </dsp:txBody>
      <dsp:txXfrm>
        <a:off x="5439974" y="1421551"/>
        <a:ext cx="976261" cy="976261"/>
      </dsp:txXfrm>
    </dsp:sp>
    <dsp:sp modelId="{71EAC359-0781-4A0E-B42B-0D5629294CB4}">
      <dsp:nvSpPr>
        <dsp:cNvPr id="0" name=""/>
        <dsp:cNvSpPr/>
      </dsp:nvSpPr>
      <dsp:spPr>
        <a:xfrm rot="6480000">
          <a:off x="5428029" y="2652051"/>
          <a:ext cx="366329" cy="46596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5499959" y="2692984"/>
        <a:ext cx="256430" cy="279580"/>
      </dsp:txXfrm>
    </dsp:sp>
    <dsp:sp modelId="{67FE79E4-9960-452B-9529-439AD9E954E1}">
      <dsp:nvSpPr>
        <dsp:cNvPr id="0" name=""/>
        <dsp:cNvSpPr/>
      </dsp:nvSpPr>
      <dsp:spPr>
        <a:xfrm>
          <a:off x="4597554" y="3189788"/>
          <a:ext cx="1380641" cy="13806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Uniformidad en la presentación</a:t>
          </a:r>
          <a:endParaRPr lang="es-CO" sz="1200" kern="1200" dirty="0"/>
        </a:p>
      </dsp:txBody>
      <dsp:txXfrm>
        <a:off x="4799744" y="3391978"/>
        <a:ext cx="976261" cy="976261"/>
      </dsp:txXfrm>
    </dsp:sp>
    <dsp:sp modelId="{504FB329-A381-49D8-A24A-ADAA4CF86988}">
      <dsp:nvSpPr>
        <dsp:cNvPr id="0" name=""/>
        <dsp:cNvSpPr/>
      </dsp:nvSpPr>
      <dsp:spPr>
        <a:xfrm rot="10800000">
          <a:off x="4079162" y="3647125"/>
          <a:ext cx="366329" cy="46596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4189061" y="3740318"/>
        <a:ext cx="256430" cy="279580"/>
      </dsp:txXfrm>
    </dsp:sp>
    <dsp:sp modelId="{8BD87D35-CEEA-431F-B13D-4139972454A1}">
      <dsp:nvSpPr>
        <dsp:cNvPr id="0" name=""/>
        <dsp:cNvSpPr/>
      </dsp:nvSpPr>
      <dsp:spPr>
        <a:xfrm>
          <a:off x="2525724" y="3189788"/>
          <a:ext cx="1380641" cy="13806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Información comparativa</a:t>
          </a:r>
          <a:endParaRPr lang="es-CO" sz="1200" kern="1200" dirty="0"/>
        </a:p>
      </dsp:txBody>
      <dsp:txXfrm>
        <a:off x="2727914" y="3391978"/>
        <a:ext cx="976261" cy="976261"/>
      </dsp:txXfrm>
    </dsp:sp>
    <dsp:sp modelId="{700686C9-0482-4188-8EB5-A34D234B6A8E}">
      <dsp:nvSpPr>
        <dsp:cNvPr id="0" name=""/>
        <dsp:cNvSpPr/>
      </dsp:nvSpPr>
      <dsp:spPr>
        <a:xfrm rot="15120000">
          <a:off x="2715968" y="2671772"/>
          <a:ext cx="366329" cy="46596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 rot="10800000">
        <a:off x="2787898" y="2817225"/>
        <a:ext cx="256430" cy="279580"/>
      </dsp:txXfrm>
    </dsp:sp>
    <dsp:sp modelId="{1B1F0E5E-0E6F-4CBA-A316-3FDF5BA300CD}">
      <dsp:nvSpPr>
        <dsp:cNvPr id="0" name=""/>
        <dsp:cNvSpPr/>
      </dsp:nvSpPr>
      <dsp:spPr>
        <a:xfrm>
          <a:off x="1885493" y="1219361"/>
          <a:ext cx="1380641" cy="13806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Materialidad (Importancia relativa).</a:t>
          </a:r>
          <a:endParaRPr lang="es-CO" sz="1200" kern="1200" dirty="0"/>
        </a:p>
      </dsp:txBody>
      <dsp:txXfrm>
        <a:off x="2087683" y="1421551"/>
        <a:ext cx="976261" cy="976261"/>
      </dsp:txXfrm>
    </dsp:sp>
    <dsp:sp modelId="{4CCD400A-E9B7-41AC-BE34-D1B92522B1DF}">
      <dsp:nvSpPr>
        <dsp:cNvPr id="0" name=""/>
        <dsp:cNvSpPr/>
      </dsp:nvSpPr>
      <dsp:spPr>
        <a:xfrm rot="19440000">
          <a:off x="3222334" y="1073897"/>
          <a:ext cx="366329" cy="46596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/>
        </a:p>
      </dsp:txBody>
      <dsp:txXfrm>
        <a:off x="3232828" y="1199389"/>
        <a:ext cx="256430" cy="2795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6AFB6A-EE4D-4A4B-998D-2BCC66836580}">
      <dsp:nvSpPr>
        <dsp:cNvPr id="0" name=""/>
        <dsp:cNvSpPr/>
      </dsp:nvSpPr>
      <dsp:spPr>
        <a:xfrm>
          <a:off x="301619" y="0"/>
          <a:ext cx="4566248" cy="4566248"/>
        </a:xfrm>
        <a:prstGeom prst="triangl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CED1E2-4CFC-4D9C-8EDE-0D5DBDEDAE93}">
      <dsp:nvSpPr>
        <dsp:cNvPr id="0" name=""/>
        <dsp:cNvSpPr/>
      </dsp:nvSpPr>
      <dsp:spPr>
        <a:xfrm>
          <a:off x="2584743" y="459077"/>
          <a:ext cx="2968061" cy="108091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Estado de situación financiera</a:t>
          </a:r>
          <a:endParaRPr lang="es-CO" sz="2000" kern="1200" dirty="0"/>
        </a:p>
      </dsp:txBody>
      <dsp:txXfrm>
        <a:off x="2637509" y="511843"/>
        <a:ext cx="2862529" cy="975384"/>
      </dsp:txXfrm>
    </dsp:sp>
    <dsp:sp modelId="{5F777E1A-68C3-432B-A63C-60638F27B1FF}">
      <dsp:nvSpPr>
        <dsp:cNvPr id="0" name=""/>
        <dsp:cNvSpPr/>
      </dsp:nvSpPr>
      <dsp:spPr>
        <a:xfrm>
          <a:off x="2584743" y="1675108"/>
          <a:ext cx="2968061" cy="108091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6879"/>
              <a:satOff val="1912"/>
              <a:lumOff val="24811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Estado de resultados</a:t>
          </a:r>
          <a:endParaRPr lang="es-CO" sz="2000" kern="1200" dirty="0"/>
        </a:p>
      </dsp:txBody>
      <dsp:txXfrm>
        <a:off x="2637509" y="1727874"/>
        <a:ext cx="2862529" cy="975384"/>
      </dsp:txXfrm>
    </dsp:sp>
    <dsp:sp modelId="{D446E08F-D6D8-4124-A0EB-C1D4AFCA3F15}">
      <dsp:nvSpPr>
        <dsp:cNvPr id="0" name=""/>
        <dsp:cNvSpPr/>
      </dsp:nvSpPr>
      <dsp:spPr>
        <a:xfrm>
          <a:off x="2584743" y="2891139"/>
          <a:ext cx="2968061" cy="108091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6879"/>
              <a:satOff val="1912"/>
              <a:lumOff val="24811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Notas a los estados financieros</a:t>
          </a:r>
          <a:endParaRPr lang="es-CO" sz="2000" kern="1200" dirty="0"/>
        </a:p>
      </dsp:txBody>
      <dsp:txXfrm>
        <a:off x="2637509" y="2943905"/>
        <a:ext cx="2862529" cy="9753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39D0D-5B56-4696-9C25-98935F587EBF}">
      <dsp:nvSpPr>
        <dsp:cNvPr id="0" name=""/>
        <dsp:cNvSpPr/>
      </dsp:nvSpPr>
      <dsp:spPr>
        <a:xfrm>
          <a:off x="2731068" y="56177"/>
          <a:ext cx="2696544" cy="2696544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Nombre de la microempresa.</a:t>
          </a:r>
          <a:endParaRPr lang="es-CO" sz="1700" kern="1200" dirty="0"/>
        </a:p>
      </dsp:txBody>
      <dsp:txXfrm>
        <a:off x="3090607" y="528073"/>
        <a:ext cx="1977465" cy="1213444"/>
      </dsp:txXfrm>
    </dsp:sp>
    <dsp:sp modelId="{E95AF108-3EA9-4F83-B3E4-1712D173D398}">
      <dsp:nvSpPr>
        <dsp:cNvPr id="0" name=""/>
        <dsp:cNvSpPr/>
      </dsp:nvSpPr>
      <dsp:spPr>
        <a:xfrm>
          <a:off x="3704070" y="1741518"/>
          <a:ext cx="2696544" cy="2696544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Fecha del estado de situación financiera y el período del estado de resultados. </a:t>
          </a:r>
          <a:endParaRPr lang="es-CO" sz="1700" kern="1200" dirty="0"/>
        </a:p>
      </dsp:txBody>
      <dsp:txXfrm>
        <a:off x="4528764" y="2438125"/>
        <a:ext cx="1617926" cy="1483099"/>
      </dsp:txXfrm>
    </dsp:sp>
    <dsp:sp modelId="{6EA2255F-B278-4CD9-86D7-A49EBC06CC7D}">
      <dsp:nvSpPr>
        <dsp:cNvPr id="0" name=""/>
        <dsp:cNvSpPr/>
      </dsp:nvSpPr>
      <dsp:spPr>
        <a:xfrm>
          <a:off x="1758065" y="1741518"/>
          <a:ext cx="2696544" cy="2696544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Moneda legal en Colombia. </a:t>
          </a:r>
          <a:endParaRPr lang="es-CO" sz="1700" kern="1200" dirty="0"/>
        </a:p>
      </dsp:txBody>
      <dsp:txXfrm>
        <a:off x="2011989" y="2438125"/>
        <a:ext cx="1617926" cy="14830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A3770-C04C-4F1D-9B78-41A201270C83}">
      <dsp:nvSpPr>
        <dsp:cNvPr id="0" name=""/>
        <dsp:cNvSpPr/>
      </dsp:nvSpPr>
      <dsp:spPr>
        <a:xfrm>
          <a:off x="597931" y="2232"/>
          <a:ext cx="2283767" cy="13702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Presentación razonable.</a:t>
          </a:r>
          <a:endParaRPr lang="es-CO" sz="1800" kern="1200" dirty="0"/>
        </a:p>
      </dsp:txBody>
      <dsp:txXfrm>
        <a:off x="597931" y="2232"/>
        <a:ext cx="2283767" cy="1370260"/>
      </dsp:txXfrm>
    </dsp:sp>
    <dsp:sp modelId="{C17E6BD9-A8C2-46DE-99EF-F6CAC6FAAE47}">
      <dsp:nvSpPr>
        <dsp:cNvPr id="0" name=""/>
        <dsp:cNvSpPr/>
      </dsp:nvSpPr>
      <dsp:spPr>
        <a:xfrm>
          <a:off x="3110076" y="2232"/>
          <a:ext cx="2283767" cy="13702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Cumplimiento con la NIIF para pymes.</a:t>
          </a:r>
          <a:endParaRPr lang="es-CO" sz="1800" kern="1200" dirty="0"/>
        </a:p>
      </dsp:txBody>
      <dsp:txXfrm>
        <a:off x="3110076" y="2232"/>
        <a:ext cx="2283767" cy="1370260"/>
      </dsp:txXfrm>
    </dsp:sp>
    <dsp:sp modelId="{D12C54B6-03BB-4EC3-8F97-828E23D1ACA4}">
      <dsp:nvSpPr>
        <dsp:cNvPr id="0" name=""/>
        <dsp:cNvSpPr/>
      </dsp:nvSpPr>
      <dsp:spPr>
        <a:xfrm>
          <a:off x="5622220" y="2232"/>
          <a:ext cx="2283767" cy="13702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Hipótesis de negocio en marcha.</a:t>
          </a:r>
          <a:endParaRPr lang="es-CO" sz="1800" kern="1200" dirty="0"/>
        </a:p>
      </dsp:txBody>
      <dsp:txXfrm>
        <a:off x="5622220" y="2232"/>
        <a:ext cx="2283767" cy="1370260"/>
      </dsp:txXfrm>
    </dsp:sp>
    <dsp:sp modelId="{49C2489F-ABAE-4ED1-87DC-CF4A3CD34AD1}">
      <dsp:nvSpPr>
        <dsp:cNvPr id="0" name=""/>
        <dsp:cNvSpPr/>
      </dsp:nvSpPr>
      <dsp:spPr>
        <a:xfrm>
          <a:off x="597931" y="1600869"/>
          <a:ext cx="2283767" cy="13702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Frecuencia de la información.</a:t>
          </a:r>
          <a:endParaRPr lang="es-CO" sz="1800" kern="1200" dirty="0"/>
        </a:p>
      </dsp:txBody>
      <dsp:txXfrm>
        <a:off x="597931" y="1600869"/>
        <a:ext cx="2283767" cy="1370260"/>
      </dsp:txXfrm>
    </dsp:sp>
    <dsp:sp modelId="{A4156D4B-42E6-4646-8C29-386FCAAAB5EE}">
      <dsp:nvSpPr>
        <dsp:cNvPr id="0" name=""/>
        <dsp:cNvSpPr/>
      </dsp:nvSpPr>
      <dsp:spPr>
        <a:xfrm>
          <a:off x="3110076" y="1600869"/>
          <a:ext cx="2283767" cy="13702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Uniformidad en la presentación.</a:t>
          </a:r>
          <a:endParaRPr lang="es-CO" sz="1800" kern="1200" dirty="0"/>
        </a:p>
      </dsp:txBody>
      <dsp:txXfrm>
        <a:off x="3110076" y="1600869"/>
        <a:ext cx="2283767" cy="1370260"/>
      </dsp:txXfrm>
    </dsp:sp>
    <dsp:sp modelId="{577A4064-94D3-4B4B-8F17-60ECF4543EC4}">
      <dsp:nvSpPr>
        <dsp:cNvPr id="0" name=""/>
        <dsp:cNvSpPr/>
      </dsp:nvSpPr>
      <dsp:spPr>
        <a:xfrm>
          <a:off x="5622220" y="1600869"/>
          <a:ext cx="2283767" cy="13702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Información comparativa.</a:t>
          </a:r>
          <a:endParaRPr lang="es-CO" sz="1800" kern="1200" dirty="0"/>
        </a:p>
      </dsp:txBody>
      <dsp:txXfrm>
        <a:off x="5622220" y="1600869"/>
        <a:ext cx="2283767" cy="1370260"/>
      </dsp:txXfrm>
    </dsp:sp>
    <dsp:sp modelId="{DD949EA0-BFEE-49D3-9987-CC82A736EEBA}">
      <dsp:nvSpPr>
        <dsp:cNvPr id="0" name=""/>
        <dsp:cNvSpPr/>
      </dsp:nvSpPr>
      <dsp:spPr>
        <a:xfrm>
          <a:off x="3110076" y="3199507"/>
          <a:ext cx="2283767" cy="13702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Materialidad. </a:t>
          </a:r>
          <a:endParaRPr lang="es-CO" sz="1800" kern="1200" dirty="0"/>
        </a:p>
      </dsp:txBody>
      <dsp:txXfrm>
        <a:off x="3110076" y="3199507"/>
        <a:ext cx="2283767" cy="13702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3DE129-B2AB-430E-B5E4-A9BE17A02148}">
      <dsp:nvSpPr>
        <dsp:cNvPr id="0" name=""/>
        <dsp:cNvSpPr/>
      </dsp:nvSpPr>
      <dsp:spPr>
        <a:xfrm>
          <a:off x="2458731" y="1221864"/>
          <a:ext cx="5338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3822" y="45720"/>
              </a:lnTo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711532" y="1264762"/>
        <a:ext cx="28221" cy="5644"/>
      </dsp:txXfrm>
    </dsp:sp>
    <dsp:sp modelId="{63A008D1-D4F8-41F0-9E83-764601C6059A}">
      <dsp:nvSpPr>
        <dsp:cNvPr id="0" name=""/>
        <dsp:cNvSpPr/>
      </dsp:nvSpPr>
      <dsp:spPr>
        <a:xfrm>
          <a:off x="6519" y="531381"/>
          <a:ext cx="2454012" cy="14724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Estado de situación financiera.</a:t>
          </a:r>
          <a:endParaRPr lang="es-CO" sz="1800" kern="1200" dirty="0"/>
        </a:p>
      </dsp:txBody>
      <dsp:txXfrm>
        <a:off x="6519" y="531381"/>
        <a:ext cx="2454012" cy="1472407"/>
      </dsp:txXfrm>
    </dsp:sp>
    <dsp:sp modelId="{268ABD4E-10AC-4D44-BD8B-0FF8691B0DC4}">
      <dsp:nvSpPr>
        <dsp:cNvPr id="0" name=""/>
        <dsp:cNvSpPr/>
      </dsp:nvSpPr>
      <dsp:spPr>
        <a:xfrm>
          <a:off x="5477166" y="1221864"/>
          <a:ext cx="5338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3822" y="45720"/>
              </a:lnTo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5729966" y="1264762"/>
        <a:ext cx="28221" cy="5644"/>
      </dsp:txXfrm>
    </dsp:sp>
    <dsp:sp modelId="{73851EE7-758D-40DD-A4FF-8AEAEF7F80A3}">
      <dsp:nvSpPr>
        <dsp:cNvPr id="0" name=""/>
        <dsp:cNvSpPr/>
      </dsp:nvSpPr>
      <dsp:spPr>
        <a:xfrm>
          <a:off x="3024953" y="531381"/>
          <a:ext cx="2454012" cy="14724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Estado de resultados o estado del resultado integral. </a:t>
          </a:r>
          <a:endParaRPr lang="es-CO" sz="1800" kern="1200" dirty="0"/>
        </a:p>
      </dsp:txBody>
      <dsp:txXfrm>
        <a:off x="3024953" y="531381"/>
        <a:ext cx="2454012" cy="1472407"/>
      </dsp:txXfrm>
    </dsp:sp>
    <dsp:sp modelId="{3E920756-CB16-456E-9230-34454DBFE208}">
      <dsp:nvSpPr>
        <dsp:cNvPr id="0" name=""/>
        <dsp:cNvSpPr/>
      </dsp:nvSpPr>
      <dsp:spPr>
        <a:xfrm>
          <a:off x="1233525" y="2001988"/>
          <a:ext cx="6036869" cy="533822"/>
        </a:xfrm>
        <a:custGeom>
          <a:avLst/>
          <a:gdLst/>
          <a:ahLst/>
          <a:cxnLst/>
          <a:rect l="0" t="0" r="0" b="0"/>
          <a:pathLst>
            <a:path>
              <a:moveTo>
                <a:pt x="6036869" y="0"/>
              </a:moveTo>
              <a:lnTo>
                <a:pt x="6036869" y="284011"/>
              </a:lnTo>
              <a:lnTo>
                <a:pt x="0" y="284011"/>
              </a:lnTo>
              <a:lnTo>
                <a:pt x="0" y="533822"/>
              </a:lnTo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100380" y="2266077"/>
        <a:ext cx="303159" cy="5644"/>
      </dsp:txXfrm>
    </dsp:sp>
    <dsp:sp modelId="{7A97C6E6-5ABE-4592-A7F0-54F7272241D3}">
      <dsp:nvSpPr>
        <dsp:cNvPr id="0" name=""/>
        <dsp:cNvSpPr/>
      </dsp:nvSpPr>
      <dsp:spPr>
        <a:xfrm>
          <a:off x="6043388" y="531381"/>
          <a:ext cx="2454012" cy="14724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Estado de cambios en el patrimonio. </a:t>
          </a:r>
          <a:endParaRPr lang="es-CO" sz="1800" kern="1200" dirty="0"/>
        </a:p>
      </dsp:txBody>
      <dsp:txXfrm>
        <a:off x="6043388" y="531381"/>
        <a:ext cx="2454012" cy="1472407"/>
      </dsp:txXfrm>
    </dsp:sp>
    <dsp:sp modelId="{1573699C-B965-4030-B0E1-96B9F9AD3D53}">
      <dsp:nvSpPr>
        <dsp:cNvPr id="0" name=""/>
        <dsp:cNvSpPr/>
      </dsp:nvSpPr>
      <dsp:spPr>
        <a:xfrm>
          <a:off x="2458731" y="3258695"/>
          <a:ext cx="5338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3822" y="45720"/>
              </a:lnTo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711532" y="3301592"/>
        <a:ext cx="28221" cy="5644"/>
      </dsp:txXfrm>
    </dsp:sp>
    <dsp:sp modelId="{5AF45D96-D56B-48A4-9320-811EAE2A59C8}">
      <dsp:nvSpPr>
        <dsp:cNvPr id="0" name=""/>
        <dsp:cNvSpPr/>
      </dsp:nvSpPr>
      <dsp:spPr>
        <a:xfrm>
          <a:off x="6519" y="2568211"/>
          <a:ext cx="2454012" cy="14724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Estado de flujos de efectivo. </a:t>
          </a:r>
          <a:endParaRPr lang="es-CO" sz="1800" kern="1200" dirty="0"/>
        </a:p>
      </dsp:txBody>
      <dsp:txXfrm>
        <a:off x="6519" y="2568211"/>
        <a:ext cx="2454012" cy="1472407"/>
      </dsp:txXfrm>
    </dsp:sp>
    <dsp:sp modelId="{A750760F-6059-433E-83F9-5B1A043C2FDF}">
      <dsp:nvSpPr>
        <dsp:cNvPr id="0" name=""/>
        <dsp:cNvSpPr/>
      </dsp:nvSpPr>
      <dsp:spPr>
        <a:xfrm>
          <a:off x="3024953" y="2568211"/>
          <a:ext cx="2454012" cy="14724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Notas.</a:t>
          </a:r>
          <a:endParaRPr lang="es-CO" sz="1800" kern="1200" dirty="0"/>
        </a:p>
      </dsp:txBody>
      <dsp:txXfrm>
        <a:off x="3024953" y="2568211"/>
        <a:ext cx="2454012" cy="147240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F70B59-3F05-4EEE-A64C-120845299BDC}">
      <dsp:nvSpPr>
        <dsp:cNvPr id="0" name=""/>
        <dsp:cNvSpPr/>
      </dsp:nvSpPr>
      <dsp:spPr>
        <a:xfrm>
          <a:off x="3500392" y="933"/>
          <a:ext cx="1503134" cy="9770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Nombre de la entidad.</a:t>
          </a:r>
          <a:endParaRPr lang="es-CO" sz="1800" kern="1200" dirty="0"/>
        </a:p>
      </dsp:txBody>
      <dsp:txXfrm>
        <a:off x="3548087" y="48628"/>
        <a:ext cx="1407744" cy="881647"/>
      </dsp:txXfrm>
    </dsp:sp>
    <dsp:sp modelId="{3A8264AA-901F-42D7-9E61-9ADCC1DF780E}">
      <dsp:nvSpPr>
        <dsp:cNvPr id="0" name=""/>
        <dsp:cNvSpPr/>
      </dsp:nvSpPr>
      <dsp:spPr>
        <a:xfrm>
          <a:off x="2301340" y="489452"/>
          <a:ext cx="3901238" cy="3901238"/>
        </a:xfrm>
        <a:custGeom>
          <a:avLst/>
          <a:gdLst/>
          <a:ahLst/>
          <a:cxnLst/>
          <a:rect l="0" t="0" r="0" b="0"/>
          <a:pathLst>
            <a:path>
              <a:moveTo>
                <a:pt x="2712494" y="154940"/>
              </a:moveTo>
              <a:arcTo wR="1950619" hR="1950619" stAng="17579441" swAng="1959741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1DA68-B734-4701-919E-4B49D96AFAF3}">
      <dsp:nvSpPr>
        <dsp:cNvPr id="0" name=""/>
        <dsp:cNvSpPr/>
      </dsp:nvSpPr>
      <dsp:spPr>
        <a:xfrm>
          <a:off x="5355541" y="1348778"/>
          <a:ext cx="1503134" cy="9770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Entidad individual o grupo de entidades. </a:t>
          </a:r>
          <a:endParaRPr lang="es-CO" sz="1800" kern="1200" dirty="0"/>
        </a:p>
      </dsp:txBody>
      <dsp:txXfrm>
        <a:off x="5403236" y="1396473"/>
        <a:ext cx="1407744" cy="881647"/>
      </dsp:txXfrm>
    </dsp:sp>
    <dsp:sp modelId="{039C47AD-E207-4884-9886-4A9BCFAACDFC}">
      <dsp:nvSpPr>
        <dsp:cNvPr id="0" name=""/>
        <dsp:cNvSpPr/>
      </dsp:nvSpPr>
      <dsp:spPr>
        <a:xfrm>
          <a:off x="2301340" y="489452"/>
          <a:ext cx="3901238" cy="3901238"/>
        </a:xfrm>
        <a:custGeom>
          <a:avLst/>
          <a:gdLst/>
          <a:ahLst/>
          <a:cxnLst/>
          <a:rect l="0" t="0" r="0" b="0"/>
          <a:pathLst>
            <a:path>
              <a:moveTo>
                <a:pt x="3898580" y="1848824"/>
              </a:moveTo>
              <a:arcTo wR="1950619" hR="1950619" stAng="21420517" swAng="2194922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EB9251-47A4-40BF-9408-E12B0D84E1F0}">
      <dsp:nvSpPr>
        <dsp:cNvPr id="0" name=""/>
        <dsp:cNvSpPr/>
      </dsp:nvSpPr>
      <dsp:spPr>
        <a:xfrm>
          <a:off x="4646938" y="3529636"/>
          <a:ext cx="1503134" cy="9770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Fecha de cierre del período  </a:t>
          </a:r>
          <a:endParaRPr lang="es-CO" sz="1800" kern="1200" dirty="0"/>
        </a:p>
      </dsp:txBody>
      <dsp:txXfrm>
        <a:off x="4694633" y="3577331"/>
        <a:ext cx="1407744" cy="881647"/>
      </dsp:txXfrm>
    </dsp:sp>
    <dsp:sp modelId="{1C54B238-D983-43DA-A2B3-97022E4813B1}">
      <dsp:nvSpPr>
        <dsp:cNvPr id="0" name=""/>
        <dsp:cNvSpPr/>
      </dsp:nvSpPr>
      <dsp:spPr>
        <a:xfrm>
          <a:off x="2301340" y="489452"/>
          <a:ext cx="3901238" cy="3901238"/>
        </a:xfrm>
        <a:custGeom>
          <a:avLst/>
          <a:gdLst/>
          <a:ahLst/>
          <a:cxnLst/>
          <a:rect l="0" t="0" r="0" b="0"/>
          <a:pathLst>
            <a:path>
              <a:moveTo>
                <a:pt x="2337858" y="3862414"/>
              </a:moveTo>
              <a:arcTo wR="1950619" hR="1950619" stAng="4712971" swAng="1374058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BB407-2BC2-42F9-9009-56EA188D3508}">
      <dsp:nvSpPr>
        <dsp:cNvPr id="0" name=""/>
        <dsp:cNvSpPr/>
      </dsp:nvSpPr>
      <dsp:spPr>
        <a:xfrm>
          <a:off x="2353847" y="3529636"/>
          <a:ext cx="1503134" cy="9770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Moneda de presentación.  </a:t>
          </a:r>
          <a:endParaRPr lang="es-CO" sz="1800" kern="1200" dirty="0"/>
        </a:p>
      </dsp:txBody>
      <dsp:txXfrm>
        <a:off x="2401542" y="3577331"/>
        <a:ext cx="1407744" cy="881647"/>
      </dsp:txXfrm>
    </dsp:sp>
    <dsp:sp modelId="{5FE747C3-1D8D-4927-A05D-A27A27A5BB5C}">
      <dsp:nvSpPr>
        <dsp:cNvPr id="0" name=""/>
        <dsp:cNvSpPr/>
      </dsp:nvSpPr>
      <dsp:spPr>
        <a:xfrm>
          <a:off x="2301340" y="489452"/>
          <a:ext cx="3901238" cy="3901238"/>
        </a:xfrm>
        <a:custGeom>
          <a:avLst/>
          <a:gdLst/>
          <a:ahLst/>
          <a:cxnLst/>
          <a:rect l="0" t="0" r="0" b="0"/>
          <a:pathLst>
            <a:path>
              <a:moveTo>
                <a:pt x="325730" y="3029810"/>
              </a:moveTo>
              <a:arcTo wR="1950619" hR="1950619" stAng="8784561" swAng="2194922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0033F-5F87-4201-A1E7-7B0ACD6C483E}">
      <dsp:nvSpPr>
        <dsp:cNvPr id="0" name=""/>
        <dsp:cNvSpPr/>
      </dsp:nvSpPr>
      <dsp:spPr>
        <a:xfrm>
          <a:off x="1645243" y="1348778"/>
          <a:ext cx="1503134" cy="9770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Grado de redondeo.</a:t>
          </a:r>
          <a:endParaRPr lang="es-CO" sz="1800" kern="1200" dirty="0"/>
        </a:p>
      </dsp:txBody>
      <dsp:txXfrm>
        <a:off x="1692938" y="1396473"/>
        <a:ext cx="1407744" cy="881647"/>
      </dsp:txXfrm>
    </dsp:sp>
    <dsp:sp modelId="{A2712181-E8BF-4B63-AD52-4458949DC709}">
      <dsp:nvSpPr>
        <dsp:cNvPr id="0" name=""/>
        <dsp:cNvSpPr/>
      </dsp:nvSpPr>
      <dsp:spPr>
        <a:xfrm>
          <a:off x="2301340" y="489452"/>
          <a:ext cx="3901238" cy="3901238"/>
        </a:xfrm>
        <a:custGeom>
          <a:avLst/>
          <a:gdLst/>
          <a:ahLst/>
          <a:cxnLst/>
          <a:rect l="0" t="0" r="0" b="0"/>
          <a:pathLst>
            <a:path>
              <a:moveTo>
                <a:pt x="340117" y="850073"/>
              </a:moveTo>
              <a:arcTo wR="1950619" hR="1950619" stAng="12860818" swAng="1959741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F931-0D9E-4622-B2A6-EBC525B55511}" type="datetimeFigureOut">
              <a:rPr lang="es-CO" smtClean="0"/>
              <a:t>04/06/2013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5DC6D4-D2B4-451D-87FA-B66C4829F8B0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F931-0D9E-4622-B2A6-EBC525B55511}" type="datetimeFigureOut">
              <a:rPr lang="es-CO" smtClean="0"/>
              <a:t>04/06/2013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C6D4-D2B4-451D-87FA-B66C4829F8B0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45DC6D4-D2B4-451D-87FA-B66C4829F8B0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F931-0D9E-4622-B2A6-EBC525B55511}" type="datetimeFigureOut">
              <a:rPr lang="es-CO" smtClean="0"/>
              <a:t>04/06/2013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F931-0D9E-4622-B2A6-EBC525B55511}" type="datetimeFigureOut">
              <a:rPr lang="es-CO" smtClean="0"/>
              <a:t>04/06/2013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45DC6D4-D2B4-451D-87FA-B66C4829F8B0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F931-0D9E-4622-B2A6-EBC525B55511}" type="datetimeFigureOut">
              <a:rPr lang="es-CO" smtClean="0"/>
              <a:t>04/06/2013</a:t>
            </a:fld>
            <a:endParaRPr lang="es-CO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5DC6D4-D2B4-451D-87FA-B66C4829F8B0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901F931-0D9E-4622-B2A6-EBC525B55511}" type="datetimeFigureOut">
              <a:rPr lang="es-CO" smtClean="0"/>
              <a:t>04/06/2013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C6D4-D2B4-451D-87FA-B66C4829F8B0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F931-0D9E-4622-B2A6-EBC525B55511}" type="datetimeFigureOut">
              <a:rPr lang="es-CO" smtClean="0"/>
              <a:t>04/06/2013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O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45DC6D4-D2B4-451D-87FA-B66C4829F8B0}" type="slidenum">
              <a:rPr lang="es-CO" smtClean="0"/>
              <a:t>‹Nº›</a:t>
            </a:fld>
            <a:endParaRPr lang="es-CO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F931-0D9E-4622-B2A6-EBC525B55511}" type="datetimeFigureOut">
              <a:rPr lang="es-CO" smtClean="0"/>
              <a:t>04/06/2013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45DC6D4-D2B4-451D-87FA-B66C4829F8B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F931-0D9E-4622-B2A6-EBC525B55511}" type="datetimeFigureOut">
              <a:rPr lang="es-CO" smtClean="0"/>
              <a:t>04/06/2013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5DC6D4-D2B4-451D-87FA-B66C4829F8B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5DC6D4-D2B4-451D-87FA-B66C4829F8B0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F931-0D9E-4622-B2A6-EBC525B55511}" type="datetimeFigureOut">
              <a:rPr lang="es-CO" smtClean="0"/>
              <a:t>04/06/2013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45DC6D4-D2B4-451D-87FA-B66C4829F8B0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901F931-0D9E-4622-B2A6-EBC525B55511}" type="datetimeFigureOut">
              <a:rPr lang="es-CO" smtClean="0"/>
              <a:t>04/06/2013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901F931-0D9E-4622-B2A6-EBC525B55511}" type="datetimeFigureOut">
              <a:rPr lang="es-CO" smtClean="0"/>
              <a:t>04/06/2013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5DC6D4-D2B4-451D-87FA-B66C4829F8B0}" type="slidenum">
              <a:rPr lang="es-CO" smtClean="0"/>
              <a:t>‹Nº›</a:t>
            </a:fld>
            <a:endParaRPr lang="es-CO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3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83768" y="404664"/>
            <a:ext cx="6048672" cy="1752600"/>
          </a:xfrm>
        </p:spPr>
        <p:txBody>
          <a:bodyPr/>
          <a:lstStyle/>
          <a:p>
            <a:r>
              <a:rPr lang="es-CO" dirty="0" smtClean="0"/>
              <a:t>Presentación de Estados Financieros</a:t>
            </a:r>
            <a:endParaRPr lang="es-CO" dirty="0"/>
          </a:p>
        </p:txBody>
      </p:sp>
      <p:pic>
        <p:nvPicPr>
          <p:cNvPr id="35842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1557617" cy="2060848"/>
          </a:xfrm>
          <a:prstGeom prst="rect">
            <a:avLst/>
          </a:prstGeom>
          <a:noFill/>
        </p:spPr>
      </p:pic>
      <p:pic>
        <p:nvPicPr>
          <p:cNvPr id="35844" name="Picture 4" descr="http://omenlaceglobal.com/wp-content/uploads/2012/07/om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852936"/>
            <a:ext cx="4572000" cy="809626"/>
          </a:xfrm>
          <a:prstGeom prst="rect">
            <a:avLst/>
          </a:prstGeom>
          <a:noFill/>
        </p:spPr>
      </p:pic>
      <p:pic>
        <p:nvPicPr>
          <p:cNvPr id="35846" name="Picture 6" descr="http://3.bp.blogspot.com/-bt7zNJBS5SI/UG5WVmnbcHI/AAAAAAAAAFE/qIlUvFXkflo/s1600/ctc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708920"/>
            <a:ext cx="1512168" cy="1078121"/>
          </a:xfrm>
          <a:prstGeom prst="rect">
            <a:avLst/>
          </a:prstGeom>
          <a:noFill/>
        </p:spPr>
      </p:pic>
      <p:pic>
        <p:nvPicPr>
          <p:cNvPr id="35848" name="Picture 8" descr="http://1.bp.blogspot.com/-dKSz9INIxAE/UDrxRu8TSKI/AAAAAAAABQk/N7hMRzrYgBc/s1600/niif-para-pymes-contables-en-nicaragu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3789040"/>
            <a:ext cx="2088232" cy="1232495"/>
          </a:xfrm>
          <a:prstGeom prst="rect">
            <a:avLst/>
          </a:prstGeom>
          <a:noFill/>
        </p:spPr>
      </p:pic>
      <p:pic>
        <p:nvPicPr>
          <p:cNvPr id="35850" name="Picture 10" descr="http://www.ascajordan.org/UpLoadImages/ASCA_Jordan_/book_pic/iasb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888" y="4221088"/>
            <a:ext cx="2435174" cy="576064"/>
          </a:xfrm>
          <a:prstGeom prst="rect">
            <a:avLst/>
          </a:prstGeom>
          <a:noFill/>
        </p:spPr>
      </p:pic>
      <p:pic>
        <p:nvPicPr>
          <p:cNvPr id="35852" name="Picture 12" descr="http://accounter.co/images/stories/Imagenes/Imagenes2/supersociedad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176" y="4149080"/>
            <a:ext cx="2095500" cy="1924051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 rot="20362568">
            <a:off x="2483768" y="544522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Decreto 2649 de 1993</a:t>
            </a:r>
            <a:endParaRPr lang="es-C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2800" dirty="0" smtClean="0">
                <a:solidFill>
                  <a:srgbClr val="002060"/>
                </a:solidFill>
              </a:rPr>
              <a:t>        Conjunto completo de estados financieros</a:t>
            </a:r>
            <a:endParaRPr lang="es-CO" sz="2800" dirty="0">
              <a:solidFill>
                <a:srgbClr val="002060"/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1835696" y="1700808"/>
          <a:ext cx="5854424" cy="4566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88640"/>
            <a:ext cx="792088" cy="10479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002060"/>
                </a:solidFill>
              </a:rPr>
              <a:t>Información a revelar</a:t>
            </a: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158680" cy="449424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CO" sz="2400" dirty="0" smtClean="0"/>
              <a:t>Ente económico</a:t>
            </a:r>
          </a:p>
          <a:p>
            <a:pPr marL="514350" indent="-514350">
              <a:buAutoNum type="arabicPeriod"/>
            </a:pPr>
            <a:r>
              <a:rPr lang="es-CO" sz="2400" dirty="0" smtClean="0"/>
              <a:t>Fecha de corte </a:t>
            </a:r>
          </a:p>
          <a:p>
            <a:pPr marL="514350" indent="-514350">
              <a:buAutoNum type="arabicPeriod"/>
            </a:pPr>
            <a:r>
              <a:rPr lang="es-CO" sz="2400" dirty="0" smtClean="0"/>
              <a:t>Políticas y prácticas contables</a:t>
            </a:r>
          </a:p>
          <a:p>
            <a:pPr marL="514350" indent="-514350">
              <a:buAutoNum type="arabicPeriod"/>
            </a:pPr>
            <a:r>
              <a:rPr lang="es-CO" sz="2400" dirty="0" smtClean="0"/>
              <a:t>Activos y pasivos.</a:t>
            </a:r>
          </a:p>
          <a:p>
            <a:pPr marL="514350" indent="-514350">
              <a:buAutoNum type="arabicPeriod"/>
            </a:pPr>
            <a:r>
              <a:rPr lang="es-CO" sz="2400" dirty="0" smtClean="0"/>
              <a:t>Depreciación acumulada y el deterioro del valor de un activo, asociados al activo respectivo.</a:t>
            </a:r>
          </a:p>
          <a:p>
            <a:pPr marL="514350" indent="-514350">
              <a:buAutoNum type="arabicPeriod"/>
            </a:pPr>
            <a:r>
              <a:rPr lang="es-CO" sz="2400" dirty="0" smtClean="0"/>
              <a:t>Clases de ingresos y gastos.</a:t>
            </a:r>
          </a:p>
          <a:p>
            <a:pPr marL="514350" indent="-514350">
              <a:buAutoNum type="arabicPeriod"/>
            </a:pPr>
            <a:r>
              <a:rPr lang="es-CO" sz="2400" dirty="0" smtClean="0"/>
              <a:t>Movimientos del patrimonio durante el ejercicio contable.</a:t>
            </a:r>
            <a:endParaRPr lang="es-CO" sz="2400" dirty="0"/>
          </a:p>
        </p:txBody>
      </p:sp>
      <p:pic>
        <p:nvPicPr>
          <p:cNvPr id="5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792088" cy="10479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2800" dirty="0" smtClean="0">
                <a:solidFill>
                  <a:srgbClr val="002060"/>
                </a:solidFill>
              </a:rPr>
              <a:t>Identificación de los estados financieros</a:t>
            </a:r>
            <a:endParaRPr lang="es-CO" sz="2800" dirty="0">
              <a:solidFill>
                <a:srgbClr val="002060"/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67544" y="1628800"/>
          <a:ext cx="8158680" cy="4494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88640"/>
            <a:ext cx="792088" cy="10479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NIIF para pymes</a:t>
            </a:r>
            <a:endParaRPr lang="es-CO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88640"/>
            <a:ext cx="792088" cy="10479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2400" dirty="0" smtClean="0"/>
              <a:t>              NIIF para pymes –Conjunto de estados financieros</a:t>
            </a:r>
            <a:endParaRPr lang="es-CO" sz="24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88640"/>
            <a:ext cx="792088" cy="10479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2400" dirty="0" smtClean="0"/>
              <a:t>             NIIF para pymes – identificación de los estados financieros</a:t>
            </a:r>
            <a:endParaRPr lang="es-CO" sz="24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88640"/>
            <a:ext cx="792088" cy="10479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Decreto 2649 de 1993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O" sz="2000" dirty="0" smtClean="0"/>
              <a:t>Negocio en marcha: norma básica (continuidad)</a:t>
            </a:r>
          </a:p>
          <a:p>
            <a:pPr>
              <a:buNone/>
            </a:pPr>
            <a:endParaRPr lang="es-CO" sz="2000" dirty="0" smtClean="0"/>
          </a:p>
          <a:p>
            <a:r>
              <a:rPr lang="es-CO" sz="2000" dirty="0" smtClean="0"/>
              <a:t>Materialidad: norma básica. </a:t>
            </a:r>
          </a:p>
          <a:p>
            <a:endParaRPr lang="es-CO" sz="2000" dirty="0" smtClean="0"/>
          </a:p>
          <a:p>
            <a:r>
              <a:rPr lang="es-CO" sz="2000" dirty="0" smtClean="0"/>
              <a:t>Período : norma básica, una vez al año. </a:t>
            </a:r>
          </a:p>
          <a:p>
            <a:endParaRPr lang="es-CO" sz="2000" dirty="0" smtClean="0"/>
          </a:p>
          <a:p>
            <a:r>
              <a:rPr lang="es-CO" sz="2000" dirty="0" smtClean="0"/>
              <a:t>Estados financieros básicos: balance general, estado de resultados, estado de cambios en el patrimonio, estado de cambios en la situación financiera y estado de flujos de efectivo.</a:t>
            </a:r>
            <a:endParaRPr lang="es-CO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188640"/>
            <a:ext cx="7222576" cy="896144"/>
          </a:xfrm>
        </p:spPr>
        <p:txBody>
          <a:bodyPr>
            <a:noAutofit/>
          </a:bodyPr>
          <a:lstStyle/>
          <a:p>
            <a:r>
              <a:rPr lang="es-CO" sz="2800" dirty="0" smtClean="0">
                <a:solidFill>
                  <a:srgbClr val="002060"/>
                </a:solidFill>
              </a:rPr>
              <a:t>Información financiera </a:t>
            </a:r>
            <a:br>
              <a:rPr lang="es-CO" sz="2800" dirty="0" smtClean="0">
                <a:solidFill>
                  <a:srgbClr val="002060"/>
                </a:solidFill>
              </a:rPr>
            </a:br>
            <a:r>
              <a:rPr lang="es-CO" sz="2800" dirty="0" smtClean="0">
                <a:solidFill>
                  <a:srgbClr val="002060"/>
                </a:solidFill>
              </a:rPr>
              <a:t>para Microempresas </a:t>
            </a:r>
            <a:endParaRPr lang="es-CO" sz="2800" dirty="0">
              <a:solidFill>
                <a:srgbClr val="002060"/>
              </a:solidFill>
            </a:endParaRP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88640"/>
            <a:ext cx="792088" cy="10479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002060"/>
                </a:solidFill>
              </a:rPr>
              <a:t>Presentación razonable </a:t>
            </a:r>
            <a:endParaRPr lang="es-CO" dirty="0">
              <a:solidFill>
                <a:srgbClr val="002060"/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755576" y="1628800"/>
          <a:ext cx="7510608" cy="2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88640"/>
            <a:ext cx="792088" cy="1047994"/>
          </a:xfrm>
          <a:prstGeom prst="rect">
            <a:avLst/>
          </a:prstGeom>
          <a:noFill/>
        </p:spPr>
      </p:pic>
      <p:pic>
        <p:nvPicPr>
          <p:cNvPr id="38914" name="Picture 2" descr="http://www.asfi.es/wp-uploads/2011/09/iStock_000011435957XSmall_crop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87824" y="3933056"/>
            <a:ext cx="2952328" cy="2125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002060"/>
                </a:solidFill>
              </a:rPr>
              <a:t>Requerimientos</a:t>
            </a:r>
            <a:endParaRPr lang="es-CO" dirty="0">
              <a:solidFill>
                <a:srgbClr val="002060"/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88640"/>
            <a:ext cx="792088" cy="10479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002060"/>
                </a:solidFill>
              </a:rPr>
              <a:t>Negocio en marcha</a:t>
            </a: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973960"/>
          </a:xfrm>
        </p:spPr>
        <p:txBody>
          <a:bodyPr/>
          <a:lstStyle/>
          <a:p>
            <a:r>
              <a:rPr lang="es-CO" dirty="0" smtClean="0"/>
              <a:t>Una microempresa es un negocio en marcha, salvo que sus propietarios tengan la intención de liquidarla o de hacer cesar sus operaciones. </a:t>
            </a:r>
            <a:endParaRPr lang="es-CO" dirty="0"/>
          </a:p>
        </p:txBody>
      </p:sp>
      <p:pic>
        <p:nvPicPr>
          <p:cNvPr id="40962" name="Picture 2" descr="http://www.tiempodenegocioshoy.com/wp-content/uploads/2013/04/1.-NEGOCI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212976"/>
            <a:ext cx="2857500" cy="2857500"/>
          </a:xfrm>
          <a:prstGeom prst="rect">
            <a:avLst/>
          </a:prstGeom>
          <a:noFill/>
        </p:spPr>
      </p:pic>
      <p:pic>
        <p:nvPicPr>
          <p:cNvPr id="5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792088" cy="10479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002060"/>
                </a:solidFill>
              </a:rPr>
              <a:t>Frecuencia de la información</a:t>
            </a: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973960"/>
          </a:xfrm>
        </p:spPr>
        <p:txBody>
          <a:bodyPr/>
          <a:lstStyle/>
          <a:p>
            <a:r>
              <a:rPr lang="es-CO" dirty="0" smtClean="0"/>
              <a:t>Al menos una vez al año, con corte a 31 de diciembre.</a:t>
            </a:r>
          </a:p>
          <a:p>
            <a:r>
              <a:rPr lang="es-CO" dirty="0" smtClean="0"/>
              <a:t>Períodos inferiores si la administración o los propietarios lo consideran conveniente.</a:t>
            </a:r>
            <a:endParaRPr lang="es-CO" dirty="0"/>
          </a:p>
        </p:txBody>
      </p:sp>
      <p:pic>
        <p:nvPicPr>
          <p:cNvPr id="5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792088" cy="1047994"/>
          </a:xfrm>
          <a:prstGeom prst="rect">
            <a:avLst/>
          </a:prstGeom>
          <a:noFill/>
        </p:spPr>
      </p:pic>
      <p:pic>
        <p:nvPicPr>
          <p:cNvPr id="43010" name="Picture 2" descr="http://farm6.staticflickr.com/5008/5300335630_15a605e0ef_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212976"/>
            <a:ext cx="4032448" cy="2589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002060"/>
                </a:solidFill>
              </a:rPr>
              <a:t>Uniformidad en la presentación</a:t>
            </a: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973960"/>
          </a:xfrm>
        </p:spPr>
        <p:txBody>
          <a:bodyPr/>
          <a:lstStyle/>
          <a:p>
            <a:r>
              <a:rPr lang="es-CO" dirty="0" smtClean="0"/>
              <a:t>Una microempresa mantendrá la presentación y clasificación de las partidas en los estados financieros de un período a otro.</a:t>
            </a:r>
            <a:endParaRPr lang="es-CO" dirty="0"/>
          </a:p>
        </p:txBody>
      </p:sp>
      <p:pic>
        <p:nvPicPr>
          <p:cNvPr id="5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792088" cy="1047994"/>
          </a:xfrm>
          <a:prstGeom prst="rect">
            <a:avLst/>
          </a:prstGeom>
          <a:noFill/>
        </p:spPr>
      </p:pic>
      <p:pic>
        <p:nvPicPr>
          <p:cNvPr id="44034" name="Picture 2" descr="http://www.solmarketing.es/admin/spaw/uploads/images/uniformid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068960"/>
            <a:ext cx="3168352" cy="3155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002060"/>
                </a:solidFill>
              </a:rPr>
              <a:t>Información comparativa</a:t>
            </a: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982216" cy="4566248"/>
          </a:xfrm>
        </p:spPr>
        <p:txBody>
          <a:bodyPr/>
          <a:lstStyle/>
          <a:p>
            <a:r>
              <a:rPr lang="es-CO" dirty="0" smtClean="0"/>
              <a:t>Una microempresa revelará información comparativa respecto del período comparable anterior para todos los montos presentados en los estados financieros del período corriente.</a:t>
            </a:r>
            <a:endParaRPr lang="es-CO" dirty="0"/>
          </a:p>
        </p:txBody>
      </p:sp>
      <p:pic>
        <p:nvPicPr>
          <p:cNvPr id="5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792088" cy="1047994"/>
          </a:xfrm>
          <a:prstGeom prst="rect">
            <a:avLst/>
          </a:prstGeom>
          <a:noFill/>
        </p:spPr>
      </p:pic>
      <p:pic>
        <p:nvPicPr>
          <p:cNvPr id="45058" name="Picture 2" descr="http://www.webseguroshogar.es/wp-content/uploads/2011/05/comparati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772816"/>
            <a:ext cx="3422898" cy="34228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002060"/>
                </a:solidFill>
              </a:rPr>
              <a:t>Materialidad</a:t>
            </a: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854424" cy="4566248"/>
          </a:xfrm>
        </p:spPr>
        <p:txBody>
          <a:bodyPr/>
          <a:lstStyle/>
          <a:p>
            <a:r>
              <a:rPr lang="es-CO" dirty="0" smtClean="0"/>
              <a:t>Alterar significativamente las decisiones económicas de los usuarios de la información.</a:t>
            </a:r>
            <a:endParaRPr lang="es-CO" dirty="0"/>
          </a:p>
        </p:txBody>
      </p:sp>
      <p:pic>
        <p:nvPicPr>
          <p:cNvPr id="5" name="Picture 2" descr="http://files.tatiana-rios.webnode.com.co/200000006-b82b7b9273/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792088" cy="1047994"/>
          </a:xfrm>
          <a:prstGeom prst="rect">
            <a:avLst/>
          </a:prstGeom>
          <a:noFill/>
        </p:spPr>
      </p:pic>
      <p:pic>
        <p:nvPicPr>
          <p:cNvPr id="47106" name="Picture 2" descr="https://encrypted-tbn3.gstatic.com/images?q=tbn:ANd9GcQozuvfiLuEXkpEbUO0alC70cHrTurxqAJAK9MveJyFSlyASJv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212976"/>
            <a:ext cx="3024336" cy="2121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588</TotalTime>
  <Words>462</Words>
  <Application>Microsoft Office PowerPoint</Application>
  <PresentationFormat>Presentación en pantalla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Civil</vt:lpstr>
      <vt:lpstr>Presentación de Estados Financieros</vt:lpstr>
      <vt:lpstr>Información financiera  para Microempresas </vt:lpstr>
      <vt:lpstr>Presentación razonable </vt:lpstr>
      <vt:lpstr>Requerimientos</vt:lpstr>
      <vt:lpstr>Negocio en marcha</vt:lpstr>
      <vt:lpstr>Frecuencia de la información</vt:lpstr>
      <vt:lpstr>Uniformidad en la presentación</vt:lpstr>
      <vt:lpstr>Información comparativa</vt:lpstr>
      <vt:lpstr>Materialidad</vt:lpstr>
      <vt:lpstr>        Conjunto completo de estados financieros</vt:lpstr>
      <vt:lpstr>Información a revelar</vt:lpstr>
      <vt:lpstr>Identificación de los estados financieros</vt:lpstr>
      <vt:lpstr>NIIF para pymes</vt:lpstr>
      <vt:lpstr>              NIIF para pymes –Conjunto de estados financieros</vt:lpstr>
      <vt:lpstr>             NIIF para pymes – identificación de los estados financieros</vt:lpstr>
      <vt:lpstr>Decreto 2649 de 1993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Lorenita Henao</dc:creator>
  <cp:lastModifiedBy>l.henao63</cp:lastModifiedBy>
  <cp:revision>30</cp:revision>
  <dcterms:created xsi:type="dcterms:W3CDTF">2013-06-04T00:45:32Z</dcterms:created>
  <dcterms:modified xsi:type="dcterms:W3CDTF">2013-06-04T13:34:38Z</dcterms:modified>
</cp:coreProperties>
</file>