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8" r:id="rId3"/>
    <p:sldId id="261" r:id="rId4"/>
    <p:sldId id="262" r:id="rId5"/>
    <p:sldId id="265" r:id="rId6"/>
    <p:sldId id="263" r:id="rId7"/>
    <p:sldId id="264" r:id="rId8"/>
    <p:sldId id="266" r:id="rId9"/>
    <p:sldId id="267" r:id="rId10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002B9D-69D0-47C4-B0C5-242685EF67DF}" type="datetimeFigureOut">
              <a:rPr lang="es-CO" smtClean="0"/>
              <a:t>31/05/2013</a:t>
            </a:fld>
            <a:endParaRPr lang="es-C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CD8D6E-3F94-421B-A4FF-7C2ADB95AA64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373023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400">
                <a:solidFill>
                  <a:schemeClr val="bg1"/>
                </a:solidFill>
                <a:latin typeface="Verdana" pitchFamily="34" charset="0"/>
              </a:defRPr>
            </a:lvl1pPr>
            <a:lvl2pPr marL="715684" indent="-275263" eaLnBrk="0" hangingPunct="0">
              <a:defRPr sz="1400">
                <a:solidFill>
                  <a:schemeClr val="bg1"/>
                </a:solidFill>
                <a:latin typeface="Verdana" pitchFamily="34" charset="0"/>
              </a:defRPr>
            </a:lvl2pPr>
            <a:lvl3pPr marL="1101052" indent="-220210" eaLnBrk="0" hangingPunct="0">
              <a:defRPr sz="1400">
                <a:solidFill>
                  <a:schemeClr val="bg1"/>
                </a:solidFill>
                <a:latin typeface="Verdana" pitchFamily="34" charset="0"/>
              </a:defRPr>
            </a:lvl3pPr>
            <a:lvl4pPr marL="1541473" indent="-220210" eaLnBrk="0" hangingPunct="0">
              <a:defRPr sz="1400">
                <a:solidFill>
                  <a:schemeClr val="bg1"/>
                </a:solidFill>
                <a:latin typeface="Verdana" pitchFamily="34" charset="0"/>
              </a:defRPr>
            </a:lvl4pPr>
            <a:lvl5pPr marL="1981893" indent="-220210" eaLnBrk="0" hangingPunct="0">
              <a:defRPr sz="1400">
                <a:solidFill>
                  <a:schemeClr val="bg1"/>
                </a:solidFill>
                <a:latin typeface="Verdana" pitchFamily="34" charset="0"/>
              </a:defRPr>
            </a:lvl5pPr>
            <a:lvl6pPr marL="2422314" indent="-22021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bg1"/>
                </a:solidFill>
                <a:latin typeface="Verdana" pitchFamily="34" charset="0"/>
              </a:defRPr>
            </a:lvl6pPr>
            <a:lvl7pPr marL="2862735" indent="-22021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bg1"/>
                </a:solidFill>
                <a:latin typeface="Verdana" pitchFamily="34" charset="0"/>
              </a:defRPr>
            </a:lvl7pPr>
            <a:lvl8pPr marL="3303156" indent="-22021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bg1"/>
                </a:solidFill>
                <a:latin typeface="Verdana" pitchFamily="34" charset="0"/>
              </a:defRPr>
            </a:lvl8pPr>
            <a:lvl9pPr marL="3743576" indent="-22021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bg1"/>
                </a:solidFill>
                <a:latin typeface="Verdana" pitchFamily="34" charset="0"/>
              </a:defRPr>
            </a:lvl9pPr>
          </a:lstStyle>
          <a:p>
            <a:pPr eaLnBrk="1" hangingPunct="1"/>
            <a:fld id="{2FC0D515-FCC1-4FEE-8A51-3AF06BD1D610}" type="slidenum">
              <a:rPr lang="en-US" sz="1200">
                <a:solidFill>
                  <a:srgbClr val="FFFFFF"/>
                </a:solidFill>
              </a:rPr>
              <a:pPr eaLnBrk="1" hangingPunct="1"/>
              <a:t>2</a:t>
            </a:fld>
            <a:endParaRPr lang="en-US" sz="1200">
              <a:solidFill>
                <a:srgbClr val="FFFFFF"/>
              </a:solidFill>
            </a:endParaRPr>
          </a:p>
        </p:txBody>
      </p:sp>
      <p:sp>
        <p:nvSpPr>
          <p:cNvPr id="47107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47763" y="685800"/>
            <a:ext cx="4572000" cy="3429000"/>
          </a:xfrm>
          <a:ln/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400">
                <a:solidFill>
                  <a:schemeClr val="bg1"/>
                </a:solidFill>
                <a:latin typeface="Verdana" pitchFamily="34" charset="0"/>
              </a:defRPr>
            </a:lvl1pPr>
            <a:lvl2pPr marL="715684" indent="-275263" eaLnBrk="0" hangingPunct="0">
              <a:defRPr sz="1400">
                <a:solidFill>
                  <a:schemeClr val="bg1"/>
                </a:solidFill>
                <a:latin typeface="Verdana" pitchFamily="34" charset="0"/>
              </a:defRPr>
            </a:lvl2pPr>
            <a:lvl3pPr marL="1101052" indent="-220210" eaLnBrk="0" hangingPunct="0">
              <a:defRPr sz="1400">
                <a:solidFill>
                  <a:schemeClr val="bg1"/>
                </a:solidFill>
                <a:latin typeface="Verdana" pitchFamily="34" charset="0"/>
              </a:defRPr>
            </a:lvl3pPr>
            <a:lvl4pPr marL="1541473" indent="-220210" eaLnBrk="0" hangingPunct="0">
              <a:defRPr sz="1400">
                <a:solidFill>
                  <a:schemeClr val="bg1"/>
                </a:solidFill>
                <a:latin typeface="Verdana" pitchFamily="34" charset="0"/>
              </a:defRPr>
            </a:lvl4pPr>
            <a:lvl5pPr marL="1981893" indent="-220210" eaLnBrk="0" hangingPunct="0">
              <a:defRPr sz="1400">
                <a:solidFill>
                  <a:schemeClr val="bg1"/>
                </a:solidFill>
                <a:latin typeface="Verdana" pitchFamily="34" charset="0"/>
              </a:defRPr>
            </a:lvl5pPr>
            <a:lvl6pPr marL="2422314" indent="-22021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bg1"/>
                </a:solidFill>
                <a:latin typeface="Verdana" pitchFamily="34" charset="0"/>
              </a:defRPr>
            </a:lvl6pPr>
            <a:lvl7pPr marL="2862735" indent="-22021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bg1"/>
                </a:solidFill>
                <a:latin typeface="Verdana" pitchFamily="34" charset="0"/>
              </a:defRPr>
            </a:lvl7pPr>
            <a:lvl8pPr marL="3303156" indent="-22021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bg1"/>
                </a:solidFill>
                <a:latin typeface="Verdana" pitchFamily="34" charset="0"/>
              </a:defRPr>
            </a:lvl8pPr>
            <a:lvl9pPr marL="3743576" indent="-22021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bg1"/>
                </a:solidFill>
                <a:latin typeface="Verdana" pitchFamily="34" charset="0"/>
              </a:defRPr>
            </a:lvl9pPr>
          </a:lstStyle>
          <a:p>
            <a:pPr eaLnBrk="1" hangingPunct="1"/>
            <a:fld id="{92446CC6-7176-45BA-9C56-C58A6389315C}" type="slidenum">
              <a:rPr lang="en-US" sz="1200">
                <a:solidFill>
                  <a:srgbClr val="FFFFFF"/>
                </a:solidFill>
              </a:rPr>
              <a:pPr eaLnBrk="1" hangingPunct="1"/>
              <a:t>3</a:t>
            </a:fld>
            <a:endParaRPr lang="en-US" sz="1200">
              <a:solidFill>
                <a:srgbClr val="FFFFFF"/>
              </a:solidFill>
            </a:endParaRPr>
          </a:p>
        </p:txBody>
      </p:sp>
      <p:sp>
        <p:nvSpPr>
          <p:cNvPr id="5529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4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CO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400">
                <a:solidFill>
                  <a:schemeClr val="bg1"/>
                </a:solidFill>
                <a:latin typeface="Verdana" pitchFamily="34" charset="0"/>
              </a:defRPr>
            </a:lvl1pPr>
            <a:lvl2pPr marL="715684" indent="-275263" eaLnBrk="0" hangingPunct="0">
              <a:defRPr sz="1400">
                <a:solidFill>
                  <a:schemeClr val="bg1"/>
                </a:solidFill>
                <a:latin typeface="Verdana" pitchFamily="34" charset="0"/>
              </a:defRPr>
            </a:lvl2pPr>
            <a:lvl3pPr marL="1101052" indent="-220210" eaLnBrk="0" hangingPunct="0">
              <a:defRPr sz="1400">
                <a:solidFill>
                  <a:schemeClr val="bg1"/>
                </a:solidFill>
                <a:latin typeface="Verdana" pitchFamily="34" charset="0"/>
              </a:defRPr>
            </a:lvl3pPr>
            <a:lvl4pPr marL="1541473" indent="-220210" eaLnBrk="0" hangingPunct="0">
              <a:defRPr sz="1400">
                <a:solidFill>
                  <a:schemeClr val="bg1"/>
                </a:solidFill>
                <a:latin typeface="Verdana" pitchFamily="34" charset="0"/>
              </a:defRPr>
            </a:lvl4pPr>
            <a:lvl5pPr marL="1981893" indent="-220210" eaLnBrk="0" hangingPunct="0">
              <a:defRPr sz="1400">
                <a:solidFill>
                  <a:schemeClr val="bg1"/>
                </a:solidFill>
                <a:latin typeface="Verdana" pitchFamily="34" charset="0"/>
              </a:defRPr>
            </a:lvl5pPr>
            <a:lvl6pPr marL="2422314" indent="-22021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bg1"/>
                </a:solidFill>
                <a:latin typeface="Verdana" pitchFamily="34" charset="0"/>
              </a:defRPr>
            </a:lvl6pPr>
            <a:lvl7pPr marL="2862735" indent="-22021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bg1"/>
                </a:solidFill>
                <a:latin typeface="Verdana" pitchFamily="34" charset="0"/>
              </a:defRPr>
            </a:lvl7pPr>
            <a:lvl8pPr marL="3303156" indent="-22021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bg1"/>
                </a:solidFill>
                <a:latin typeface="Verdana" pitchFamily="34" charset="0"/>
              </a:defRPr>
            </a:lvl8pPr>
            <a:lvl9pPr marL="3743576" indent="-22021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bg1"/>
                </a:solidFill>
                <a:latin typeface="Verdana" pitchFamily="34" charset="0"/>
              </a:defRPr>
            </a:lvl9pPr>
          </a:lstStyle>
          <a:p>
            <a:pPr eaLnBrk="1" hangingPunct="1"/>
            <a:fld id="{7BFBA37A-5A05-44D7-9C25-06925B833B0F}" type="slidenum">
              <a:rPr lang="en-US" sz="1200">
                <a:solidFill>
                  <a:srgbClr val="FFFFFF"/>
                </a:solidFill>
              </a:rPr>
              <a:pPr eaLnBrk="1" hangingPunct="1"/>
              <a:t>4</a:t>
            </a:fld>
            <a:endParaRPr lang="en-US" sz="1200">
              <a:solidFill>
                <a:srgbClr val="FFFFFF"/>
              </a:solidFill>
            </a:endParaRPr>
          </a:p>
        </p:txBody>
      </p:sp>
      <p:sp>
        <p:nvSpPr>
          <p:cNvPr id="58371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47763" y="685800"/>
            <a:ext cx="4572000" cy="3429000"/>
          </a:xfrm>
          <a:ln/>
        </p:spPr>
      </p:sp>
      <p:sp>
        <p:nvSpPr>
          <p:cNvPr id="58372" name="Rectangle 4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CO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400">
                <a:solidFill>
                  <a:schemeClr val="bg1"/>
                </a:solidFill>
                <a:latin typeface="Verdana" pitchFamily="34" charset="0"/>
              </a:defRPr>
            </a:lvl1pPr>
            <a:lvl2pPr marL="715684" indent="-275263" eaLnBrk="0" hangingPunct="0">
              <a:defRPr sz="1400">
                <a:solidFill>
                  <a:schemeClr val="bg1"/>
                </a:solidFill>
                <a:latin typeface="Verdana" pitchFamily="34" charset="0"/>
              </a:defRPr>
            </a:lvl2pPr>
            <a:lvl3pPr marL="1101052" indent="-220210" eaLnBrk="0" hangingPunct="0">
              <a:defRPr sz="1400">
                <a:solidFill>
                  <a:schemeClr val="bg1"/>
                </a:solidFill>
                <a:latin typeface="Verdana" pitchFamily="34" charset="0"/>
              </a:defRPr>
            </a:lvl3pPr>
            <a:lvl4pPr marL="1541473" indent="-220210" eaLnBrk="0" hangingPunct="0">
              <a:defRPr sz="1400">
                <a:solidFill>
                  <a:schemeClr val="bg1"/>
                </a:solidFill>
                <a:latin typeface="Verdana" pitchFamily="34" charset="0"/>
              </a:defRPr>
            </a:lvl4pPr>
            <a:lvl5pPr marL="1981893" indent="-220210" eaLnBrk="0" hangingPunct="0">
              <a:defRPr sz="1400">
                <a:solidFill>
                  <a:schemeClr val="bg1"/>
                </a:solidFill>
                <a:latin typeface="Verdana" pitchFamily="34" charset="0"/>
              </a:defRPr>
            </a:lvl5pPr>
            <a:lvl6pPr marL="2422314" indent="-22021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bg1"/>
                </a:solidFill>
                <a:latin typeface="Verdana" pitchFamily="34" charset="0"/>
              </a:defRPr>
            </a:lvl6pPr>
            <a:lvl7pPr marL="2862735" indent="-22021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bg1"/>
                </a:solidFill>
                <a:latin typeface="Verdana" pitchFamily="34" charset="0"/>
              </a:defRPr>
            </a:lvl7pPr>
            <a:lvl8pPr marL="3303156" indent="-22021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bg1"/>
                </a:solidFill>
                <a:latin typeface="Verdana" pitchFamily="34" charset="0"/>
              </a:defRPr>
            </a:lvl8pPr>
            <a:lvl9pPr marL="3743576" indent="-22021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bg1"/>
                </a:solidFill>
                <a:latin typeface="Verdana" pitchFamily="34" charset="0"/>
              </a:defRPr>
            </a:lvl9pPr>
          </a:lstStyle>
          <a:p>
            <a:pPr eaLnBrk="1" hangingPunct="1"/>
            <a:fld id="{7270E3DE-8091-4E70-9577-8C596DF287A8}" type="slidenum">
              <a:rPr lang="en-US" sz="1200">
                <a:solidFill>
                  <a:srgbClr val="FFFFFF"/>
                </a:solidFill>
              </a:rPr>
              <a:pPr eaLnBrk="1" hangingPunct="1"/>
              <a:t>5</a:t>
            </a:fld>
            <a:endParaRPr lang="en-US" sz="1200">
              <a:solidFill>
                <a:srgbClr val="FFFFFF"/>
              </a:solidFill>
            </a:endParaRPr>
          </a:p>
        </p:txBody>
      </p:sp>
      <p:sp>
        <p:nvSpPr>
          <p:cNvPr id="6451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CO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400">
                <a:solidFill>
                  <a:schemeClr val="bg1"/>
                </a:solidFill>
                <a:latin typeface="Verdana" pitchFamily="34" charset="0"/>
              </a:defRPr>
            </a:lvl1pPr>
            <a:lvl2pPr marL="715684" indent="-275263" eaLnBrk="0" hangingPunct="0">
              <a:defRPr sz="1400">
                <a:solidFill>
                  <a:schemeClr val="bg1"/>
                </a:solidFill>
                <a:latin typeface="Verdana" pitchFamily="34" charset="0"/>
              </a:defRPr>
            </a:lvl2pPr>
            <a:lvl3pPr marL="1101052" indent="-220210" eaLnBrk="0" hangingPunct="0">
              <a:defRPr sz="1400">
                <a:solidFill>
                  <a:schemeClr val="bg1"/>
                </a:solidFill>
                <a:latin typeface="Verdana" pitchFamily="34" charset="0"/>
              </a:defRPr>
            </a:lvl3pPr>
            <a:lvl4pPr marL="1541473" indent="-220210" eaLnBrk="0" hangingPunct="0">
              <a:defRPr sz="1400">
                <a:solidFill>
                  <a:schemeClr val="bg1"/>
                </a:solidFill>
                <a:latin typeface="Verdana" pitchFamily="34" charset="0"/>
              </a:defRPr>
            </a:lvl4pPr>
            <a:lvl5pPr marL="1981893" indent="-220210" eaLnBrk="0" hangingPunct="0">
              <a:defRPr sz="1400">
                <a:solidFill>
                  <a:schemeClr val="bg1"/>
                </a:solidFill>
                <a:latin typeface="Verdana" pitchFamily="34" charset="0"/>
              </a:defRPr>
            </a:lvl5pPr>
            <a:lvl6pPr marL="2422314" indent="-22021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bg1"/>
                </a:solidFill>
                <a:latin typeface="Verdana" pitchFamily="34" charset="0"/>
              </a:defRPr>
            </a:lvl6pPr>
            <a:lvl7pPr marL="2862735" indent="-22021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bg1"/>
                </a:solidFill>
                <a:latin typeface="Verdana" pitchFamily="34" charset="0"/>
              </a:defRPr>
            </a:lvl7pPr>
            <a:lvl8pPr marL="3303156" indent="-22021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bg1"/>
                </a:solidFill>
                <a:latin typeface="Verdana" pitchFamily="34" charset="0"/>
              </a:defRPr>
            </a:lvl8pPr>
            <a:lvl9pPr marL="3743576" indent="-22021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bg1"/>
                </a:solidFill>
                <a:latin typeface="Verdana" pitchFamily="34" charset="0"/>
              </a:defRPr>
            </a:lvl9pPr>
          </a:lstStyle>
          <a:p>
            <a:pPr eaLnBrk="1" hangingPunct="1"/>
            <a:fld id="{8E1701FE-E59E-4E1D-9337-1E2FB64FA6D4}" type="slidenum">
              <a:rPr lang="en-US" sz="1200">
                <a:solidFill>
                  <a:srgbClr val="FFFFFF"/>
                </a:solidFill>
              </a:rPr>
              <a:pPr eaLnBrk="1" hangingPunct="1"/>
              <a:t>6</a:t>
            </a:fld>
            <a:endParaRPr lang="en-US" sz="1200">
              <a:solidFill>
                <a:srgbClr val="FFFFFF"/>
              </a:solidFill>
            </a:endParaRPr>
          </a:p>
        </p:txBody>
      </p:sp>
      <p:sp>
        <p:nvSpPr>
          <p:cNvPr id="61443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47763" y="685800"/>
            <a:ext cx="4572000" cy="3429000"/>
          </a:xfrm>
          <a:ln/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400">
                <a:solidFill>
                  <a:schemeClr val="bg1"/>
                </a:solidFill>
                <a:latin typeface="Verdana" pitchFamily="34" charset="0"/>
              </a:defRPr>
            </a:lvl1pPr>
            <a:lvl2pPr marL="715684" indent="-275263" eaLnBrk="0" hangingPunct="0">
              <a:defRPr sz="1400">
                <a:solidFill>
                  <a:schemeClr val="bg1"/>
                </a:solidFill>
                <a:latin typeface="Verdana" pitchFamily="34" charset="0"/>
              </a:defRPr>
            </a:lvl2pPr>
            <a:lvl3pPr marL="1101052" indent="-220210" eaLnBrk="0" hangingPunct="0">
              <a:defRPr sz="1400">
                <a:solidFill>
                  <a:schemeClr val="bg1"/>
                </a:solidFill>
                <a:latin typeface="Verdana" pitchFamily="34" charset="0"/>
              </a:defRPr>
            </a:lvl3pPr>
            <a:lvl4pPr marL="1541473" indent="-220210" eaLnBrk="0" hangingPunct="0">
              <a:defRPr sz="1400">
                <a:solidFill>
                  <a:schemeClr val="bg1"/>
                </a:solidFill>
                <a:latin typeface="Verdana" pitchFamily="34" charset="0"/>
              </a:defRPr>
            </a:lvl4pPr>
            <a:lvl5pPr marL="1981893" indent="-220210" eaLnBrk="0" hangingPunct="0">
              <a:defRPr sz="1400">
                <a:solidFill>
                  <a:schemeClr val="bg1"/>
                </a:solidFill>
                <a:latin typeface="Verdana" pitchFamily="34" charset="0"/>
              </a:defRPr>
            </a:lvl5pPr>
            <a:lvl6pPr marL="2422314" indent="-22021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bg1"/>
                </a:solidFill>
                <a:latin typeface="Verdana" pitchFamily="34" charset="0"/>
              </a:defRPr>
            </a:lvl6pPr>
            <a:lvl7pPr marL="2862735" indent="-22021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bg1"/>
                </a:solidFill>
                <a:latin typeface="Verdana" pitchFamily="34" charset="0"/>
              </a:defRPr>
            </a:lvl7pPr>
            <a:lvl8pPr marL="3303156" indent="-22021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bg1"/>
                </a:solidFill>
                <a:latin typeface="Verdana" pitchFamily="34" charset="0"/>
              </a:defRPr>
            </a:lvl8pPr>
            <a:lvl9pPr marL="3743576" indent="-22021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bg1"/>
                </a:solidFill>
                <a:latin typeface="Verdana" pitchFamily="34" charset="0"/>
              </a:defRPr>
            </a:lvl9pPr>
          </a:lstStyle>
          <a:p>
            <a:pPr eaLnBrk="1" hangingPunct="1"/>
            <a:fld id="{091B437C-9107-4858-86A7-5499DAFA7F00}" type="slidenum">
              <a:rPr lang="en-US" sz="1200">
                <a:solidFill>
                  <a:srgbClr val="FFFFFF"/>
                </a:solidFill>
              </a:rPr>
              <a:pPr eaLnBrk="1" hangingPunct="1"/>
              <a:t>7</a:t>
            </a:fld>
            <a:endParaRPr lang="en-US" sz="1200">
              <a:solidFill>
                <a:srgbClr val="FFFFFF"/>
              </a:solidFill>
            </a:endParaRPr>
          </a:p>
        </p:txBody>
      </p:sp>
      <p:sp>
        <p:nvSpPr>
          <p:cNvPr id="62467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47763" y="685800"/>
            <a:ext cx="4572000" cy="3429000"/>
          </a:xfrm>
          <a:ln/>
        </p:spPr>
      </p:sp>
      <p:sp>
        <p:nvSpPr>
          <p:cNvPr id="62468" name="Rectangle 4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CO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400">
                <a:solidFill>
                  <a:schemeClr val="bg1"/>
                </a:solidFill>
                <a:latin typeface="Verdana" pitchFamily="34" charset="0"/>
              </a:defRPr>
            </a:lvl1pPr>
            <a:lvl2pPr marL="715684" indent="-275263" eaLnBrk="0" hangingPunct="0">
              <a:defRPr sz="1400">
                <a:solidFill>
                  <a:schemeClr val="bg1"/>
                </a:solidFill>
                <a:latin typeface="Verdana" pitchFamily="34" charset="0"/>
              </a:defRPr>
            </a:lvl2pPr>
            <a:lvl3pPr marL="1101052" indent="-220210" eaLnBrk="0" hangingPunct="0">
              <a:defRPr sz="1400">
                <a:solidFill>
                  <a:schemeClr val="bg1"/>
                </a:solidFill>
                <a:latin typeface="Verdana" pitchFamily="34" charset="0"/>
              </a:defRPr>
            </a:lvl3pPr>
            <a:lvl4pPr marL="1541473" indent="-220210" eaLnBrk="0" hangingPunct="0">
              <a:defRPr sz="1400">
                <a:solidFill>
                  <a:schemeClr val="bg1"/>
                </a:solidFill>
                <a:latin typeface="Verdana" pitchFamily="34" charset="0"/>
              </a:defRPr>
            </a:lvl4pPr>
            <a:lvl5pPr marL="1981893" indent="-220210" eaLnBrk="0" hangingPunct="0">
              <a:defRPr sz="1400">
                <a:solidFill>
                  <a:schemeClr val="bg1"/>
                </a:solidFill>
                <a:latin typeface="Verdana" pitchFamily="34" charset="0"/>
              </a:defRPr>
            </a:lvl5pPr>
            <a:lvl6pPr marL="2422314" indent="-22021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bg1"/>
                </a:solidFill>
                <a:latin typeface="Verdana" pitchFamily="34" charset="0"/>
              </a:defRPr>
            </a:lvl6pPr>
            <a:lvl7pPr marL="2862735" indent="-22021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bg1"/>
                </a:solidFill>
                <a:latin typeface="Verdana" pitchFamily="34" charset="0"/>
              </a:defRPr>
            </a:lvl7pPr>
            <a:lvl8pPr marL="3303156" indent="-22021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bg1"/>
                </a:solidFill>
                <a:latin typeface="Verdana" pitchFamily="34" charset="0"/>
              </a:defRPr>
            </a:lvl8pPr>
            <a:lvl9pPr marL="3743576" indent="-22021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bg1"/>
                </a:solidFill>
                <a:latin typeface="Verdana" pitchFamily="34" charset="0"/>
              </a:defRPr>
            </a:lvl9pPr>
          </a:lstStyle>
          <a:p>
            <a:pPr eaLnBrk="1" hangingPunct="1"/>
            <a:fld id="{7BFBA37A-5A05-44D7-9C25-06925B833B0F}" type="slidenum">
              <a:rPr lang="en-US" sz="1200">
                <a:solidFill>
                  <a:srgbClr val="FFFFFF"/>
                </a:solidFill>
              </a:rPr>
              <a:pPr eaLnBrk="1" hangingPunct="1"/>
              <a:t>8</a:t>
            </a:fld>
            <a:endParaRPr lang="en-US" sz="1200">
              <a:solidFill>
                <a:srgbClr val="FFFFFF"/>
              </a:solidFill>
            </a:endParaRPr>
          </a:p>
        </p:txBody>
      </p:sp>
      <p:sp>
        <p:nvSpPr>
          <p:cNvPr id="58371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47763" y="685800"/>
            <a:ext cx="4572000" cy="3429000"/>
          </a:xfrm>
          <a:ln/>
        </p:spPr>
      </p:sp>
      <p:sp>
        <p:nvSpPr>
          <p:cNvPr id="58372" name="Rectangle 4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CO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400">
                <a:solidFill>
                  <a:schemeClr val="bg1"/>
                </a:solidFill>
                <a:latin typeface="Verdana" pitchFamily="34" charset="0"/>
              </a:defRPr>
            </a:lvl1pPr>
            <a:lvl2pPr marL="715684" indent="-275263" eaLnBrk="0" hangingPunct="0">
              <a:defRPr sz="1400">
                <a:solidFill>
                  <a:schemeClr val="bg1"/>
                </a:solidFill>
                <a:latin typeface="Verdana" pitchFamily="34" charset="0"/>
              </a:defRPr>
            </a:lvl2pPr>
            <a:lvl3pPr marL="1101052" indent="-220210" eaLnBrk="0" hangingPunct="0">
              <a:defRPr sz="1400">
                <a:solidFill>
                  <a:schemeClr val="bg1"/>
                </a:solidFill>
                <a:latin typeface="Verdana" pitchFamily="34" charset="0"/>
              </a:defRPr>
            </a:lvl3pPr>
            <a:lvl4pPr marL="1541473" indent="-220210" eaLnBrk="0" hangingPunct="0">
              <a:defRPr sz="1400">
                <a:solidFill>
                  <a:schemeClr val="bg1"/>
                </a:solidFill>
                <a:latin typeface="Verdana" pitchFamily="34" charset="0"/>
              </a:defRPr>
            </a:lvl4pPr>
            <a:lvl5pPr marL="1981893" indent="-220210" eaLnBrk="0" hangingPunct="0">
              <a:defRPr sz="1400">
                <a:solidFill>
                  <a:schemeClr val="bg1"/>
                </a:solidFill>
                <a:latin typeface="Verdana" pitchFamily="34" charset="0"/>
              </a:defRPr>
            </a:lvl5pPr>
            <a:lvl6pPr marL="2422314" indent="-22021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bg1"/>
                </a:solidFill>
                <a:latin typeface="Verdana" pitchFamily="34" charset="0"/>
              </a:defRPr>
            </a:lvl6pPr>
            <a:lvl7pPr marL="2862735" indent="-22021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bg1"/>
                </a:solidFill>
                <a:latin typeface="Verdana" pitchFamily="34" charset="0"/>
              </a:defRPr>
            </a:lvl7pPr>
            <a:lvl8pPr marL="3303156" indent="-22021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bg1"/>
                </a:solidFill>
                <a:latin typeface="Verdana" pitchFamily="34" charset="0"/>
              </a:defRPr>
            </a:lvl8pPr>
            <a:lvl9pPr marL="3743576" indent="-220210" algn="ctr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bg1"/>
                </a:solidFill>
                <a:latin typeface="Verdana" pitchFamily="34" charset="0"/>
              </a:defRPr>
            </a:lvl9pPr>
          </a:lstStyle>
          <a:p>
            <a:pPr eaLnBrk="1" hangingPunct="1"/>
            <a:fld id="{091B437C-9107-4858-86A7-5499DAFA7F00}" type="slidenum">
              <a:rPr lang="en-US" sz="1200">
                <a:solidFill>
                  <a:srgbClr val="FFFFFF"/>
                </a:solidFill>
              </a:rPr>
              <a:pPr eaLnBrk="1" hangingPunct="1"/>
              <a:t>9</a:t>
            </a:fld>
            <a:endParaRPr lang="en-US" sz="1200">
              <a:solidFill>
                <a:srgbClr val="FFFFFF"/>
              </a:solidFill>
            </a:endParaRPr>
          </a:p>
        </p:txBody>
      </p:sp>
      <p:sp>
        <p:nvSpPr>
          <p:cNvPr id="62467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47763" y="685800"/>
            <a:ext cx="4572000" cy="3429000"/>
          </a:xfrm>
          <a:ln/>
        </p:spPr>
      </p:sp>
      <p:sp>
        <p:nvSpPr>
          <p:cNvPr id="62468" name="Rectangle 4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CO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s-C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s-C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E5355-5842-481F-A0D9-9E00812075F1}" type="datetimeFigureOut">
              <a:rPr lang="es-CO" smtClean="0"/>
              <a:t>31/05/2013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E1583-2B0B-4CCC-A60C-D98326400516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74312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C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C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E5355-5842-481F-A0D9-9E00812075F1}" type="datetimeFigureOut">
              <a:rPr lang="es-CO" smtClean="0"/>
              <a:t>31/05/2013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E1583-2B0B-4CCC-A60C-D98326400516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66682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s-C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C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E5355-5842-481F-A0D9-9E00812075F1}" type="datetimeFigureOut">
              <a:rPr lang="es-CO" smtClean="0"/>
              <a:t>31/05/2013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E1583-2B0B-4CCC-A60C-D98326400516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044608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C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C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E5355-5842-481F-A0D9-9E00812075F1}" type="datetimeFigureOut">
              <a:rPr lang="es-CO" smtClean="0"/>
              <a:t>31/05/2013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E1583-2B0B-4CCC-A60C-D98326400516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793691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s-C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E5355-5842-481F-A0D9-9E00812075F1}" type="datetimeFigureOut">
              <a:rPr lang="es-CO" smtClean="0"/>
              <a:t>31/05/2013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E1583-2B0B-4CCC-A60C-D98326400516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552296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C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C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C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E5355-5842-481F-A0D9-9E00812075F1}" type="datetimeFigureOut">
              <a:rPr lang="es-CO" smtClean="0"/>
              <a:t>31/05/2013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E1583-2B0B-4CCC-A60C-D98326400516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477127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s-C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C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C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E5355-5842-481F-A0D9-9E00812075F1}" type="datetimeFigureOut">
              <a:rPr lang="es-CO" smtClean="0"/>
              <a:t>31/05/2013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E1583-2B0B-4CCC-A60C-D98326400516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201122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C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E5355-5842-481F-A0D9-9E00812075F1}" type="datetimeFigureOut">
              <a:rPr lang="es-CO" smtClean="0"/>
              <a:t>31/05/2013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E1583-2B0B-4CCC-A60C-D98326400516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869122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E5355-5842-481F-A0D9-9E00812075F1}" type="datetimeFigureOut">
              <a:rPr lang="es-CO" smtClean="0"/>
              <a:t>31/05/2013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E1583-2B0B-4CCC-A60C-D98326400516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772331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s-C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C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E5355-5842-481F-A0D9-9E00812075F1}" type="datetimeFigureOut">
              <a:rPr lang="es-CO" smtClean="0"/>
              <a:t>31/05/2013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E1583-2B0B-4CCC-A60C-D98326400516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260371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s-C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E5355-5842-481F-A0D9-9E00812075F1}" type="datetimeFigureOut">
              <a:rPr lang="es-CO" smtClean="0"/>
              <a:t>31/05/2013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E1583-2B0B-4CCC-A60C-D98326400516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68295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s-C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C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4E5355-5842-481F-A0D9-9E00812075F1}" type="datetimeFigureOut">
              <a:rPr lang="es-CO" smtClean="0"/>
              <a:t>31/05/2013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4E1583-2B0B-4CCC-A60C-D98326400516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42460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763" y="2463031"/>
            <a:ext cx="3886200" cy="2262113"/>
          </a:xfrm>
        </p:spPr>
        <p:txBody>
          <a:bodyPr>
            <a:normAutofit fontScale="90000"/>
          </a:bodyPr>
          <a:lstStyle/>
          <a:p>
            <a:r>
              <a:rPr lang="es-ES_tradnl" sz="4800" b="1" i="1" dirty="0">
                <a:solidFill>
                  <a:srgbClr val="99CC00"/>
                </a:solidFill>
                <a:latin typeface="+mn-lt"/>
                <a:ea typeface="+mn-ea"/>
                <a:cs typeface="+mn-cs"/>
              </a:rPr>
              <a:t>Propiedad, Planta y Equipo</a:t>
            </a:r>
            <a:r>
              <a:rPr lang="es-ES_tradnl" b="1" i="1" dirty="0" smtClean="0">
                <a:solidFill>
                  <a:schemeClr val="tx2"/>
                </a:solidFill>
                <a:latin typeface="Times New Roman" pitchFamily="18" charset="0"/>
                <a:cs typeface="Arial" charset="0"/>
              </a:rPr>
              <a:t/>
            </a:r>
            <a:br>
              <a:rPr lang="es-ES_tradnl" b="1" i="1" dirty="0" smtClean="0">
                <a:solidFill>
                  <a:schemeClr val="tx2"/>
                </a:solidFill>
                <a:latin typeface="Times New Roman" pitchFamily="18" charset="0"/>
                <a:cs typeface="Arial" charset="0"/>
              </a:rPr>
            </a:br>
            <a:endParaRPr lang="es-CO" b="1" i="1" dirty="0">
              <a:solidFill>
                <a:schemeClr val="tx2"/>
              </a:solidFill>
            </a:endParaRPr>
          </a:p>
        </p:txBody>
      </p:sp>
      <p:pic>
        <p:nvPicPr>
          <p:cNvPr id="4" name="Picture 5" descr="C:\Users\lajimenez\Downloads\ind_man_glb_ho_219_l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6948" y="476672"/>
            <a:ext cx="4649787" cy="50405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5257800" y="6093296"/>
            <a:ext cx="3886200" cy="5339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3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_tradnl" sz="4800" b="1" i="1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John Jaime Mora Hurtado</a:t>
            </a:r>
            <a:r>
              <a:rPr lang="es-ES_tradnl" b="1" i="1" dirty="0" smtClean="0">
                <a:solidFill>
                  <a:schemeClr val="tx2"/>
                </a:solidFill>
                <a:latin typeface="Times New Roman" pitchFamily="18" charset="0"/>
                <a:cs typeface="Arial" charset="0"/>
              </a:rPr>
              <a:t/>
            </a:r>
            <a:br>
              <a:rPr lang="es-ES_tradnl" b="1" i="1" dirty="0" smtClean="0">
                <a:solidFill>
                  <a:schemeClr val="tx2"/>
                </a:solidFill>
                <a:latin typeface="Times New Roman" pitchFamily="18" charset="0"/>
                <a:cs typeface="Arial" charset="0"/>
              </a:rPr>
            </a:br>
            <a:endParaRPr lang="es-CO" b="1" i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4339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3200" y="620688"/>
            <a:ext cx="8509000" cy="5832648"/>
          </a:xfrm>
        </p:spPr>
        <p:txBody>
          <a:bodyPr/>
          <a:lstStyle/>
          <a:p>
            <a:pPr eaLnBrk="1" hangingPunct="1">
              <a:tabLst>
                <a:tab pos="520700" algn="l"/>
              </a:tabLst>
            </a:pPr>
            <a:r>
              <a:rPr lang="es-ES" b="1" dirty="0" smtClean="0">
                <a:solidFill>
                  <a:srgbClr val="99CC00"/>
                </a:solidFill>
              </a:rPr>
              <a:t>PROPIEDAD, PLANTA Y </a:t>
            </a:r>
            <a:r>
              <a:rPr lang="es-ES" b="1" dirty="0" smtClean="0">
                <a:solidFill>
                  <a:srgbClr val="99CC00"/>
                </a:solidFill>
              </a:rPr>
              <a:t>EQUIPO  </a:t>
            </a:r>
            <a:endParaRPr lang="es-ES" b="1" dirty="0" smtClean="0">
              <a:solidFill>
                <a:srgbClr val="99CC00"/>
              </a:solidFill>
            </a:endParaRPr>
          </a:p>
          <a:p>
            <a:pPr lvl="1" eaLnBrk="1" hangingPunct="1">
              <a:buFont typeface="Wingdings" pitchFamily="2" charset="2"/>
              <a:buChar char="Ø"/>
              <a:tabLst>
                <a:tab pos="520700" algn="l"/>
              </a:tabLst>
            </a:pPr>
            <a:r>
              <a:rPr lang="es-ES" sz="1800" dirty="0" smtClean="0"/>
              <a:t> </a:t>
            </a:r>
            <a:r>
              <a:rPr lang="es-ES" sz="1800" dirty="0" smtClean="0">
                <a:solidFill>
                  <a:schemeClr val="tx2"/>
                </a:solidFill>
              </a:rPr>
              <a:t>Activo tangibles</a:t>
            </a:r>
          </a:p>
          <a:p>
            <a:pPr lvl="1" eaLnBrk="1" hangingPunct="1">
              <a:buFont typeface="Wingdings" pitchFamily="2" charset="2"/>
              <a:buChar char="Ø"/>
              <a:tabLst>
                <a:tab pos="520700" algn="l"/>
              </a:tabLst>
            </a:pPr>
            <a:r>
              <a:rPr lang="es-ES" sz="1800" dirty="0" smtClean="0">
                <a:solidFill>
                  <a:schemeClr val="tx2"/>
                </a:solidFill>
              </a:rPr>
              <a:t> poseídos por una entidad</a:t>
            </a:r>
          </a:p>
          <a:p>
            <a:pPr lvl="2" eaLnBrk="1" hangingPunct="1">
              <a:buClr>
                <a:schemeClr val="bg1"/>
              </a:buClr>
              <a:buFont typeface="Verdana" pitchFamily="34" charset="0"/>
              <a:buChar char="-"/>
              <a:tabLst>
                <a:tab pos="520700" algn="l"/>
              </a:tabLst>
            </a:pPr>
            <a:r>
              <a:rPr lang="es-ES" sz="1800" dirty="0" smtClean="0">
                <a:solidFill>
                  <a:schemeClr val="tx2"/>
                </a:solidFill>
              </a:rPr>
              <a:t> para su uso en la producción o </a:t>
            </a:r>
          </a:p>
          <a:p>
            <a:pPr lvl="2" eaLnBrk="1" hangingPunct="1">
              <a:buClr>
                <a:schemeClr val="bg1"/>
              </a:buClr>
              <a:buFont typeface="Verdana" pitchFamily="34" charset="0"/>
              <a:buChar char="-"/>
              <a:tabLst>
                <a:tab pos="520700" algn="l"/>
              </a:tabLst>
            </a:pPr>
            <a:r>
              <a:rPr lang="es-ES" sz="1800" dirty="0" smtClean="0">
                <a:solidFill>
                  <a:schemeClr val="tx2"/>
                </a:solidFill>
              </a:rPr>
              <a:t> para el suministro de bienes o servicios</a:t>
            </a:r>
          </a:p>
          <a:p>
            <a:pPr lvl="2" eaLnBrk="1" hangingPunct="1">
              <a:buClr>
                <a:schemeClr val="bg1"/>
              </a:buClr>
              <a:buFont typeface="Verdana" pitchFamily="34" charset="0"/>
              <a:buChar char="-"/>
              <a:tabLst>
                <a:tab pos="520700" algn="l"/>
              </a:tabLst>
            </a:pPr>
            <a:r>
              <a:rPr lang="es-ES" sz="1800" dirty="0" smtClean="0">
                <a:solidFill>
                  <a:schemeClr val="tx2"/>
                </a:solidFill>
              </a:rPr>
              <a:t> para arrendarlos a terceros </a:t>
            </a:r>
          </a:p>
          <a:p>
            <a:pPr lvl="1" eaLnBrk="1" hangingPunct="1">
              <a:buFont typeface="Wingdings" pitchFamily="2" charset="2"/>
              <a:buChar char="Ø"/>
              <a:tabLst>
                <a:tab pos="520700" algn="l"/>
              </a:tabLst>
            </a:pPr>
            <a:r>
              <a:rPr lang="es-ES" sz="1800" dirty="0" smtClean="0">
                <a:solidFill>
                  <a:schemeClr val="tx2"/>
                </a:solidFill>
              </a:rPr>
              <a:t> </a:t>
            </a:r>
            <a:r>
              <a:rPr lang="es-ES" sz="1800" dirty="0" smtClean="0">
                <a:solidFill>
                  <a:schemeClr val="tx2"/>
                </a:solidFill>
              </a:rPr>
              <a:t>Con propósitos administrativos o con fines de valorización</a:t>
            </a:r>
            <a:endParaRPr lang="es-ES" sz="1800" u="sng" dirty="0" smtClean="0">
              <a:solidFill>
                <a:schemeClr val="tx2"/>
              </a:solidFill>
            </a:endParaRPr>
          </a:p>
          <a:p>
            <a:pPr lvl="1" eaLnBrk="1" hangingPunct="1">
              <a:tabLst>
                <a:tab pos="520700" algn="l"/>
              </a:tabLst>
            </a:pPr>
            <a:endParaRPr lang="es-ES" sz="1800" dirty="0" smtClean="0">
              <a:solidFill>
                <a:schemeClr val="tx2"/>
              </a:solidFill>
            </a:endParaRPr>
          </a:p>
          <a:p>
            <a:pPr lvl="1" eaLnBrk="1" hangingPunct="1">
              <a:buFontTx/>
              <a:buNone/>
              <a:tabLst>
                <a:tab pos="520700" algn="l"/>
              </a:tabLst>
            </a:pPr>
            <a:r>
              <a:rPr lang="es-ES" sz="1800" u="sng" dirty="0" smtClean="0">
                <a:solidFill>
                  <a:schemeClr val="tx2"/>
                </a:solidFill>
              </a:rPr>
              <a:t>Ejemplos:</a:t>
            </a:r>
            <a:r>
              <a:rPr lang="es-ES" sz="1800" dirty="0" smtClean="0">
                <a:solidFill>
                  <a:schemeClr val="tx2"/>
                </a:solidFill>
              </a:rPr>
              <a:t> </a:t>
            </a:r>
          </a:p>
          <a:p>
            <a:pPr lvl="2" eaLnBrk="1" hangingPunct="1">
              <a:buClr>
                <a:schemeClr val="bg1"/>
              </a:buClr>
              <a:buFont typeface="Verdana" pitchFamily="34" charset="0"/>
              <a:buChar char="-"/>
              <a:tabLst>
                <a:tab pos="520700" algn="l"/>
              </a:tabLst>
            </a:pPr>
            <a:r>
              <a:rPr lang="es-ES" sz="1800" dirty="0" smtClean="0">
                <a:solidFill>
                  <a:schemeClr val="tx2"/>
                </a:solidFill>
              </a:rPr>
              <a:t>Piezas de repuestos importantes</a:t>
            </a:r>
          </a:p>
          <a:p>
            <a:pPr lvl="2" eaLnBrk="1" hangingPunct="1">
              <a:buClr>
                <a:schemeClr val="bg1"/>
              </a:buClr>
              <a:buFont typeface="Verdana" pitchFamily="34" charset="0"/>
              <a:buChar char="-"/>
              <a:tabLst>
                <a:tab pos="520700" algn="l"/>
              </a:tabLst>
            </a:pPr>
            <a:r>
              <a:rPr lang="es-ES" sz="1800" dirty="0" smtClean="0">
                <a:solidFill>
                  <a:schemeClr val="tx2"/>
                </a:solidFill>
              </a:rPr>
              <a:t>Equipo de mantenimiento permanente</a:t>
            </a:r>
          </a:p>
          <a:p>
            <a:pPr lvl="2" eaLnBrk="1" hangingPunct="1">
              <a:buClr>
                <a:schemeClr val="bg1"/>
              </a:buClr>
              <a:buFont typeface="Verdana" pitchFamily="34" charset="0"/>
              <a:buChar char="-"/>
              <a:tabLst>
                <a:tab pos="520700" algn="l"/>
              </a:tabLst>
            </a:pPr>
            <a:r>
              <a:rPr lang="es-ES" sz="1800" dirty="0" smtClean="0">
                <a:solidFill>
                  <a:schemeClr val="tx2"/>
                </a:solidFill>
              </a:rPr>
              <a:t>Equipo auxiliar (stand-</a:t>
            </a:r>
            <a:r>
              <a:rPr lang="es-ES" sz="1800" dirty="0" err="1" smtClean="0">
                <a:solidFill>
                  <a:schemeClr val="tx2"/>
                </a:solidFill>
              </a:rPr>
              <a:t>bye</a:t>
            </a:r>
            <a:r>
              <a:rPr lang="es-ES" sz="1800" dirty="0" smtClean="0">
                <a:solidFill>
                  <a:schemeClr val="tx2"/>
                </a:solidFill>
              </a:rPr>
              <a:t> </a:t>
            </a:r>
            <a:r>
              <a:rPr lang="es-ES" sz="1800" dirty="0" err="1" smtClean="0">
                <a:solidFill>
                  <a:schemeClr val="tx2"/>
                </a:solidFill>
              </a:rPr>
              <a:t>equipment</a:t>
            </a:r>
            <a:r>
              <a:rPr lang="es-ES" sz="1800" dirty="0" smtClean="0">
                <a:solidFill>
                  <a:schemeClr val="tx2"/>
                </a:solidFill>
              </a:rPr>
              <a:t>)</a:t>
            </a:r>
          </a:p>
          <a:p>
            <a:pPr lvl="2" eaLnBrk="1" hangingPunct="1">
              <a:buClr>
                <a:schemeClr val="bg1"/>
              </a:buClr>
              <a:buFont typeface="Verdana" pitchFamily="34" charset="0"/>
              <a:buChar char="-"/>
              <a:tabLst>
                <a:tab pos="520700" algn="l"/>
              </a:tabLst>
            </a:pPr>
            <a:r>
              <a:rPr lang="es-ES" sz="1800" dirty="0" smtClean="0">
                <a:solidFill>
                  <a:schemeClr val="tx2"/>
                </a:solidFill>
              </a:rPr>
              <a:t>Repuestos relacionados con elementos de activo fijo</a:t>
            </a:r>
          </a:p>
          <a:p>
            <a:pPr lvl="2" eaLnBrk="1" hangingPunct="1">
              <a:buFontTx/>
              <a:buNone/>
              <a:tabLst>
                <a:tab pos="520700" algn="l"/>
              </a:tabLst>
            </a:pPr>
            <a:endParaRPr lang="es-ES" sz="1800" dirty="0" smtClean="0"/>
          </a:p>
          <a:p>
            <a:pPr lvl="2" eaLnBrk="1" hangingPunct="1">
              <a:tabLst>
                <a:tab pos="520700" algn="l"/>
              </a:tabLst>
            </a:pPr>
            <a:endParaRPr lang="es-ES" sz="1800" dirty="0" smtClean="0"/>
          </a:p>
          <a:p>
            <a:pPr lvl="4" eaLnBrk="1" hangingPunct="1">
              <a:tabLst>
                <a:tab pos="520700" algn="l"/>
              </a:tabLst>
            </a:pPr>
            <a:endParaRPr lang="es-VE" sz="1800" dirty="0" smtClean="0"/>
          </a:p>
          <a:p>
            <a:pPr eaLnBrk="1" hangingPunct="1">
              <a:tabLst>
                <a:tab pos="520700" algn="l"/>
              </a:tabLst>
            </a:pPr>
            <a:endParaRPr lang="es-VE" dirty="0" smtClean="0"/>
          </a:p>
          <a:p>
            <a:pPr lvl="1" eaLnBrk="1" hangingPunct="1">
              <a:tabLst>
                <a:tab pos="520700" algn="l"/>
              </a:tabLst>
            </a:pPr>
            <a:endParaRPr lang="es-VE" sz="1800" dirty="0" smtClean="0"/>
          </a:p>
        </p:txBody>
      </p:sp>
      <p:sp>
        <p:nvSpPr>
          <p:cNvPr id="8195" name="Rectangle 5"/>
          <p:cNvSpPr>
            <a:spLocks noChangeArrowheads="1"/>
          </p:cNvSpPr>
          <p:nvPr/>
        </p:nvSpPr>
        <p:spPr bwMode="auto">
          <a:xfrm>
            <a:off x="203200" y="206375"/>
            <a:ext cx="8391525" cy="619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l">
              <a:lnSpc>
                <a:spcPts val="2400"/>
              </a:lnSpc>
            </a:pPr>
            <a:endParaRPr lang="es-VE" sz="1800" b="1" dirty="0"/>
          </a:p>
        </p:txBody>
      </p:sp>
      <p:sp>
        <p:nvSpPr>
          <p:cNvPr id="5" name="Rectangle 7"/>
          <p:cNvSpPr>
            <a:spLocks noChangeArrowheads="1"/>
          </p:cNvSpPr>
          <p:nvPr/>
        </p:nvSpPr>
        <p:spPr bwMode="auto">
          <a:xfrm>
            <a:off x="539552" y="5229200"/>
            <a:ext cx="8496300" cy="1080120"/>
          </a:xfrm>
          <a:prstGeom prst="rect">
            <a:avLst/>
          </a:prstGeom>
          <a:solidFill>
            <a:srgbClr val="9CD1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marL="609600" indent="-609600" algn="ctr" eaLnBrk="0" hangingPunct="0"/>
            <a:r>
              <a:rPr lang="es-VE" sz="2400" dirty="0" smtClean="0">
                <a:solidFill>
                  <a:schemeClr val="bg1"/>
                </a:solidFill>
                <a:latin typeface="Arial" charset="0"/>
              </a:rPr>
              <a:t>Presentación de Estados Financieros: No Corriente</a:t>
            </a:r>
            <a:endParaRPr lang="es-VE" sz="2400" dirty="0">
              <a:solidFill>
                <a:schemeClr val="bg1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7794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1663700" y="2508250"/>
            <a:ext cx="2346325" cy="738664"/>
          </a:xfrm>
          <a:prstGeom prst="rect">
            <a:avLst/>
          </a:prstGeom>
          <a:noFill/>
          <a:ln w="25400">
            <a:solidFill>
              <a:srgbClr val="99CC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1500">
                <a:solidFill>
                  <a:schemeClr val="bg1"/>
                </a:solidFill>
                <a:latin typeface="Verdana" pitchFamily="34" charset="0"/>
              </a:defRPr>
            </a:lvl1pPr>
            <a:lvl2pPr marL="742950" indent="-285750" eaLnBrk="0" hangingPunct="0">
              <a:defRPr sz="1500">
                <a:solidFill>
                  <a:schemeClr val="bg1"/>
                </a:solidFill>
                <a:latin typeface="Verdana" pitchFamily="34" charset="0"/>
              </a:defRPr>
            </a:lvl2pPr>
            <a:lvl3pPr marL="1143000" indent="-228600" eaLnBrk="0" hangingPunct="0">
              <a:defRPr sz="1500">
                <a:solidFill>
                  <a:schemeClr val="bg1"/>
                </a:solidFill>
                <a:latin typeface="Verdana" pitchFamily="34" charset="0"/>
              </a:defRPr>
            </a:lvl3pPr>
            <a:lvl4pPr marL="1600200" indent="-228600" eaLnBrk="0" hangingPunct="0">
              <a:defRPr sz="1500">
                <a:solidFill>
                  <a:schemeClr val="bg1"/>
                </a:solidFill>
                <a:latin typeface="Verdana" pitchFamily="34" charset="0"/>
              </a:defRPr>
            </a:lvl4pPr>
            <a:lvl5pPr marL="2057400" indent="-228600" eaLnBrk="0" hangingPunct="0">
              <a:defRPr sz="1500">
                <a:solidFill>
                  <a:schemeClr val="bg1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bg1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bg1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bg1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bg1"/>
                </a:solidFill>
                <a:latin typeface="Verdana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s-ES_tradnl" sz="1400" dirty="0">
                <a:solidFill>
                  <a:schemeClr val="tx2"/>
                </a:solidFill>
                <a:latin typeface="Myriad-Roman" pitchFamily="2" charset="0"/>
              </a:rPr>
              <a:t>Incluyendo los aranceles de importación y los impuestos indirectos no recuperables que recaigan sobre la adquisición.</a:t>
            </a:r>
            <a:endParaRPr lang="en-US" sz="1400" dirty="0">
              <a:solidFill>
                <a:schemeClr val="tx2"/>
              </a:solidFill>
              <a:latin typeface="Myriad-Roman" pitchFamily="2" charset="0"/>
            </a:endParaRPr>
          </a:p>
        </p:txBody>
      </p:sp>
      <p:sp>
        <p:nvSpPr>
          <p:cNvPr id="16388" name="Text Box 5"/>
          <p:cNvSpPr txBox="1">
            <a:spLocks noChangeArrowheads="1"/>
          </p:cNvSpPr>
          <p:nvPr/>
        </p:nvSpPr>
        <p:spPr bwMode="auto">
          <a:xfrm>
            <a:off x="398463" y="1582738"/>
            <a:ext cx="1290637" cy="622300"/>
          </a:xfrm>
          <a:prstGeom prst="rect">
            <a:avLst/>
          </a:prstGeom>
          <a:solidFill>
            <a:srgbClr val="99CC00"/>
          </a:solidFill>
          <a:ln w="9525">
            <a:solidFill>
              <a:srgbClr val="99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137160"/>
          <a:lstStyle>
            <a:lvl1pPr eaLnBrk="0" hangingPunct="0">
              <a:defRPr sz="1500">
                <a:solidFill>
                  <a:schemeClr val="bg1"/>
                </a:solidFill>
                <a:latin typeface="Verdana" pitchFamily="34" charset="0"/>
              </a:defRPr>
            </a:lvl1pPr>
            <a:lvl2pPr marL="742950" indent="-285750" eaLnBrk="0" hangingPunct="0">
              <a:defRPr sz="1500">
                <a:solidFill>
                  <a:schemeClr val="bg1"/>
                </a:solidFill>
                <a:latin typeface="Verdana" pitchFamily="34" charset="0"/>
              </a:defRPr>
            </a:lvl2pPr>
            <a:lvl3pPr marL="1143000" indent="-228600" eaLnBrk="0" hangingPunct="0">
              <a:defRPr sz="1500">
                <a:solidFill>
                  <a:schemeClr val="bg1"/>
                </a:solidFill>
                <a:latin typeface="Verdana" pitchFamily="34" charset="0"/>
              </a:defRPr>
            </a:lvl3pPr>
            <a:lvl4pPr marL="1600200" indent="-228600" eaLnBrk="0" hangingPunct="0">
              <a:defRPr sz="1500">
                <a:solidFill>
                  <a:schemeClr val="bg1"/>
                </a:solidFill>
                <a:latin typeface="Verdana" pitchFamily="34" charset="0"/>
              </a:defRPr>
            </a:lvl4pPr>
            <a:lvl5pPr marL="2057400" indent="-228600" eaLnBrk="0" hangingPunct="0">
              <a:defRPr sz="1500">
                <a:solidFill>
                  <a:schemeClr val="bg1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bg1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bg1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bg1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bg1"/>
                </a:solidFill>
                <a:latin typeface="Verdan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s-ES" sz="1600" b="1">
                <a:latin typeface="Myriad-Roman" pitchFamily="2" charset="0"/>
              </a:rPr>
              <a:t>COSTO</a:t>
            </a:r>
            <a:endParaRPr lang="en-US" sz="1600" b="1">
              <a:latin typeface="Myriad-Roman" pitchFamily="2" charset="0"/>
            </a:endParaRPr>
          </a:p>
        </p:txBody>
      </p:sp>
      <p:sp>
        <p:nvSpPr>
          <p:cNvPr id="16389" name="Text Box 6"/>
          <p:cNvSpPr txBox="1">
            <a:spLocks noChangeArrowheads="1"/>
          </p:cNvSpPr>
          <p:nvPr/>
        </p:nvSpPr>
        <p:spPr bwMode="auto">
          <a:xfrm>
            <a:off x="2295525" y="1601788"/>
            <a:ext cx="1435100" cy="590550"/>
          </a:xfrm>
          <a:prstGeom prst="rect">
            <a:avLst/>
          </a:prstGeom>
          <a:solidFill>
            <a:srgbClr val="99CC00"/>
          </a:solidFill>
          <a:ln w="9525">
            <a:solidFill>
              <a:srgbClr val="99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1500">
                <a:solidFill>
                  <a:schemeClr val="bg1"/>
                </a:solidFill>
                <a:latin typeface="Verdana" pitchFamily="34" charset="0"/>
              </a:defRPr>
            </a:lvl1pPr>
            <a:lvl2pPr marL="742950" indent="-285750" eaLnBrk="0" hangingPunct="0">
              <a:defRPr sz="1500">
                <a:solidFill>
                  <a:schemeClr val="bg1"/>
                </a:solidFill>
                <a:latin typeface="Verdana" pitchFamily="34" charset="0"/>
              </a:defRPr>
            </a:lvl2pPr>
            <a:lvl3pPr marL="1143000" indent="-228600" eaLnBrk="0" hangingPunct="0">
              <a:defRPr sz="1500">
                <a:solidFill>
                  <a:schemeClr val="bg1"/>
                </a:solidFill>
                <a:latin typeface="Verdana" pitchFamily="34" charset="0"/>
              </a:defRPr>
            </a:lvl3pPr>
            <a:lvl4pPr marL="1600200" indent="-228600" eaLnBrk="0" hangingPunct="0">
              <a:defRPr sz="1500">
                <a:solidFill>
                  <a:schemeClr val="bg1"/>
                </a:solidFill>
                <a:latin typeface="Verdana" pitchFamily="34" charset="0"/>
              </a:defRPr>
            </a:lvl4pPr>
            <a:lvl5pPr marL="2057400" indent="-228600" eaLnBrk="0" hangingPunct="0">
              <a:defRPr sz="1500">
                <a:solidFill>
                  <a:schemeClr val="bg1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bg1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bg1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bg1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bg1"/>
                </a:solidFill>
                <a:latin typeface="Verdan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s-ES" sz="1600" b="1">
                <a:latin typeface="Myriad-Roman" pitchFamily="2" charset="0"/>
              </a:rPr>
              <a:t>Precio de adquisición</a:t>
            </a:r>
            <a:endParaRPr lang="en-US" sz="1600" b="1">
              <a:latin typeface="Myriad-Roman" pitchFamily="2" charset="0"/>
            </a:endParaRPr>
          </a:p>
        </p:txBody>
      </p:sp>
      <p:sp>
        <p:nvSpPr>
          <p:cNvPr id="16390" name="Text Box 7"/>
          <p:cNvSpPr txBox="1">
            <a:spLocks noChangeArrowheads="1"/>
          </p:cNvSpPr>
          <p:nvPr/>
        </p:nvSpPr>
        <p:spPr bwMode="auto">
          <a:xfrm>
            <a:off x="4268788" y="1601788"/>
            <a:ext cx="2743200" cy="590550"/>
          </a:xfrm>
          <a:prstGeom prst="rect">
            <a:avLst/>
          </a:prstGeom>
          <a:solidFill>
            <a:srgbClr val="99CC00"/>
          </a:solidFill>
          <a:ln w="9525">
            <a:solidFill>
              <a:srgbClr val="99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1500">
                <a:solidFill>
                  <a:schemeClr val="bg1"/>
                </a:solidFill>
                <a:latin typeface="Verdana" pitchFamily="34" charset="0"/>
              </a:defRPr>
            </a:lvl1pPr>
            <a:lvl2pPr marL="742950" indent="-285750" eaLnBrk="0" hangingPunct="0">
              <a:defRPr sz="1500">
                <a:solidFill>
                  <a:schemeClr val="bg1"/>
                </a:solidFill>
                <a:latin typeface="Verdana" pitchFamily="34" charset="0"/>
              </a:defRPr>
            </a:lvl2pPr>
            <a:lvl3pPr marL="1143000" indent="-228600" eaLnBrk="0" hangingPunct="0">
              <a:defRPr sz="1500">
                <a:solidFill>
                  <a:schemeClr val="bg1"/>
                </a:solidFill>
                <a:latin typeface="Verdana" pitchFamily="34" charset="0"/>
              </a:defRPr>
            </a:lvl3pPr>
            <a:lvl4pPr marL="1600200" indent="-228600" eaLnBrk="0" hangingPunct="0">
              <a:defRPr sz="1500">
                <a:solidFill>
                  <a:schemeClr val="bg1"/>
                </a:solidFill>
                <a:latin typeface="Verdana" pitchFamily="34" charset="0"/>
              </a:defRPr>
            </a:lvl4pPr>
            <a:lvl5pPr marL="2057400" indent="-228600" eaLnBrk="0" hangingPunct="0">
              <a:defRPr sz="1500">
                <a:solidFill>
                  <a:schemeClr val="bg1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bg1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bg1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bg1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bg1"/>
                </a:solidFill>
                <a:latin typeface="Verdan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s-ES" sz="1600" b="1">
                <a:latin typeface="Myriad-Roman" pitchFamily="2" charset="0"/>
              </a:rPr>
              <a:t>Costos necesarios para puesta en marcha</a:t>
            </a:r>
            <a:endParaRPr lang="en-US" sz="1600" b="1">
              <a:latin typeface="Myriad-Roman" pitchFamily="2" charset="0"/>
            </a:endParaRPr>
          </a:p>
        </p:txBody>
      </p:sp>
      <p:sp>
        <p:nvSpPr>
          <p:cNvPr id="16391" name="Text Box 8"/>
          <p:cNvSpPr txBox="1">
            <a:spLocks noChangeArrowheads="1"/>
          </p:cNvSpPr>
          <p:nvPr/>
        </p:nvSpPr>
        <p:spPr bwMode="auto">
          <a:xfrm>
            <a:off x="7466013" y="1589088"/>
            <a:ext cx="1577975" cy="590550"/>
          </a:xfrm>
          <a:prstGeom prst="rect">
            <a:avLst/>
          </a:prstGeom>
          <a:solidFill>
            <a:srgbClr val="99CC00"/>
          </a:solidFill>
          <a:ln w="9525">
            <a:solidFill>
              <a:srgbClr val="99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1500">
                <a:solidFill>
                  <a:schemeClr val="bg1"/>
                </a:solidFill>
                <a:latin typeface="Verdana" pitchFamily="34" charset="0"/>
              </a:defRPr>
            </a:lvl1pPr>
            <a:lvl2pPr marL="742950" indent="-285750" eaLnBrk="0" hangingPunct="0">
              <a:defRPr sz="1500">
                <a:solidFill>
                  <a:schemeClr val="bg1"/>
                </a:solidFill>
                <a:latin typeface="Verdana" pitchFamily="34" charset="0"/>
              </a:defRPr>
            </a:lvl2pPr>
            <a:lvl3pPr marL="1143000" indent="-228600" eaLnBrk="0" hangingPunct="0">
              <a:defRPr sz="1500">
                <a:solidFill>
                  <a:schemeClr val="bg1"/>
                </a:solidFill>
                <a:latin typeface="Verdana" pitchFamily="34" charset="0"/>
              </a:defRPr>
            </a:lvl3pPr>
            <a:lvl4pPr marL="1600200" indent="-228600" eaLnBrk="0" hangingPunct="0">
              <a:defRPr sz="1500">
                <a:solidFill>
                  <a:schemeClr val="bg1"/>
                </a:solidFill>
                <a:latin typeface="Verdana" pitchFamily="34" charset="0"/>
              </a:defRPr>
            </a:lvl4pPr>
            <a:lvl5pPr marL="2057400" indent="-228600" eaLnBrk="0" hangingPunct="0">
              <a:defRPr sz="1500">
                <a:solidFill>
                  <a:schemeClr val="bg1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bg1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bg1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bg1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bg1"/>
                </a:solidFill>
                <a:latin typeface="Verdan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s-ES" sz="1600" b="1">
                <a:latin typeface="Myriad-Roman" pitchFamily="2" charset="0"/>
              </a:rPr>
              <a:t>Descuentos o rebajas</a:t>
            </a:r>
            <a:endParaRPr lang="en-US" sz="1600" b="1">
              <a:latin typeface="Myriad-Roman" pitchFamily="2" charset="0"/>
            </a:endParaRPr>
          </a:p>
        </p:txBody>
      </p:sp>
      <p:sp>
        <p:nvSpPr>
          <p:cNvPr id="16392" name="Text Box 9"/>
          <p:cNvSpPr txBox="1">
            <a:spLocks noChangeArrowheads="1"/>
          </p:cNvSpPr>
          <p:nvPr/>
        </p:nvSpPr>
        <p:spPr bwMode="auto">
          <a:xfrm>
            <a:off x="1841500" y="1741488"/>
            <a:ext cx="266700" cy="346075"/>
          </a:xfrm>
          <a:prstGeom prst="rect">
            <a:avLst/>
          </a:prstGeom>
          <a:noFill/>
          <a:ln w="9525">
            <a:solidFill>
              <a:srgbClr val="99CC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1500">
                <a:solidFill>
                  <a:schemeClr val="bg1"/>
                </a:solidFill>
                <a:latin typeface="Verdana" pitchFamily="34" charset="0"/>
              </a:defRPr>
            </a:lvl1pPr>
            <a:lvl2pPr marL="742950" indent="-285750" eaLnBrk="0" hangingPunct="0">
              <a:defRPr sz="1500">
                <a:solidFill>
                  <a:schemeClr val="bg1"/>
                </a:solidFill>
                <a:latin typeface="Verdana" pitchFamily="34" charset="0"/>
              </a:defRPr>
            </a:lvl2pPr>
            <a:lvl3pPr marL="1143000" indent="-228600" eaLnBrk="0" hangingPunct="0">
              <a:defRPr sz="1500">
                <a:solidFill>
                  <a:schemeClr val="bg1"/>
                </a:solidFill>
                <a:latin typeface="Verdana" pitchFamily="34" charset="0"/>
              </a:defRPr>
            </a:lvl3pPr>
            <a:lvl4pPr marL="1600200" indent="-228600" eaLnBrk="0" hangingPunct="0">
              <a:defRPr sz="1500">
                <a:solidFill>
                  <a:schemeClr val="bg1"/>
                </a:solidFill>
                <a:latin typeface="Verdana" pitchFamily="34" charset="0"/>
              </a:defRPr>
            </a:lvl4pPr>
            <a:lvl5pPr marL="2057400" indent="-228600" eaLnBrk="0" hangingPunct="0">
              <a:defRPr sz="1500">
                <a:solidFill>
                  <a:schemeClr val="bg1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bg1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bg1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bg1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bg1"/>
                </a:solidFill>
                <a:latin typeface="Verdana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s-ES" sz="1600" b="1">
                <a:latin typeface="Myriad-Roman" pitchFamily="2" charset="0"/>
              </a:rPr>
              <a:t>=</a:t>
            </a:r>
            <a:endParaRPr lang="en-US" sz="1600" b="1">
              <a:latin typeface="Myriad-Roman" pitchFamily="2" charset="0"/>
            </a:endParaRPr>
          </a:p>
        </p:txBody>
      </p:sp>
      <p:sp>
        <p:nvSpPr>
          <p:cNvPr id="16393" name="Text Box 10"/>
          <p:cNvSpPr txBox="1">
            <a:spLocks noChangeArrowheads="1"/>
          </p:cNvSpPr>
          <p:nvPr/>
        </p:nvSpPr>
        <p:spPr bwMode="auto">
          <a:xfrm>
            <a:off x="3867150" y="1747838"/>
            <a:ext cx="309563" cy="346075"/>
          </a:xfrm>
          <a:prstGeom prst="rect">
            <a:avLst/>
          </a:prstGeom>
          <a:noFill/>
          <a:ln w="9525">
            <a:solidFill>
              <a:srgbClr val="99CC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1500">
                <a:solidFill>
                  <a:schemeClr val="bg1"/>
                </a:solidFill>
                <a:latin typeface="Verdana" pitchFamily="34" charset="0"/>
              </a:defRPr>
            </a:lvl1pPr>
            <a:lvl2pPr marL="742950" indent="-285750" eaLnBrk="0" hangingPunct="0">
              <a:defRPr sz="1500">
                <a:solidFill>
                  <a:schemeClr val="bg1"/>
                </a:solidFill>
                <a:latin typeface="Verdana" pitchFamily="34" charset="0"/>
              </a:defRPr>
            </a:lvl2pPr>
            <a:lvl3pPr marL="1143000" indent="-228600" eaLnBrk="0" hangingPunct="0">
              <a:defRPr sz="1500">
                <a:solidFill>
                  <a:schemeClr val="bg1"/>
                </a:solidFill>
                <a:latin typeface="Verdana" pitchFamily="34" charset="0"/>
              </a:defRPr>
            </a:lvl3pPr>
            <a:lvl4pPr marL="1600200" indent="-228600" eaLnBrk="0" hangingPunct="0">
              <a:defRPr sz="1500">
                <a:solidFill>
                  <a:schemeClr val="bg1"/>
                </a:solidFill>
                <a:latin typeface="Verdana" pitchFamily="34" charset="0"/>
              </a:defRPr>
            </a:lvl4pPr>
            <a:lvl5pPr marL="2057400" indent="-228600" eaLnBrk="0" hangingPunct="0">
              <a:defRPr sz="1500">
                <a:solidFill>
                  <a:schemeClr val="bg1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bg1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bg1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bg1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bg1"/>
                </a:solidFill>
                <a:latin typeface="Verdan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s-ES" sz="1600" b="1">
                <a:latin typeface="Myriad-Roman" pitchFamily="2" charset="0"/>
              </a:rPr>
              <a:t>+</a:t>
            </a:r>
            <a:endParaRPr lang="en-US" sz="1600" b="1">
              <a:latin typeface="Myriad-Roman" pitchFamily="2" charset="0"/>
            </a:endParaRPr>
          </a:p>
        </p:txBody>
      </p:sp>
      <p:sp>
        <p:nvSpPr>
          <p:cNvPr id="16394" name="Text Box 11"/>
          <p:cNvSpPr txBox="1">
            <a:spLocks noChangeArrowheads="1"/>
          </p:cNvSpPr>
          <p:nvPr/>
        </p:nvSpPr>
        <p:spPr bwMode="auto">
          <a:xfrm>
            <a:off x="7112000" y="1747838"/>
            <a:ext cx="266700" cy="346075"/>
          </a:xfrm>
          <a:prstGeom prst="rect">
            <a:avLst/>
          </a:prstGeom>
          <a:noFill/>
          <a:ln w="9525">
            <a:solidFill>
              <a:srgbClr val="99CC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1500">
                <a:solidFill>
                  <a:schemeClr val="bg1"/>
                </a:solidFill>
                <a:latin typeface="Verdana" pitchFamily="34" charset="0"/>
              </a:defRPr>
            </a:lvl1pPr>
            <a:lvl2pPr marL="742950" indent="-285750" eaLnBrk="0" hangingPunct="0">
              <a:defRPr sz="1500">
                <a:solidFill>
                  <a:schemeClr val="bg1"/>
                </a:solidFill>
                <a:latin typeface="Verdana" pitchFamily="34" charset="0"/>
              </a:defRPr>
            </a:lvl2pPr>
            <a:lvl3pPr marL="1143000" indent="-228600" eaLnBrk="0" hangingPunct="0">
              <a:defRPr sz="1500">
                <a:solidFill>
                  <a:schemeClr val="bg1"/>
                </a:solidFill>
                <a:latin typeface="Verdana" pitchFamily="34" charset="0"/>
              </a:defRPr>
            </a:lvl3pPr>
            <a:lvl4pPr marL="1600200" indent="-228600" eaLnBrk="0" hangingPunct="0">
              <a:defRPr sz="1500">
                <a:solidFill>
                  <a:schemeClr val="bg1"/>
                </a:solidFill>
                <a:latin typeface="Verdana" pitchFamily="34" charset="0"/>
              </a:defRPr>
            </a:lvl4pPr>
            <a:lvl5pPr marL="2057400" indent="-228600" eaLnBrk="0" hangingPunct="0">
              <a:defRPr sz="1500">
                <a:solidFill>
                  <a:schemeClr val="bg1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bg1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bg1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bg1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bg1"/>
                </a:solidFill>
                <a:latin typeface="Verdana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s-ES" sz="1600" b="1">
                <a:latin typeface="Myriad-Roman" pitchFamily="2" charset="0"/>
              </a:rPr>
              <a:t>-</a:t>
            </a:r>
            <a:endParaRPr lang="en-US" sz="1600" b="1">
              <a:latin typeface="Myriad-Roman" pitchFamily="2" charset="0"/>
            </a:endParaRPr>
          </a:p>
        </p:txBody>
      </p:sp>
      <p:sp>
        <p:nvSpPr>
          <p:cNvPr id="16395" name="Text Box 12"/>
          <p:cNvSpPr txBox="1">
            <a:spLocks noChangeArrowheads="1"/>
          </p:cNvSpPr>
          <p:nvPr/>
        </p:nvSpPr>
        <p:spPr bwMode="auto">
          <a:xfrm>
            <a:off x="4783138" y="2460625"/>
            <a:ext cx="3749675" cy="3000821"/>
          </a:xfrm>
          <a:prstGeom prst="rect">
            <a:avLst/>
          </a:prstGeom>
          <a:solidFill>
            <a:srgbClr val="C0C0C0">
              <a:alpha val="25098"/>
            </a:srgbClr>
          </a:solidFill>
          <a:ln w="25400">
            <a:solidFill>
              <a:srgbClr val="99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1500">
                <a:solidFill>
                  <a:schemeClr val="bg1"/>
                </a:solidFill>
                <a:latin typeface="Verdana" pitchFamily="34" charset="0"/>
              </a:defRPr>
            </a:lvl1pPr>
            <a:lvl2pPr marL="292100" indent="-101600" eaLnBrk="0" hangingPunct="0">
              <a:defRPr sz="1500">
                <a:solidFill>
                  <a:schemeClr val="bg1"/>
                </a:solidFill>
                <a:latin typeface="Verdana" pitchFamily="34" charset="0"/>
              </a:defRPr>
            </a:lvl2pPr>
            <a:lvl3pPr marL="1143000" indent="-228600" eaLnBrk="0" hangingPunct="0">
              <a:defRPr sz="1500">
                <a:solidFill>
                  <a:schemeClr val="bg1"/>
                </a:solidFill>
                <a:latin typeface="Verdana" pitchFamily="34" charset="0"/>
              </a:defRPr>
            </a:lvl3pPr>
            <a:lvl4pPr marL="1600200" indent="-228600" eaLnBrk="0" hangingPunct="0">
              <a:defRPr sz="1500">
                <a:solidFill>
                  <a:schemeClr val="bg1"/>
                </a:solidFill>
                <a:latin typeface="Verdana" pitchFamily="34" charset="0"/>
              </a:defRPr>
            </a:lvl4pPr>
            <a:lvl5pPr marL="2057400" indent="-228600" eaLnBrk="0" hangingPunct="0">
              <a:defRPr sz="1500">
                <a:solidFill>
                  <a:schemeClr val="bg1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bg1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bg1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bg1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bg1"/>
                </a:solidFill>
                <a:latin typeface="Verdana" pitchFamily="34" charset="0"/>
              </a:defRPr>
            </a:lvl9pPr>
          </a:lstStyle>
          <a:p>
            <a:pPr algn="l">
              <a:spcBef>
                <a:spcPct val="50000"/>
              </a:spcBef>
              <a:buClr>
                <a:schemeClr val="bg2"/>
              </a:buClr>
              <a:buFont typeface="Wingdings" pitchFamily="2" charset="2"/>
              <a:buNone/>
            </a:pPr>
            <a:r>
              <a:rPr lang="es-ES_tradnl" sz="1400" dirty="0">
                <a:solidFill>
                  <a:schemeClr val="tx2"/>
                </a:solidFill>
                <a:latin typeface="Myriad-Roman" pitchFamily="2" charset="0"/>
              </a:rPr>
              <a:t>costos </a:t>
            </a:r>
            <a:r>
              <a:rPr lang="es-ES_tradnl" sz="1400" b="1" dirty="0">
                <a:solidFill>
                  <a:schemeClr val="tx2"/>
                </a:solidFill>
                <a:latin typeface="Myriad-Roman" pitchFamily="2" charset="0"/>
              </a:rPr>
              <a:t>directamente relacionados</a:t>
            </a:r>
            <a:r>
              <a:rPr lang="es-ES_tradnl" sz="1400" dirty="0">
                <a:solidFill>
                  <a:schemeClr val="tx2"/>
                </a:solidFill>
                <a:latin typeface="Myriad-Roman" pitchFamily="2" charset="0"/>
              </a:rPr>
              <a:t> con la puesta en servicio del activo</a:t>
            </a:r>
            <a:r>
              <a:rPr lang="es-ES_tradnl" sz="1400" dirty="0">
                <a:latin typeface="Myriad-Roman" pitchFamily="2" charset="0"/>
              </a:rPr>
              <a:t>:</a:t>
            </a:r>
          </a:p>
          <a:p>
            <a:pPr lvl="1" algn="l">
              <a:spcBef>
                <a:spcPct val="50000"/>
              </a:spcBef>
              <a:buClr>
                <a:schemeClr val="hlink"/>
              </a:buClr>
              <a:buFont typeface="Wingdings" pitchFamily="2" charset="2"/>
              <a:buChar char="§"/>
            </a:pPr>
            <a:r>
              <a:rPr lang="es-ES_tradnl" sz="1400" b="1" dirty="0">
                <a:solidFill>
                  <a:schemeClr val="accent2"/>
                </a:solidFill>
                <a:latin typeface="Myriad-Roman" pitchFamily="2" charset="0"/>
              </a:rPr>
              <a:t>Costos de retribuciones a los empleados- </a:t>
            </a:r>
            <a:r>
              <a:rPr lang="es-ES_tradnl" sz="1400" b="1" dirty="0" smtClean="0">
                <a:solidFill>
                  <a:schemeClr val="accent2"/>
                </a:solidFill>
                <a:latin typeface="Myriad-Roman" pitchFamily="2" charset="0"/>
              </a:rPr>
              <a:t>construcción *</a:t>
            </a:r>
            <a:endParaRPr lang="es-ES_tradnl" sz="1400" b="1" dirty="0">
              <a:solidFill>
                <a:schemeClr val="accent2"/>
              </a:solidFill>
              <a:latin typeface="Myriad-Roman" pitchFamily="2" charset="0"/>
            </a:endParaRPr>
          </a:p>
          <a:p>
            <a:pPr lvl="1" algn="l">
              <a:spcBef>
                <a:spcPct val="50000"/>
              </a:spcBef>
              <a:buClr>
                <a:schemeClr val="hlink"/>
              </a:buClr>
              <a:buFont typeface="Wingdings" pitchFamily="2" charset="2"/>
              <a:buChar char="§"/>
            </a:pPr>
            <a:r>
              <a:rPr lang="es-ES_tradnl" sz="1400" dirty="0">
                <a:solidFill>
                  <a:schemeClr val="tx2"/>
                </a:solidFill>
                <a:latin typeface="Myriad-Roman" pitchFamily="2" charset="0"/>
              </a:rPr>
              <a:t>Costos de preparación del emplazamiento físico</a:t>
            </a:r>
          </a:p>
          <a:p>
            <a:pPr lvl="1" algn="l">
              <a:spcBef>
                <a:spcPct val="50000"/>
              </a:spcBef>
              <a:buClr>
                <a:schemeClr val="hlink"/>
              </a:buClr>
              <a:buFont typeface="Wingdings" pitchFamily="2" charset="2"/>
              <a:buChar char="§"/>
            </a:pPr>
            <a:r>
              <a:rPr lang="es-ES_tradnl" sz="1400" dirty="0">
                <a:solidFill>
                  <a:schemeClr val="tx2"/>
                </a:solidFill>
                <a:latin typeface="Myriad-Roman" pitchFamily="2" charset="0"/>
              </a:rPr>
              <a:t>Costos de entrega inicial y de manipulación o transporte posterior</a:t>
            </a:r>
          </a:p>
          <a:p>
            <a:pPr lvl="1" algn="l">
              <a:spcBef>
                <a:spcPct val="50000"/>
              </a:spcBef>
              <a:buClr>
                <a:schemeClr val="hlink"/>
              </a:buClr>
              <a:buFont typeface="Wingdings" pitchFamily="2" charset="2"/>
              <a:buChar char="§"/>
            </a:pPr>
            <a:r>
              <a:rPr lang="es-ES_tradnl" sz="1400" dirty="0">
                <a:solidFill>
                  <a:schemeClr val="tx2"/>
                </a:solidFill>
                <a:latin typeface="Myriad-Roman" pitchFamily="2" charset="0"/>
              </a:rPr>
              <a:t>Costos de instalación y montaje</a:t>
            </a:r>
          </a:p>
          <a:p>
            <a:pPr lvl="1" algn="l">
              <a:spcBef>
                <a:spcPct val="50000"/>
              </a:spcBef>
              <a:buClr>
                <a:schemeClr val="hlink"/>
              </a:buClr>
              <a:buFont typeface="Wingdings" pitchFamily="2" charset="2"/>
              <a:buChar char="§"/>
            </a:pPr>
            <a:r>
              <a:rPr lang="es-ES_tradnl" sz="1400" dirty="0">
                <a:solidFill>
                  <a:schemeClr val="tx2"/>
                </a:solidFill>
                <a:latin typeface="Myriad-Roman" pitchFamily="2" charset="0"/>
              </a:rPr>
              <a:t>Honorarios profesionales (arquitectos/ingenieros)</a:t>
            </a:r>
          </a:p>
          <a:p>
            <a:pPr lvl="1" algn="l">
              <a:spcBef>
                <a:spcPct val="50000"/>
              </a:spcBef>
              <a:buClr>
                <a:schemeClr val="hlink"/>
              </a:buClr>
              <a:buFont typeface="Wingdings" pitchFamily="2" charset="2"/>
              <a:buChar char="§"/>
            </a:pPr>
            <a:r>
              <a:rPr lang="es-ES_tradnl" sz="1400" dirty="0">
                <a:solidFill>
                  <a:schemeClr val="tx2"/>
                </a:solidFill>
                <a:latin typeface="Myriad-Roman" pitchFamily="2" charset="0"/>
              </a:rPr>
              <a:t>Costos de comprobación de que el activo funciona adecuadamente</a:t>
            </a:r>
          </a:p>
          <a:p>
            <a:pPr lvl="1" algn="l">
              <a:spcBef>
                <a:spcPct val="50000"/>
              </a:spcBef>
              <a:buClr>
                <a:schemeClr val="hlink"/>
              </a:buClr>
              <a:buFont typeface="Wingdings" pitchFamily="2" charset="2"/>
              <a:buChar char="§"/>
            </a:pPr>
            <a:r>
              <a:rPr lang="es-ES_tradnl" sz="1400" dirty="0">
                <a:solidFill>
                  <a:srgbClr val="C00000"/>
                </a:solidFill>
                <a:latin typeface="Myriad-Roman" pitchFamily="2" charset="0"/>
              </a:rPr>
              <a:t>Ciertos costos de intereses *</a:t>
            </a:r>
            <a:endParaRPr lang="en-US" sz="1400" dirty="0">
              <a:solidFill>
                <a:srgbClr val="C00000"/>
              </a:solidFill>
              <a:latin typeface="Myriad-Roman" pitchFamily="2" charset="0"/>
            </a:endParaRPr>
          </a:p>
        </p:txBody>
      </p:sp>
      <p:sp>
        <p:nvSpPr>
          <p:cNvPr id="16396" name="Text Box 13"/>
          <p:cNvSpPr txBox="1">
            <a:spLocks noChangeArrowheads="1"/>
          </p:cNvSpPr>
          <p:nvPr/>
        </p:nvSpPr>
        <p:spPr bwMode="auto">
          <a:xfrm>
            <a:off x="1663700" y="3835400"/>
            <a:ext cx="2346325" cy="738664"/>
          </a:xfrm>
          <a:prstGeom prst="rect">
            <a:avLst/>
          </a:prstGeom>
          <a:noFill/>
          <a:ln w="25400">
            <a:solidFill>
              <a:srgbClr val="99CC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1500">
                <a:solidFill>
                  <a:schemeClr val="bg1"/>
                </a:solidFill>
                <a:latin typeface="Verdana" pitchFamily="34" charset="0"/>
              </a:defRPr>
            </a:lvl1pPr>
            <a:lvl2pPr marL="742950" indent="-285750" eaLnBrk="0" hangingPunct="0">
              <a:defRPr sz="1500">
                <a:solidFill>
                  <a:schemeClr val="bg1"/>
                </a:solidFill>
                <a:latin typeface="Verdana" pitchFamily="34" charset="0"/>
              </a:defRPr>
            </a:lvl2pPr>
            <a:lvl3pPr marL="1143000" indent="-228600" eaLnBrk="0" hangingPunct="0">
              <a:defRPr sz="1500">
                <a:solidFill>
                  <a:schemeClr val="bg1"/>
                </a:solidFill>
                <a:latin typeface="Verdana" pitchFamily="34" charset="0"/>
              </a:defRPr>
            </a:lvl3pPr>
            <a:lvl4pPr marL="1600200" indent="-228600" eaLnBrk="0" hangingPunct="0">
              <a:defRPr sz="1500">
                <a:solidFill>
                  <a:schemeClr val="bg1"/>
                </a:solidFill>
                <a:latin typeface="Verdana" pitchFamily="34" charset="0"/>
              </a:defRPr>
            </a:lvl4pPr>
            <a:lvl5pPr marL="2057400" indent="-228600" eaLnBrk="0" hangingPunct="0">
              <a:defRPr sz="1500">
                <a:solidFill>
                  <a:schemeClr val="bg1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bg1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bg1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bg1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bg1"/>
                </a:solidFill>
                <a:latin typeface="Verdana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s-ES" sz="1400" dirty="0">
                <a:solidFill>
                  <a:schemeClr val="tx2"/>
                </a:solidFill>
                <a:latin typeface="Myriad-Roman" pitchFamily="2" charset="0"/>
              </a:rPr>
              <a:t>Cualquier costo directamente relacionado con la ubicación del activo en el lugar y condiciones para  poder operar.</a:t>
            </a:r>
            <a:endParaRPr lang="en-US" sz="1400" dirty="0">
              <a:solidFill>
                <a:schemeClr val="tx2"/>
              </a:solidFill>
              <a:latin typeface="Myriad-Roman" pitchFamily="2" charset="0"/>
            </a:endParaRPr>
          </a:p>
        </p:txBody>
      </p:sp>
      <p:sp>
        <p:nvSpPr>
          <p:cNvPr id="16397" name="Text Box 14"/>
          <p:cNvSpPr txBox="1">
            <a:spLocks noChangeArrowheads="1"/>
          </p:cNvSpPr>
          <p:nvPr/>
        </p:nvSpPr>
        <p:spPr bwMode="auto">
          <a:xfrm>
            <a:off x="1663700" y="5211763"/>
            <a:ext cx="2346325" cy="968375"/>
          </a:xfrm>
          <a:prstGeom prst="rect">
            <a:avLst/>
          </a:prstGeom>
          <a:noFill/>
          <a:ln w="25400">
            <a:solidFill>
              <a:srgbClr val="99CC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1500">
                <a:solidFill>
                  <a:schemeClr val="bg1"/>
                </a:solidFill>
                <a:latin typeface="Verdana" pitchFamily="34" charset="0"/>
              </a:defRPr>
            </a:lvl1pPr>
            <a:lvl2pPr marL="742950" indent="-285750" eaLnBrk="0" hangingPunct="0">
              <a:defRPr sz="1500">
                <a:solidFill>
                  <a:schemeClr val="bg1"/>
                </a:solidFill>
                <a:latin typeface="Verdana" pitchFamily="34" charset="0"/>
              </a:defRPr>
            </a:lvl2pPr>
            <a:lvl3pPr marL="1143000" indent="-228600" eaLnBrk="0" hangingPunct="0">
              <a:defRPr sz="1500">
                <a:solidFill>
                  <a:schemeClr val="bg1"/>
                </a:solidFill>
                <a:latin typeface="Verdana" pitchFamily="34" charset="0"/>
              </a:defRPr>
            </a:lvl3pPr>
            <a:lvl4pPr marL="1600200" indent="-228600" eaLnBrk="0" hangingPunct="0">
              <a:defRPr sz="1500">
                <a:solidFill>
                  <a:schemeClr val="bg1"/>
                </a:solidFill>
                <a:latin typeface="Verdana" pitchFamily="34" charset="0"/>
              </a:defRPr>
            </a:lvl4pPr>
            <a:lvl5pPr marL="2057400" indent="-228600" eaLnBrk="0" hangingPunct="0">
              <a:defRPr sz="1500">
                <a:solidFill>
                  <a:schemeClr val="bg1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bg1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bg1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bg1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bg1"/>
                </a:solidFill>
                <a:latin typeface="Verdana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s-ES" sz="1400" b="1" dirty="0">
                <a:solidFill>
                  <a:schemeClr val="accent2"/>
                </a:solidFill>
                <a:latin typeface="Myriad-Roman" pitchFamily="2" charset="0"/>
              </a:rPr>
              <a:t>Estimación inicial de los costos de desmantelamiento o retiro del elemento.</a:t>
            </a:r>
            <a:endParaRPr lang="en-US" sz="1400" b="1" dirty="0">
              <a:solidFill>
                <a:schemeClr val="accent2"/>
              </a:solidFill>
              <a:latin typeface="Myriad-Roman" pitchFamily="2" charset="0"/>
            </a:endParaRPr>
          </a:p>
        </p:txBody>
      </p:sp>
      <p:sp>
        <p:nvSpPr>
          <p:cNvPr id="16398" name="Line 15"/>
          <p:cNvSpPr>
            <a:spLocks noChangeShapeType="1"/>
          </p:cNvSpPr>
          <p:nvPr/>
        </p:nvSpPr>
        <p:spPr bwMode="auto">
          <a:xfrm>
            <a:off x="2968625" y="2198688"/>
            <a:ext cx="0" cy="177800"/>
          </a:xfrm>
          <a:prstGeom prst="line">
            <a:avLst/>
          </a:prstGeom>
          <a:noFill/>
          <a:ln w="25400">
            <a:solidFill>
              <a:srgbClr val="99CC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CO"/>
          </a:p>
        </p:txBody>
      </p:sp>
      <p:sp>
        <p:nvSpPr>
          <p:cNvPr id="16399" name="Line 16"/>
          <p:cNvSpPr>
            <a:spLocks noChangeShapeType="1"/>
          </p:cNvSpPr>
          <p:nvPr/>
        </p:nvSpPr>
        <p:spPr bwMode="auto">
          <a:xfrm flipH="1">
            <a:off x="1457325" y="2376488"/>
            <a:ext cx="1511300" cy="0"/>
          </a:xfrm>
          <a:prstGeom prst="line">
            <a:avLst/>
          </a:prstGeom>
          <a:noFill/>
          <a:ln w="25400">
            <a:solidFill>
              <a:srgbClr val="99CC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CO"/>
          </a:p>
        </p:txBody>
      </p:sp>
      <p:sp>
        <p:nvSpPr>
          <p:cNvPr id="16400" name="Line 17"/>
          <p:cNvSpPr>
            <a:spLocks noChangeShapeType="1"/>
          </p:cNvSpPr>
          <p:nvPr/>
        </p:nvSpPr>
        <p:spPr bwMode="auto">
          <a:xfrm>
            <a:off x="1457325" y="2376488"/>
            <a:ext cx="0" cy="3098800"/>
          </a:xfrm>
          <a:prstGeom prst="line">
            <a:avLst/>
          </a:prstGeom>
          <a:noFill/>
          <a:ln w="25400">
            <a:solidFill>
              <a:srgbClr val="99CC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CO"/>
          </a:p>
        </p:txBody>
      </p:sp>
      <p:sp>
        <p:nvSpPr>
          <p:cNvPr id="16401" name="Line 18"/>
          <p:cNvSpPr>
            <a:spLocks noChangeShapeType="1"/>
          </p:cNvSpPr>
          <p:nvPr/>
        </p:nvSpPr>
        <p:spPr bwMode="auto">
          <a:xfrm>
            <a:off x="1457325" y="5475288"/>
            <a:ext cx="206375" cy="0"/>
          </a:xfrm>
          <a:prstGeom prst="line">
            <a:avLst/>
          </a:prstGeom>
          <a:noFill/>
          <a:ln w="25400">
            <a:solidFill>
              <a:srgbClr val="99CC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CO"/>
          </a:p>
        </p:txBody>
      </p:sp>
      <p:sp>
        <p:nvSpPr>
          <p:cNvPr id="16402" name="Line 19"/>
          <p:cNvSpPr>
            <a:spLocks noChangeShapeType="1"/>
          </p:cNvSpPr>
          <p:nvPr/>
        </p:nvSpPr>
        <p:spPr bwMode="auto">
          <a:xfrm>
            <a:off x="1457325" y="3113088"/>
            <a:ext cx="193675" cy="0"/>
          </a:xfrm>
          <a:prstGeom prst="line">
            <a:avLst/>
          </a:prstGeom>
          <a:noFill/>
          <a:ln w="25400">
            <a:solidFill>
              <a:srgbClr val="99CC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CO"/>
          </a:p>
        </p:txBody>
      </p:sp>
      <p:sp>
        <p:nvSpPr>
          <p:cNvPr id="16403" name="Line 20"/>
          <p:cNvSpPr>
            <a:spLocks noChangeShapeType="1"/>
          </p:cNvSpPr>
          <p:nvPr/>
        </p:nvSpPr>
        <p:spPr bwMode="auto">
          <a:xfrm>
            <a:off x="1457325" y="4383088"/>
            <a:ext cx="219075" cy="0"/>
          </a:xfrm>
          <a:prstGeom prst="line">
            <a:avLst/>
          </a:prstGeom>
          <a:noFill/>
          <a:ln w="25400">
            <a:solidFill>
              <a:srgbClr val="99CC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CO"/>
          </a:p>
        </p:txBody>
      </p:sp>
      <p:sp>
        <p:nvSpPr>
          <p:cNvPr id="16404" name="Line 21"/>
          <p:cNvSpPr>
            <a:spLocks noChangeShapeType="1"/>
          </p:cNvSpPr>
          <p:nvPr/>
        </p:nvSpPr>
        <p:spPr bwMode="auto">
          <a:xfrm>
            <a:off x="3979863" y="4119563"/>
            <a:ext cx="787400" cy="17462"/>
          </a:xfrm>
          <a:prstGeom prst="line">
            <a:avLst/>
          </a:prstGeom>
          <a:noFill/>
          <a:ln w="25400">
            <a:solidFill>
              <a:srgbClr val="99CC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CO"/>
          </a:p>
        </p:txBody>
      </p:sp>
      <p:sp>
        <p:nvSpPr>
          <p:cNvPr id="16405" name="Rectangle 22"/>
          <p:cNvSpPr>
            <a:spLocks noChangeArrowheads="1"/>
          </p:cNvSpPr>
          <p:nvPr/>
        </p:nvSpPr>
        <p:spPr bwMode="auto">
          <a:xfrm>
            <a:off x="203200" y="206375"/>
            <a:ext cx="8391525" cy="619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l">
              <a:lnSpc>
                <a:spcPts val="2400"/>
              </a:lnSpc>
            </a:pPr>
            <a:r>
              <a:rPr lang="es-VE" sz="2400" b="1" dirty="0" smtClean="0">
                <a:solidFill>
                  <a:schemeClr val="tx2"/>
                </a:solidFill>
              </a:rPr>
              <a:t>Componentes del costo – Medición Inicial</a:t>
            </a:r>
            <a:endParaRPr lang="es-VE" sz="24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8455765"/>
      </p:ext>
    </p:extLst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4322" name="Text Box 2"/>
          <p:cNvSpPr txBox="1">
            <a:spLocks noChangeArrowheads="1"/>
          </p:cNvSpPr>
          <p:nvPr/>
        </p:nvSpPr>
        <p:spPr bwMode="auto">
          <a:xfrm>
            <a:off x="0" y="5486400"/>
            <a:ext cx="1143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eaLnBrk="0" hangingPunct="0">
              <a:spcBef>
                <a:spcPct val="50000"/>
              </a:spcBef>
              <a:buClr>
                <a:schemeClr val="folHlink"/>
              </a:buClr>
              <a:defRPr/>
            </a:pPr>
            <a:endParaRPr kumimoji="1" lang="es-CO" sz="32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</a:endParaRP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8300" y="1271588"/>
            <a:ext cx="8534400" cy="5243512"/>
          </a:xfrm>
        </p:spPr>
        <p:txBody>
          <a:bodyPr/>
          <a:lstStyle/>
          <a:p>
            <a:pPr eaLnBrk="1" hangingPunct="1">
              <a:lnSpc>
                <a:spcPct val="92000"/>
              </a:lnSpc>
              <a:spcAft>
                <a:spcPct val="15000"/>
              </a:spcAft>
              <a:tabLst>
                <a:tab pos="863600" algn="l"/>
                <a:tab pos="5715000" algn="l"/>
              </a:tabLst>
            </a:pPr>
            <a:r>
              <a:rPr lang="es-VE" b="1" dirty="0" smtClean="0">
                <a:solidFill>
                  <a:srgbClr val="99CC00"/>
                </a:solidFill>
              </a:rPr>
              <a:t>2 modelos </a:t>
            </a:r>
            <a:r>
              <a:rPr lang="es-VE" b="1" dirty="0" smtClean="0">
                <a:solidFill>
                  <a:srgbClr val="99CC00"/>
                </a:solidFill>
              </a:rPr>
              <a:t>permitidos (NIIF PLENAS)</a:t>
            </a:r>
            <a:endParaRPr lang="es-VE" b="1" dirty="0" smtClean="0">
              <a:solidFill>
                <a:srgbClr val="99CC00"/>
              </a:solidFill>
            </a:endParaRPr>
          </a:p>
          <a:p>
            <a:pPr eaLnBrk="1" hangingPunct="1">
              <a:lnSpc>
                <a:spcPct val="92000"/>
              </a:lnSpc>
              <a:spcAft>
                <a:spcPct val="15000"/>
              </a:spcAft>
              <a:tabLst>
                <a:tab pos="863600" algn="l"/>
                <a:tab pos="5715000" algn="l"/>
              </a:tabLst>
            </a:pPr>
            <a:endParaRPr lang="es-VE" b="1" dirty="0" smtClean="0">
              <a:solidFill>
                <a:srgbClr val="99CC00"/>
              </a:solidFill>
            </a:endParaRPr>
          </a:p>
          <a:p>
            <a:pPr eaLnBrk="1" hangingPunct="1">
              <a:lnSpc>
                <a:spcPct val="92000"/>
              </a:lnSpc>
              <a:spcAft>
                <a:spcPct val="15000"/>
              </a:spcAft>
              <a:tabLst>
                <a:tab pos="863600" algn="l"/>
                <a:tab pos="5715000" algn="l"/>
              </a:tabLst>
            </a:pPr>
            <a:endParaRPr lang="es-VE" b="1" dirty="0" smtClean="0">
              <a:solidFill>
                <a:srgbClr val="003399"/>
              </a:solidFill>
            </a:endParaRPr>
          </a:p>
          <a:p>
            <a:pPr eaLnBrk="1" hangingPunct="1">
              <a:lnSpc>
                <a:spcPct val="92000"/>
              </a:lnSpc>
              <a:spcAft>
                <a:spcPct val="15000"/>
              </a:spcAft>
              <a:tabLst>
                <a:tab pos="863600" algn="l"/>
                <a:tab pos="5715000" algn="l"/>
              </a:tabLst>
            </a:pPr>
            <a:endParaRPr lang="es-VE" b="1" dirty="0" smtClean="0">
              <a:solidFill>
                <a:srgbClr val="003399"/>
              </a:solidFill>
            </a:endParaRPr>
          </a:p>
          <a:p>
            <a:pPr lvl="1" eaLnBrk="1" hangingPunct="1">
              <a:lnSpc>
                <a:spcPct val="84000"/>
              </a:lnSpc>
              <a:buClr>
                <a:srgbClr val="99CC00"/>
              </a:buClr>
              <a:buFontTx/>
              <a:buNone/>
              <a:tabLst>
                <a:tab pos="863600" algn="l"/>
                <a:tab pos="5715000" algn="l"/>
              </a:tabLst>
            </a:pPr>
            <a:r>
              <a:rPr lang="es-VE" dirty="0" smtClean="0"/>
              <a:t>  </a:t>
            </a:r>
          </a:p>
        </p:txBody>
      </p:sp>
      <p:sp>
        <p:nvSpPr>
          <p:cNvPr id="19460" name="Rectangle 5"/>
          <p:cNvSpPr>
            <a:spLocks noChangeArrowheads="1"/>
          </p:cNvSpPr>
          <p:nvPr/>
        </p:nvSpPr>
        <p:spPr bwMode="auto">
          <a:xfrm flipH="1">
            <a:off x="0" y="3744913"/>
            <a:ext cx="6176963" cy="3113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CO"/>
          </a:p>
        </p:txBody>
      </p:sp>
      <p:sp>
        <p:nvSpPr>
          <p:cNvPr id="19461" name="Rectangle 6"/>
          <p:cNvSpPr>
            <a:spLocks noChangeArrowheads="1"/>
          </p:cNvSpPr>
          <p:nvPr/>
        </p:nvSpPr>
        <p:spPr bwMode="auto">
          <a:xfrm>
            <a:off x="366713" y="1930400"/>
            <a:ext cx="8424862" cy="1628775"/>
          </a:xfrm>
          <a:prstGeom prst="rect">
            <a:avLst/>
          </a:prstGeom>
          <a:solidFill>
            <a:srgbClr val="9CD1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marL="609600" indent="-609600" algn="l" eaLnBrk="0" hangingPunct="0"/>
            <a:r>
              <a:rPr lang="es-VE" sz="2400" dirty="0">
                <a:solidFill>
                  <a:schemeClr val="bg1"/>
                </a:solidFill>
                <a:latin typeface="Arial" charset="0"/>
              </a:rPr>
              <a:t>MODELO DEL </a:t>
            </a:r>
            <a:r>
              <a:rPr lang="es-VE" sz="2400" dirty="0" smtClean="0">
                <a:solidFill>
                  <a:schemeClr val="bg1"/>
                </a:solidFill>
                <a:latin typeface="Arial" charset="0"/>
              </a:rPr>
              <a:t>COSTO (aplicable a Microempresas)</a:t>
            </a:r>
            <a:endParaRPr lang="es-VE" sz="2400" dirty="0">
              <a:solidFill>
                <a:schemeClr val="bg1"/>
              </a:solidFill>
              <a:latin typeface="Arial" charset="0"/>
            </a:endParaRPr>
          </a:p>
          <a:p>
            <a:pPr marL="731838" lvl="1" indent="-274638" algn="l" eaLnBrk="0" hangingPunct="0">
              <a:spcBef>
                <a:spcPct val="20000"/>
              </a:spcBef>
              <a:buClr>
                <a:srgbClr val="333399"/>
              </a:buClr>
            </a:pPr>
            <a:r>
              <a:rPr lang="es-VE" sz="2000" b="1" dirty="0">
                <a:solidFill>
                  <a:schemeClr val="tx2"/>
                </a:solidFill>
                <a:latin typeface="Arial" charset="0"/>
              </a:rPr>
              <a:t>= Costo de adquisición menos la amortización acumulada y el monto acumulado de las perdidas por deterioro del valor</a:t>
            </a:r>
            <a:endParaRPr lang="es-VE" sz="2400" b="1" dirty="0">
              <a:solidFill>
                <a:schemeClr val="tx2"/>
              </a:solidFill>
              <a:latin typeface="Times New Roman" pitchFamily="18" charset="0"/>
            </a:endParaRPr>
          </a:p>
        </p:txBody>
      </p:sp>
      <p:sp>
        <p:nvSpPr>
          <p:cNvPr id="19462" name="Rectangle 7"/>
          <p:cNvSpPr>
            <a:spLocks noChangeArrowheads="1"/>
          </p:cNvSpPr>
          <p:nvPr/>
        </p:nvSpPr>
        <p:spPr bwMode="auto">
          <a:xfrm>
            <a:off x="322263" y="3725863"/>
            <a:ext cx="8496300" cy="1803400"/>
          </a:xfrm>
          <a:prstGeom prst="rect">
            <a:avLst/>
          </a:prstGeom>
          <a:solidFill>
            <a:srgbClr val="9CD1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marL="609600" indent="-609600" algn="l" eaLnBrk="0" hangingPunct="0"/>
            <a:r>
              <a:rPr lang="es-VE" sz="2400" dirty="0">
                <a:solidFill>
                  <a:schemeClr val="bg1"/>
                </a:solidFill>
                <a:latin typeface="Arial" charset="0"/>
              </a:rPr>
              <a:t>MODELO DE LA REEVALUACIÓN</a:t>
            </a:r>
          </a:p>
          <a:p>
            <a:pPr marL="731838" lvl="1" indent="-274638" algn="l" eaLnBrk="0" hangingPunct="0">
              <a:spcBef>
                <a:spcPct val="20000"/>
              </a:spcBef>
              <a:buClr>
                <a:srgbClr val="333399"/>
              </a:buClr>
            </a:pPr>
            <a:r>
              <a:rPr lang="es-VE" sz="2000" b="1" dirty="0">
                <a:solidFill>
                  <a:schemeClr val="tx2"/>
                </a:solidFill>
                <a:latin typeface="Arial" charset="0"/>
              </a:rPr>
              <a:t>= Valor razonable en el momento de la reevaluación menos la amortización acumulada y el monto acumulado de las perdidas por deterioro del valor</a:t>
            </a:r>
          </a:p>
          <a:p>
            <a:pPr marL="731838" lvl="1" indent="-274638" algn="l" eaLnBrk="0" hangingPunct="0">
              <a:spcBef>
                <a:spcPct val="20000"/>
              </a:spcBef>
              <a:buClr>
                <a:srgbClr val="333399"/>
              </a:buClr>
            </a:pPr>
            <a:r>
              <a:rPr lang="es-VE" sz="2000" b="1" dirty="0">
                <a:solidFill>
                  <a:schemeClr val="tx2"/>
                </a:solidFill>
                <a:latin typeface="Arial" charset="0"/>
              </a:rPr>
              <a:t>   </a:t>
            </a:r>
            <a:r>
              <a:rPr lang="es-VE" sz="1600" i="1" dirty="0">
                <a:solidFill>
                  <a:schemeClr val="tx2"/>
                </a:solidFill>
                <a:latin typeface="Arial" charset="0"/>
              </a:rPr>
              <a:t>Siempre cuando el valor razonable puede medirse de manera confiable</a:t>
            </a:r>
          </a:p>
        </p:txBody>
      </p:sp>
      <p:sp>
        <p:nvSpPr>
          <p:cNvPr id="19463" name="Rectangle 9"/>
          <p:cNvSpPr>
            <a:spLocks noChangeArrowheads="1"/>
          </p:cNvSpPr>
          <p:nvPr/>
        </p:nvSpPr>
        <p:spPr bwMode="auto">
          <a:xfrm>
            <a:off x="203200" y="206375"/>
            <a:ext cx="8391525" cy="619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l">
              <a:lnSpc>
                <a:spcPts val="2400"/>
              </a:lnSpc>
            </a:pPr>
            <a:r>
              <a:rPr lang="es-VE" sz="1800" b="1" dirty="0"/>
              <a:t/>
            </a:r>
            <a:br>
              <a:rPr lang="es-VE" sz="1800" b="1" dirty="0"/>
            </a:br>
            <a:r>
              <a:rPr lang="es-VE" sz="2800" b="1" dirty="0">
                <a:solidFill>
                  <a:schemeClr val="tx2"/>
                </a:solidFill>
              </a:rPr>
              <a:t>VALORACIÓN POSTERIOR </a:t>
            </a:r>
          </a:p>
        </p:txBody>
      </p:sp>
    </p:spTree>
    <p:extLst>
      <p:ext uri="{BB962C8B-B14F-4D97-AF65-F5344CB8AC3E}">
        <p14:creationId xmlns:p14="http://schemas.microsoft.com/office/powerpoint/2010/main" val="2990809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3"/>
          <p:cNvSpPr>
            <a:spLocks noChangeArrowheads="1"/>
          </p:cNvSpPr>
          <p:nvPr/>
        </p:nvSpPr>
        <p:spPr bwMode="auto">
          <a:xfrm>
            <a:off x="203200" y="206375"/>
            <a:ext cx="8391525" cy="619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l">
              <a:lnSpc>
                <a:spcPts val="2400"/>
              </a:lnSpc>
            </a:pPr>
            <a:r>
              <a:rPr lang="es-VE" sz="2400" b="1" dirty="0" smtClean="0">
                <a:solidFill>
                  <a:srgbClr val="9CD100"/>
                </a:solidFill>
              </a:rPr>
              <a:t>Métodos de depreciación</a:t>
            </a:r>
            <a:endParaRPr lang="es-VE" sz="2400" b="1" dirty="0"/>
          </a:p>
        </p:txBody>
      </p:sp>
      <p:sp>
        <p:nvSpPr>
          <p:cNvPr id="25603" name="Oval 5"/>
          <p:cNvSpPr>
            <a:spLocks noChangeArrowheads="1"/>
          </p:cNvSpPr>
          <p:nvPr/>
        </p:nvSpPr>
        <p:spPr bwMode="auto">
          <a:xfrm>
            <a:off x="1101725" y="3581400"/>
            <a:ext cx="7635875" cy="2374900"/>
          </a:xfrm>
          <a:prstGeom prst="ellipse">
            <a:avLst/>
          </a:prstGeom>
          <a:solidFill>
            <a:srgbClr val="99CC00"/>
          </a:solidFill>
          <a:ln w="2540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endParaRPr lang="es-CO" dirty="0"/>
          </a:p>
          <a:p>
            <a:r>
              <a:rPr lang="es-CO" b="1" dirty="0">
                <a:solidFill>
                  <a:schemeClr val="bg1"/>
                </a:solidFill>
              </a:rPr>
              <a:t>El método más simple es la depreciación lineal, lo que no quiere decir que no se puedan utilizar otros métodos de reconocido valor técnico. </a:t>
            </a:r>
            <a:endParaRPr lang="en-US" b="1" dirty="0">
              <a:solidFill>
                <a:schemeClr val="bg1"/>
              </a:solidFill>
              <a:latin typeface="Myriad-Roman" pitchFamily="2" charset="0"/>
            </a:endParaRPr>
          </a:p>
        </p:txBody>
      </p:sp>
      <p:sp>
        <p:nvSpPr>
          <p:cNvPr id="25604" name="Text Box 6"/>
          <p:cNvSpPr txBox="1">
            <a:spLocks noChangeArrowheads="1"/>
          </p:cNvSpPr>
          <p:nvPr/>
        </p:nvSpPr>
        <p:spPr bwMode="auto">
          <a:xfrm>
            <a:off x="2981325" y="1536700"/>
            <a:ext cx="3949700" cy="52322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1500">
                <a:solidFill>
                  <a:schemeClr val="bg1"/>
                </a:solidFill>
                <a:latin typeface="Verdana" pitchFamily="34" charset="0"/>
              </a:defRPr>
            </a:lvl1pPr>
            <a:lvl2pPr marL="742950" indent="-285750" eaLnBrk="0" hangingPunct="0">
              <a:defRPr sz="1500">
                <a:solidFill>
                  <a:schemeClr val="bg1"/>
                </a:solidFill>
                <a:latin typeface="Verdana" pitchFamily="34" charset="0"/>
              </a:defRPr>
            </a:lvl2pPr>
            <a:lvl3pPr marL="1143000" indent="-228600" eaLnBrk="0" hangingPunct="0">
              <a:defRPr sz="1500">
                <a:solidFill>
                  <a:schemeClr val="bg1"/>
                </a:solidFill>
                <a:latin typeface="Verdana" pitchFamily="34" charset="0"/>
              </a:defRPr>
            </a:lvl3pPr>
            <a:lvl4pPr marL="1600200" indent="-228600" eaLnBrk="0" hangingPunct="0">
              <a:defRPr sz="1500">
                <a:solidFill>
                  <a:schemeClr val="bg1"/>
                </a:solidFill>
                <a:latin typeface="Verdana" pitchFamily="34" charset="0"/>
              </a:defRPr>
            </a:lvl4pPr>
            <a:lvl5pPr marL="2057400" indent="-228600" eaLnBrk="0" hangingPunct="0">
              <a:defRPr sz="1500">
                <a:solidFill>
                  <a:schemeClr val="bg1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bg1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bg1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bg1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bg1"/>
                </a:solidFill>
                <a:latin typeface="Verdana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s-ES" sz="2800" b="1" dirty="0">
                <a:solidFill>
                  <a:srgbClr val="9CD100"/>
                </a:solidFill>
                <a:latin typeface="Myriad-Roman" pitchFamily="2" charset="0"/>
              </a:rPr>
              <a:t>Amortización lineal</a:t>
            </a:r>
            <a:endParaRPr lang="en-US" sz="2800" b="1" dirty="0">
              <a:solidFill>
                <a:srgbClr val="9CD100"/>
              </a:solidFill>
              <a:latin typeface="Myriad-Roman" pitchFamily="2" charset="0"/>
            </a:endParaRPr>
          </a:p>
        </p:txBody>
      </p:sp>
      <p:sp>
        <p:nvSpPr>
          <p:cNvPr id="25605" name="Text Box 7"/>
          <p:cNvSpPr txBox="1">
            <a:spLocks noChangeArrowheads="1"/>
          </p:cNvSpPr>
          <p:nvPr/>
        </p:nvSpPr>
        <p:spPr bwMode="auto">
          <a:xfrm>
            <a:off x="2981325" y="2108200"/>
            <a:ext cx="3949700" cy="52322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1500">
                <a:solidFill>
                  <a:schemeClr val="bg1"/>
                </a:solidFill>
                <a:latin typeface="Verdana" pitchFamily="34" charset="0"/>
              </a:defRPr>
            </a:lvl1pPr>
            <a:lvl2pPr marL="742950" indent="-285750" eaLnBrk="0" hangingPunct="0">
              <a:defRPr sz="1500">
                <a:solidFill>
                  <a:schemeClr val="bg1"/>
                </a:solidFill>
                <a:latin typeface="Verdana" pitchFamily="34" charset="0"/>
              </a:defRPr>
            </a:lvl2pPr>
            <a:lvl3pPr marL="1143000" indent="-228600" eaLnBrk="0" hangingPunct="0">
              <a:defRPr sz="1500">
                <a:solidFill>
                  <a:schemeClr val="bg1"/>
                </a:solidFill>
                <a:latin typeface="Verdana" pitchFamily="34" charset="0"/>
              </a:defRPr>
            </a:lvl3pPr>
            <a:lvl4pPr marL="1600200" indent="-228600" eaLnBrk="0" hangingPunct="0">
              <a:defRPr sz="1500">
                <a:solidFill>
                  <a:schemeClr val="bg1"/>
                </a:solidFill>
                <a:latin typeface="Verdana" pitchFamily="34" charset="0"/>
              </a:defRPr>
            </a:lvl4pPr>
            <a:lvl5pPr marL="2057400" indent="-228600" eaLnBrk="0" hangingPunct="0">
              <a:defRPr sz="1500">
                <a:solidFill>
                  <a:schemeClr val="bg1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bg1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bg1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bg1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bg1"/>
                </a:solidFill>
                <a:latin typeface="Verdana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s-ES" sz="2800" b="1" dirty="0">
                <a:solidFill>
                  <a:srgbClr val="9CD100"/>
                </a:solidFill>
                <a:latin typeface="Myriad-Roman" pitchFamily="2" charset="0"/>
              </a:rPr>
              <a:t>Amortización decreciente</a:t>
            </a:r>
            <a:endParaRPr lang="en-US" sz="2800" b="1" dirty="0">
              <a:solidFill>
                <a:srgbClr val="9CD100"/>
              </a:solidFill>
              <a:latin typeface="Myriad-Roman" pitchFamily="2" charset="0"/>
            </a:endParaRPr>
          </a:p>
        </p:txBody>
      </p:sp>
      <p:sp>
        <p:nvSpPr>
          <p:cNvPr id="25606" name="Text Box 8"/>
          <p:cNvSpPr txBox="1">
            <a:spLocks noChangeArrowheads="1"/>
          </p:cNvSpPr>
          <p:nvPr/>
        </p:nvSpPr>
        <p:spPr bwMode="auto">
          <a:xfrm>
            <a:off x="2981325" y="2679700"/>
            <a:ext cx="3949700" cy="954107"/>
          </a:xfrm>
          <a:prstGeom prst="rect">
            <a:avLst/>
          </a:prstGeom>
          <a:solidFill>
            <a:schemeClr val="bg1"/>
          </a:solidFill>
          <a:ln w="25400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1500">
                <a:solidFill>
                  <a:schemeClr val="bg1"/>
                </a:solidFill>
                <a:latin typeface="Verdana" pitchFamily="34" charset="0"/>
              </a:defRPr>
            </a:lvl1pPr>
            <a:lvl2pPr marL="742950" indent="-285750" eaLnBrk="0" hangingPunct="0">
              <a:defRPr sz="1500">
                <a:solidFill>
                  <a:schemeClr val="bg1"/>
                </a:solidFill>
                <a:latin typeface="Verdana" pitchFamily="34" charset="0"/>
              </a:defRPr>
            </a:lvl2pPr>
            <a:lvl3pPr marL="1143000" indent="-228600" eaLnBrk="0" hangingPunct="0">
              <a:defRPr sz="1500">
                <a:solidFill>
                  <a:schemeClr val="bg1"/>
                </a:solidFill>
                <a:latin typeface="Verdana" pitchFamily="34" charset="0"/>
              </a:defRPr>
            </a:lvl3pPr>
            <a:lvl4pPr marL="1600200" indent="-228600" eaLnBrk="0" hangingPunct="0">
              <a:defRPr sz="1500">
                <a:solidFill>
                  <a:schemeClr val="bg1"/>
                </a:solidFill>
                <a:latin typeface="Verdana" pitchFamily="34" charset="0"/>
              </a:defRPr>
            </a:lvl4pPr>
            <a:lvl5pPr marL="2057400" indent="-228600" eaLnBrk="0" hangingPunct="0">
              <a:defRPr sz="1500">
                <a:solidFill>
                  <a:schemeClr val="bg1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bg1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bg1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bg1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bg1"/>
                </a:solidFill>
                <a:latin typeface="Verdana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s-ES_tradnl" sz="2800" b="1" dirty="0">
                <a:solidFill>
                  <a:srgbClr val="9CD100"/>
                </a:solidFill>
                <a:latin typeface="Myriad-Roman" pitchFamily="2" charset="0"/>
              </a:rPr>
              <a:t>Método de las unidades de producción</a:t>
            </a:r>
            <a:endParaRPr lang="en-US" sz="2800" b="1" dirty="0">
              <a:solidFill>
                <a:srgbClr val="9CD100"/>
              </a:solidFill>
              <a:latin typeface="Myriad-Roman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497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2210" name="Text Box 2"/>
          <p:cNvSpPr txBox="1">
            <a:spLocks noChangeArrowheads="1"/>
          </p:cNvSpPr>
          <p:nvPr/>
        </p:nvSpPr>
        <p:spPr bwMode="auto">
          <a:xfrm>
            <a:off x="0" y="5486400"/>
            <a:ext cx="1143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eaLnBrk="0" hangingPunct="0">
              <a:spcBef>
                <a:spcPct val="50000"/>
              </a:spcBef>
              <a:buClr>
                <a:schemeClr val="folHlink"/>
              </a:buClr>
              <a:defRPr/>
            </a:pPr>
            <a:endParaRPr kumimoji="1" lang="es-CO" sz="32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</a:endParaRPr>
          </a:p>
        </p:txBody>
      </p:sp>
      <p:sp>
        <p:nvSpPr>
          <p:cNvPr id="22531" name="Rectangle 4"/>
          <p:cNvSpPr>
            <a:spLocks noChangeArrowheads="1"/>
          </p:cNvSpPr>
          <p:nvPr/>
        </p:nvSpPr>
        <p:spPr bwMode="auto">
          <a:xfrm flipH="1">
            <a:off x="0" y="3744913"/>
            <a:ext cx="6176963" cy="3113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CO"/>
          </a:p>
        </p:txBody>
      </p:sp>
      <p:sp>
        <p:nvSpPr>
          <p:cNvPr id="22532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68300" y="825501"/>
            <a:ext cx="8191500" cy="5638800"/>
          </a:xfrm>
          <a:noFill/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95000"/>
              </a:lnSpc>
              <a:spcBef>
                <a:spcPct val="150000"/>
              </a:spcBef>
              <a:buClr>
                <a:srgbClr val="9CD100"/>
              </a:buClr>
              <a:buFontTx/>
              <a:buChar char="•"/>
            </a:pPr>
            <a:r>
              <a:rPr lang="es-ES_tradnl" dirty="0" smtClean="0">
                <a:solidFill>
                  <a:schemeClr val="tx2"/>
                </a:solidFill>
              </a:rPr>
              <a:t>Debe efectuarse de forma independiente por cada parte de un elemento que tenga un costo significativo con relación al costo total del elemento</a:t>
            </a:r>
            <a:r>
              <a:rPr lang="es-ES_tradnl" dirty="0" smtClean="0">
                <a:solidFill>
                  <a:schemeClr val="tx2"/>
                </a:solidFill>
              </a:rPr>
              <a:t>. </a:t>
            </a:r>
            <a:r>
              <a:rPr lang="es-ES_tradnl" sz="1500" dirty="0" smtClean="0">
                <a:solidFill>
                  <a:schemeClr val="tx2"/>
                </a:solidFill>
              </a:rPr>
              <a:t>(No hace esta consideración NIIF para Microempresas)</a:t>
            </a:r>
            <a:endParaRPr lang="es-ES_tradnl" dirty="0" smtClean="0">
              <a:solidFill>
                <a:schemeClr val="tx2"/>
              </a:solidFill>
            </a:endParaRPr>
          </a:p>
          <a:p>
            <a:pPr eaLnBrk="1" hangingPunct="1">
              <a:lnSpc>
                <a:spcPct val="95000"/>
              </a:lnSpc>
              <a:spcBef>
                <a:spcPct val="50000"/>
              </a:spcBef>
              <a:buClr>
                <a:srgbClr val="9CD100"/>
              </a:buClr>
              <a:buFontTx/>
              <a:buChar char="•"/>
            </a:pPr>
            <a:r>
              <a:rPr lang="es-ES_tradnl" dirty="0" smtClean="0">
                <a:solidFill>
                  <a:schemeClr val="tx2"/>
                </a:solidFill>
              </a:rPr>
              <a:t>El monto amortizable de un activo se distribuirá de forma sistemática a lo largo de la vida útil.</a:t>
            </a:r>
          </a:p>
          <a:p>
            <a:pPr eaLnBrk="1" hangingPunct="1">
              <a:lnSpc>
                <a:spcPct val="95000"/>
              </a:lnSpc>
              <a:spcBef>
                <a:spcPct val="50000"/>
              </a:spcBef>
              <a:buClr>
                <a:srgbClr val="9CD100"/>
              </a:buClr>
              <a:buFontTx/>
              <a:buChar char="•"/>
            </a:pPr>
            <a:r>
              <a:rPr lang="es-ES_tradnl" dirty="0" smtClean="0">
                <a:solidFill>
                  <a:schemeClr val="tx2"/>
                </a:solidFill>
              </a:rPr>
              <a:t>La amortización de un activo comenzará cuando esté disponible para su uso, cuando se encuentre en la ubicación y las condiciones necesarias par ser capaz de operar de la forma prevista.</a:t>
            </a:r>
          </a:p>
          <a:p>
            <a:pPr>
              <a:lnSpc>
                <a:spcPct val="95000"/>
              </a:lnSpc>
              <a:spcBef>
                <a:spcPct val="50000"/>
              </a:spcBef>
              <a:buClr>
                <a:srgbClr val="9CD100"/>
              </a:buClr>
              <a:buFontTx/>
              <a:buChar char="•"/>
            </a:pPr>
            <a:r>
              <a:rPr lang="es-ES_tradnl" dirty="0" smtClean="0">
                <a:solidFill>
                  <a:schemeClr val="tx2"/>
                </a:solidFill>
              </a:rPr>
              <a:t>La amortización de un activo cesará en la fecha más temprana entre la de su clasificación como “mantenidos para la venta” y la de su disposición o venta</a:t>
            </a:r>
            <a:r>
              <a:rPr lang="es-ES_tradnl" dirty="0" smtClean="0">
                <a:solidFill>
                  <a:schemeClr val="tx2"/>
                </a:solidFill>
              </a:rPr>
              <a:t>. </a:t>
            </a:r>
            <a:r>
              <a:rPr lang="es-ES_tradnl" sz="1300" dirty="0" smtClean="0">
                <a:solidFill>
                  <a:schemeClr val="tx2"/>
                </a:solidFill>
              </a:rPr>
              <a:t>(No hace esta consideración NIIF para Microempresas)</a:t>
            </a:r>
          </a:p>
          <a:p>
            <a:pPr eaLnBrk="1" hangingPunct="1">
              <a:lnSpc>
                <a:spcPct val="95000"/>
              </a:lnSpc>
              <a:spcBef>
                <a:spcPct val="50000"/>
              </a:spcBef>
              <a:buClr>
                <a:srgbClr val="9CD100"/>
              </a:buClr>
              <a:buFontTx/>
              <a:buChar char="•"/>
            </a:pPr>
            <a:endParaRPr lang="es-ES_tradnl" dirty="0" smtClean="0">
              <a:solidFill>
                <a:schemeClr val="tx2"/>
              </a:solidFill>
            </a:endParaRPr>
          </a:p>
          <a:p>
            <a:pPr eaLnBrk="1" hangingPunct="1">
              <a:lnSpc>
                <a:spcPct val="92000"/>
              </a:lnSpc>
            </a:pPr>
            <a:endParaRPr lang="es-VE" b="1" i="1" dirty="0" smtClean="0"/>
          </a:p>
        </p:txBody>
      </p:sp>
      <p:sp>
        <p:nvSpPr>
          <p:cNvPr id="22533" name="Rectangle 6"/>
          <p:cNvSpPr>
            <a:spLocks noChangeArrowheads="1"/>
          </p:cNvSpPr>
          <p:nvPr/>
        </p:nvSpPr>
        <p:spPr bwMode="auto">
          <a:xfrm>
            <a:off x="203200" y="206375"/>
            <a:ext cx="8391525" cy="619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l">
              <a:lnSpc>
                <a:spcPts val="2400"/>
              </a:lnSpc>
            </a:pPr>
            <a:r>
              <a:rPr lang="es-VE" sz="2800" b="1" dirty="0" smtClean="0">
                <a:solidFill>
                  <a:schemeClr val="tx2"/>
                </a:solidFill>
              </a:rPr>
              <a:t>Depreciación</a:t>
            </a:r>
            <a:endParaRPr lang="es-VE" sz="28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1745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7330" name="Text Box 2"/>
          <p:cNvSpPr txBox="1">
            <a:spLocks noChangeArrowheads="1"/>
          </p:cNvSpPr>
          <p:nvPr/>
        </p:nvSpPr>
        <p:spPr bwMode="auto">
          <a:xfrm>
            <a:off x="0" y="5486400"/>
            <a:ext cx="1143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eaLnBrk="0" hangingPunct="0">
              <a:spcBef>
                <a:spcPct val="50000"/>
              </a:spcBef>
              <a:buClr>
                <a:schemeClr val="folHlink"/>
              </a:buClr>
              <a:defRPr/>
            </a:pPr>
            <a:endParaRPr kumimoji="1" lang="es-CO" sz="32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</a:endParaRPr>
          </a:p>
        </p:txBody>
      </p:sp>
      <p:sp>
        <p:nvSpPr>
          <p:cNvPr id="23555" name="Rectangle 3"/>
          <p:cNvSpPr>
            <a:spLocks noChangeArrowheads="1"/>
          </p:cNvSpPr>
          <p:nvPr/>
        </p:nvSpPr>
        <p:spPr bwMode="auto">
          <a:xfrm flipH="1">
            <a:off x="0" y="3744913"/>
            <a:ext cx="6176963" cy="3113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CO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68300" y="1247775"/>
            <a:ext cx="8191500" cy="5216525"/>
          </a:xfrm>
          <a:noFill/>
        </p:spPr>
        <p:txBody>
          <a:bodyPr/>
          <a:lstStyle/>
          <a:p>
            <a:pPr eaLnBrk="1" hangingPunct="1">
              <a:lnSpc>
                <a:spcPct val="95000"/>
              </a:lnSpc>
              <a:spcBef>
                <a:spcPct val="50000"/>
              </a:spcBef>
              <a:buClr>
                <a:srgbClr val="9CD100"/>
              </a:buClr>
              <a:buFontTx/>
              <a:buChar char="•"/>
            </a:pPr>
            <a:r>
              <a:rPr lang="es-ES_tradnl" sz="3000" dirty="0">
                <a:solidFill>
                  <a:schemeClr val="tx2"/>
                </a:solidFill>
              </a:rPr>
              <a:t>La amortización no cesará cuando un activo esté sin utilizar o se haya retirado del uso. </a:t>
            </a:r>
          </a:p>
          <a:p>
            <a:pPr>
              <a:lnSpc>
                <a:spcPct val="95000"/>
              </a:lnSpc>
              <a:spcBef>
                <a:spcPct val="50000"/>
              </a:spcBef>
              <a:buClr>
                <a:srgbClr val="9CD100"/>
              </a:buClr>
              <a:buFontTx/>
              <a:buChar char="•"/>
            </a:pPr>
            <a:r>
              <a:rPr lang="es-ES_tradnl" sz="3000" dirty="0">
                <a:solidFill>
                  <a:schemeClr val="tx2"/>
                </a:solidFill>
              </a:rPr>
              <a:t>El valor residual y la vida útil se revisarán como mínimo al término de cada ejercicio anual y los cambios se contabilizarán como un cambio en una estimación contable (NIC 8). </a:t>
            </a:r>
            <a:r>
              <a:rPr lang="es-ES_tradnl" sz="1200" dirty="0" smtClean="0">
                <a:solidFill>
                  <a:schemeClr val="tx2"/>
                </a:solidFill>
              </a:rPr>
              <a:t>(No hace esta consideración NIIF para Microempresas)</a:t>
            </a:r>
          </a:p>
          <a:p>
            <a:pPr eaLnBrk="1" hangingPunct="1">
              <a:lnSpc>
                <a:spcPct val="95000"/>
              </a:lnSpc>
              <a:spcBef>
                <a:spcPct val="50000"/>
              </a:spcBef>
              <a:buClr>
                <a:srgbClr val="9CD100"/>
              </a:buClr>
              <a:buFontTx/>
              <a:buChar char="•"/>
            </a:pPr>
            <a:endParaRPr lang="es-ES_tradnl" dirty="0" smtClean="0"/>
          </a:p>
          <a:p>
            <a:pPr eaLnBrk="1" hangingPunct="1">
              <a:lnSpc>
                <a:spcPct val="95000"/>
              </a:lnSpc>
              <a:spcBef>
                <a:spcPct val="50000"/>
              </a:spcBef>
              <a:buClr>
                <a:schemeClr val="bg1"/>
              </a:buClr>
              <a:buFont typeface="Wingdings" pitchFamily="2" charset="2"/>
              <a:buNone/>
            </a:pPr>
            <a:endParaRPr lang="es-ES_tradnl" dirty="0" smtClean="0"/>
          </a:p>
          <a:p>
            <a:pPr eaLnBrk="1" hangingPunct="1">
              <a:lnSpc>
                <a:spcPct val="95000"/>
              </a:lnSpc>
              <a:spcBef>
                <a:spcPct val="50000"/>
              </a:spcBef>
              <a:buClr>
                <a:srgbClr val="9CD100"/>
              </a:buClr>
              <a:buFontTx/>
              <a:buChar char="•"/>
            </a:pPr>
            <a:endParaRPr lang="es-ES_tradnl" sz="2000" dirty="0" smtClean="0"/>
          </a:p>
          <a:p>
            <a:pPr eaLnBrk="1" hangingPunct="1">
              <a:lnSpc>
                <a:spcPct val="92000"/>
              </a:lnSpc>
            </a:pPr>
            <a:endParaRPr lang="es-VE" sz="2000" b="1" i="1" dirty="0" smtClean="0"/>
          </a:p>
        </p:txBody>
      </p:sp>
      <p:sp>
        <p:nvSpPr>
          <p:cNvPr id="23557" name="Rectangle 5"/>
          <p:cNvSpPr>
            <a:spLocks noChangeArrowheads="1"/>
          </p:cNvSpPr>
          <p:nvPr/>
        </p:nvSpPr>
        <p:spPr bwMode="auto">
          <a:xfrm>
            <a:off x="203200" y="206375"/>
            <a:ext cx="8391525" cy="619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lnSpc>
                <a:spcPts val="2400"/>
              </a:lnSpc>
            </a:pPr>
            <a:r>
              <a:rPr lang="es-VE" sz="2800" b="1" dirty="0" smtClean="0">
                <a:solidFill>
                  <a:schemeClr val="tx2"/>
                </a:solidFill>
              </a:rPr>
              <a:t>Depreciación</a:t>
            </a:r>
            <a:endParaRPr lang="es-VE" sz="28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0697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4322" name="Text Box 2"/>
          <p:cNvSpPr txBox="1">
            <a:spLocks noChangeArrowheads="1"/>
          </p:cNvSpPr>
          <p:nvPr/>
        </p:nvSpPr>
        <p:spPr bwMode="auto">
          <a:xfrm>
            <a:off x="0" y="5486400"/>
            <a:ext cx="1143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eaLnBrk="0" hangingPunct="0">
              <a:spcBef>
                <a:spcPct val="50000"/>
              </a:spcBef>
              <a:buClr>
                <a:schemeClr val="folHlink"/>
              </a:buClr>
              <a:defRPr/>
            </a:pPr>
            <a:endParaRPr kumimoji="1" lang="es-CO" sz="32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</a:endParaRP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8300" y="1271588"/>
            <a:ext cx="8534400" cy="5243512"/>
          </a:xfrm>
        </p:spPr>
        <p:txBody>
          <a:bodyPr/>
          <a:lstStyle/>
          <a:p>
            <a:pPr marL="0" indent="0" eaLnBrk="1" hangingPunct="1">
              <a:lnSpc>
                <a:spcPct val="92000"/>
              </a:lnSpc>
              <a:spcAft>
                <a:spcPct val="15000"/>
              </a:spcAft>
              <a:buNone/>
              <a:tabLst>
                <a:tab pos="863600" algn="l"/>
                <a:tab pos="5715000" algn="l"/>
              </a:tabLst>
            </a:pPr>
            <a:endParaRPr lang="es-VE" b="1" dirty="0" smtClean="0">
              <a:solidFill>
                <a:srgbClr val="003399"/>
              </a:solidFill>
            </a:endParaRPr>
          </a:p>
          <a:p>
            <a:pPr eaLnBrk="1" hangingPunct="1">
              <a:lnSpc>
                <a:spcPct val="92000"/>
              </a:lnSpc>
              <a:spcAft>
                <a:spcPct val="15000"/>
              </a:spcAft>
              <a:tabLst>
                <a:tab pos="863600" algn="l"/>
                <a:tab pos="5715000" algn="l"/>
              </a:tabLst>
            </a:pPr>
            <a:endParaRPr lang="es-VE" b="1" dirty="0" smtClean="0">
              <a:solidFill>
                <a:srgbClr val="003399"/>
              </a:solidFill>
            </a:endParaRPr>
          </a:p>
          <a:p>
            <a:pPr lvl="1" eaLnBrk="1" hangingPunct="1">
              <a:lnSpc>
                <a:spcPct val="84000"/>
              </a:lnSpc>
              <a:buClr>
                <a:srgbClr val="99CC00"/>
              </a:buClr>
              <a:buFontTx/>
              <a:buNone/>
              <a:tabLst>
                <a:tab pos="863600" algn="l"/>
                <a:tab pos="5715000" algn="l"/>
              </a:tabLst>
            </a:pPr>
            <a:r>
              <a:rPr lang="es-VE" dirty="0" smtClean="0"/>
              <a:t>  </a:t>
            </a:r>
          </a:p>
        </p:txBody>
      </p:sp>
      <p:sp>
        <p:nvSpPr>
          <p:cNvPr id="19460" name="Rectangle 5"/>
          <p:cNvSpPr>
            <a:spLocks noChangeArrowheads="1"/>
          </p:cNvSpPr>
          <p:nvPr/>
        </p:nvSpPr>
        <p:spPr bwMode="auto">
          <a:xfrm flipH="1">
            <a:off x="0" y="3744913"/>
            <a:ext cx="6176963" cy="3113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CO"/>
          </a:p>
        </p:txBody>
      </p:sp>
      <p:sp>
        <p:nvSpPr>
          <p:cNvPr id="19461" name="Rectangle 6"/>
          <p:cNvSpPr>
            <a:spLocks noChangeArrowheads="1"/>
          </p:cNvSpPr>
          <p:nvPr/>
        </p:nvSpPr>
        <p:spPr bwMode="auto">
          <a:xfrm>
            <a:off x="366713" y="1196752"/>
            <a:ext cx="8424862" cy="4869086"/>
          </a:xfrm>
          <a:prstGeom prst="rect">
            <a:avLst/>
          </a:prstGeom>
          <a:solidFill>
            <a:srgbClr val="9CD1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endParaRPr lang="es-CO" sz="2400" dirty="0"/>
          </a:p>
          <a:p>
            <a:r>
              <a:rPr lang="es-CO" sz="2400" dirty="0">
                <a:solidFill>
                  <a:schemeClr val="bg1"/>
                </a:solidFill>
              </a:rPr>
              <a:t>C</a:t>
            </a:r>
            <a:r>
              <a:rPr lang="es-CO" sz="2400" dirty="0" smtClean="0">
                <a:solidFill>
                  <a:schemeClr val="bg1"/>
                </a:solidFill>
              </a:rPr>
              <a:t>onciliación </a:t>
            </a:r>
            <a:r>
              <a:rPr lang="es-CO" sz="2400" dirty="0">
                <a:solidFill>
                  <a:schemeClr val="bg1"/>
                </a:solidFill>
              </a:rPr>
              <a:t>del valor contable al comienzo y al final del periodo en la que se </a:t>
            </a:r>
            <a:r>
              <a:rPr lang="es-CO" sz="2400" dirty="0" smtClean="0">
                <a:solidFill>
                  <a:schemeClr val="bg1"/>
                </a:solidFill>
              </a:rPr>
              <a:t>indiquen:</a:t>
            </a:r>
          </a:p>
          <a:p>
            <a:r>
              <a:rPr lang="es-CO" sz="2400" dirty="0" smtClean="0"/>
              <a:t> </a:t>
            </a:r>
            <a:endParaRPr lang="es-CO" sz="2400" dirty="0" smtClean="0">
              <a:solidFill>
                <a:schemeClr val="bg1"/>
              </a:solidFill>
            </a:endParaRPr>
          </a:p>
          <a:p>
            <a:pPr marL="457200" indent="-457200">
              <a:buAutoNum type="alphaLcParenBoth"/>
            </a:pPr>
            <a:r>
              <a:rPr lang="es-CO" sz="2400" dirty="0" smtClean="0">
                <a:solidFill>
                  <a:schemeClr val="bg1"/>
                </a:solidFill>
              </a:rPr>
              <a:t>Las </a:t>
            </a:r>
            <a:r>
              <a:rPr lang="es-CO" sz="2400" dirty="0">
                <a:solidFill>
                  <a:schemeClr val="bg1"/>
                </a:solidFill>
              </a:rPr>
              <a:t>adiciones; </a:t>
            </a:r>
            <a:endParaRPr lang="es-CO" sz="2400" dirty="0" smtClean="0">
              <a:solidFill>
                <a:schemeClr val="bg1"/>
              </a:solidFill>
            </a:endParaRPr>
          </a:p>
          <a:p>
            <a:pPr marL="457200" indent="-457200">
              <a:buAutoNum type="alphaLcParenBoth"/>
            </a:pPr>
            <a:endParaRPr lang="es-CO" sz="2400" dirty="0">
              <a:solidFill>
                <a:schemeClr val="bg1"/>
              </a:solidFill>
            </a:endParaRPr>
          </a:p>
          <a:p>
            <a:r>
              <a:rPr lang="es-CO" sz="2400" dirty="0">
                <a:solidFill>
                  <a:schemeClr val="bg1"/>
                </a:solidFill>
              </a:rPr>
              <a:t>(b) Las enajenaciones; </a:t>
            </a:r>
          </a:p>
          <a:p>
            <a:endParaRPr lang="es-CO" sz="2400" dirty="0" smtClean="0">
              <a:solidFill>
                <a:schemeClr val="bg1"/>
              </a:solidFill>
            </a:endParaRPr>
          </a:p>
          <a:p>
            <a:r>
              <a:rPr lang="es-CO" sz="2400" dirty="0" smtClean="0">
                <a:solidFill>
                  <a:schemeClr val="bg1"/>
                </a:solidFill>
              </a:rPr>
              <a:t>(</a:t>
            </a:r>
            <a:r>
              <a:rPr lang="es-CO" sz="2400" dirty="0">
                <a:solidFill>
                  <a:schemeClr val="bg1"/>
                </a:solidFill>
              </a:rPr>
              <a:t>c) La depreciación; y </a:t>
            </a:r>
            <a:endParaRPr lang="es-CO" sz="2400" dirty="0" smtClean="0">
              <a:solidFill>
                <a:schemeClr val="bg1"/>
              </a:solidFill>
            </a:endParaRPr>
          </a:p>
          <a:p>
            <a:endParaRPr lang="es-CO" sz="2400" dirty="0">
              <a:solidFill>
                <a:schemeClr val="bg1"/>
              </a:solidFill>
            </a:endParaRPr>
          </a:p>
          <a:p>
            <a:r>
              <a:rPr lang="es-CO" sz="2400" dirty="0">
                <a:solidFill>
                  <a:schemeClr val="bg1"/>
                </a:solidFill>
              </a:rPr>
              <a:t>(d) Otros movimientos.</a:t>
            </a:r>
            <a:r>
              <a:rPr lang="es-CO" sz="2400" dirty="0"/>
              <a:t> </a:t>
            </a:r>
          </a:p>
        </p:txBody>
      </p:sp>
      <p:sp>
        <p:nvSpPr>
          <p:cNvPr id="19463" name="Rectangle 9"/>
          <p:cNvSpPr>
            <a:spLocks noChangeArrowheads="1"/>
          </p:cNvSpPr>
          <p:nvPr/>
        </p:nvSpPr>
        <p:spPr bwMode="auto">
          <a:xfrm>
            <a:off x="203200" y="206375"/>
            <a:ext cx="8391525" cy="619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l">
              <a:lnSpc>
                <a:spcPts val="2400"/>
              </a:lnSpc>
            </a:pPr>
            <a:r>
              <a:rPr lang="es-VE" sz="1800" b="1" dirty="0" smtClean="0"/>
              <a:t/>
            </a:r>
            <a:br>
              <a:rPr lang="es-VE" sz="1800" b="1" dirty="0" smtClean="0"/>
            </a:br>
            <a:r>
              <a:rPr lang="es-VE" sz="2800" b="1" dirty="0" smtClean="0">
                <a:solidFill>
                  <a:schemeClr val="tx2"/>
                </a:solidFill>
              </a:rPr>
              <a:t>REVELACIONES</a:t>
            </a:r>
            <a:endParaRPr lang="es-VE" sz="28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9436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7330" name="Text Box 2"/>
          <p:cNvSpPr txBox="1">
            <a:spLocks noChangeArrowheads="1"/>
          </p:cNvSpPr>
          <p:nvPr/>
        </p:nvSpPr>
        <p:spPr bwMode="auto">
          <a:xfrm>
            <a:off x="0" y="5486400"/>
            <a:ext cx="1143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eaLnBrk="0" hangingPunct="0">
              <a:spcBef>
                <a:spcPct val="50000"/>
              </a:spcBef>
              <a:buClr>
                <a:schemeClr val="folHlink"/>
              </a:buClr>
              <a:defRPr/>
            </a:pPr>
            <a:endParaRPr kumimoji="1" lang="es-CO" sz="32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</a:endParaRPr>
          </a:p>
        </p:txBody>
      </p:sp>
      <p:sp>
        <p:nvSpPr>
          <p:cNvPr id="23555" name="Rectangle 3"/>
          <p:cNvSpPr>
            <a:spLocks noChangeArrowheads="1"/>
          </p:cNvSpPr>
          <p:nvPr/>
        </p:nvSpPr>
        <p:spPr bwMode="auto">
          <a:xfrm flipH="1">
            <a:off x="0" y="3744913"/>
            <a:ext cx="6176963" cy="3113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CO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68300" y="1247775"/>
            <a:ext cx="8191500" cy="5216525"/>
          </a:xfrm>
          <a:noFill/>
        </p:spPr>
        <p:txBody>
          <a:bodyPr/>
          <a:lstStyle/>
          <a:p>
            <a:pPr eaLnBrk="1" hangingPunct="1">
              <a:lnSpc>
                <a:spcPct val="95000"/>
              </a:lnSpc>
              <a:spcBef>
                <a:spcPct val="50000"/>
              </a:spcBef>
              <a:buClr>
                <a:srgbClr val="9CD100"/>
              </a:buClr>
              <a:buFontTx/>
              <a:buChar char="•"/>
            </a:pPr>
            <a:endParaRPr lang="es-ES_tradnl" dirty="0" smtClean="0"/>
          </a:p>
          <a:p>
            <a:pPr eaLnBrk="1" hangingPunct="1">
              <a:lnSpc>
                <a:spcPct val="95000"/>
              </a:lnSpc>
              <a:spcBef>
                <a:spcPct val="50000"/>
              </a:spcBef>
              <a:buClr>
                <a:schemeClr val="bg1"/>
              </a:buClr>
              <a:buFont typeface="Wingdings" pitchFamily="2" charset="2"/>
              <a:buNone/>
            </a:pPr>
            <a:endParaRPr lang="es-ES_tradnl" dirty="0" smtClean="0"/>
          </a:p>
          <a:p>
            <a:pPr eaLnBrk="1" hangingPunct="1">
              <a:lnSpc>
                <a:spcPct val="95000"/>
              </a:lnSpc>
              <a:spcBef>
                <a:spcPct val="50000"/>
              </a:spcBef>
              <a:buClr>
                <a:srgbClr val="9CD100"/>
              </a:buClr>
              <a:buFontTx/>
              <a:buChar char="•"/>
            </a:pPr>
            <a:endParaRPr lang="es-ES_tradnl" sz="2000" dirty="0" smtClean="0"/>
          </a:p>
          <a:p>
            <a:pPr eaLnBrk="1" hangingPunct="1">
              <a:lnSpc>
                <a:spcPct val="92000"/>
              </a:lnSpc>
            </a:pPr>
            <a:endParaRPr lang="es-VE" sz="2000" b="1" i="1" dirty="0" smtClean="0"/>
          </a:p>
        </p:txBody>
      </p:sp>
      <p:sp>
        <p:nvSpPr>
          <p:cNvPr id="23557" name="Rectangle 5"/>
          <p:cNvSpPr>
            <a:spLocks noChangeArrowheads="1"/>
          </p:cNvSpPr>
          <p:nvPr/>
        </p:nvSpPr>
        <p:spPr bwMode="auto">
          <a:xfrm>
            <a:off x="203200" y="206375"/>
            <a:ext cx="8391525" cy="619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>
              <a:lnSpc>
                <a:spcPts val="2400"/>
              </a:lnSpc>
            </a:pPr>
            <a:endParaRPr lang="es-VE" sz="2800" b="1" dirty="0">
              <a:solidFill>
                <a:schemeClr val="tx2"/>
              </a:solidFill>
            </a:endParaRPr>
          </a:p>
          <a:p>
            <a:pPr>
              <a:lnSpc>
                <a:spcPts val="2400"/>
              </a:lnSpc>
            </a:pPr>
            <a:endParaRPr lang="es-VE" sz="2800" b="1" dirty="0" smtClean="0">
              <a:solidFill>
                <a:schemeClr val="tx2"/>
              </a:solidFill>
            </a:endParaRPr>
          </a:p>
          <a:p>
            <a:pPr>
              <a:lnSpc>
                <a:spcPts val="2400"/>
              </a:lnSpc>
            </a:pPr>
            <a:endParaRPr lang="es-VE" sz="2800" b="1" dirty="0">
              <a:solidFill>
                <a:schemeClr val="tx2"/>
              </a:solidFill>
            </a:endParaRPr>
          </a:p>
          <a:p>
            <a:pPr>
              <a:lnSpc>
                <a:spcPts val="2400"/>
              </a:lnSpc>
            </a:pPr>
            <a:endParaRPr lang="es-VE" sz="2800" b="1" dirty="0" smtClean="0">
              <a:solidFill>
                <a:schemeClr val="tx2"/>
              </a:solidFill>
            </a:endParaRPr>
          </a:p>
          <a:p>
            <a:pPr>
              <a:lnSpc>
                <a:spcPts val="2400"/>
              </a:lnSpc>
            </a:pPr>
            <a:endParaRPr lang="es-VE" sz="2800" b="1" dirty="0">
              <a:solidFill>
                <a:schemeClr val="tx2"/>
              </a:solidFill>
            </a:endParaRPr>
          </a:p>
          <a:p>
            <a:pPr>
              <a:lnSpc>
                <a:spcPts val="2400"/>
              </a:lnSpc>
            </a:pPr>
            <a:endParaRPr lang="es-VE" sz="2800" b="1" dirty="0" smtClean="0">
              <a:solidFill>
                <a:schemeClr val="tx2"/>
              </a:solidFill>
            </a:endParaRPr>
          </a:p>
          <a:p>
            <a:pPr>
              <a:lnSpc>
                <a:spcPts val="2400"/>
              </a:lnSpc>
            </a:pPr>
            <a:endParaRPr lang="es-VE" sz="2800" b="1" dirty="0">
              <a:solidFill>
                <a:schemeClr val="tx2"/>
              </a:solidFill>
            </a:endParaRPr>
          </a:p>
          <a:p>
            <a:pPr algn="ctr">
              <a:lnSpc>
                <a:spcPts val="2400"/>
              </a:lnSpc>
            </a:pPr>
            <a:r>
              <a:rPr lang="es-VE" sz="4000" b="1" i="1" dirty="0" smtClean="0">
                <a:solidFill>
                  <a:schemeClr val="tx2"/>
                </a:solidFill>
              </a:rPr>
              <a:t>GRACIAS POR LA ATENCIÓN</a:t>
            </a:r>
          </a:p>
        </p:txBody>
      </p:sp>
    </p:spTree>
    <p:extLst>
      <p:ext uri="{BB962C8B-B14F-4D97-AF65-F5344CB8AC3E}">
        <p14:creationId xmlns:p14="http://schemas.microsoft.com/office/powerpoint/2010/main" val="1842759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562</Words>
  <Application>Microsoft Office PowerPoint</Application>
  <PresentationFormat>On-screen Show (4:3)</PresentationFormat>
  <Paragraphs>97</Paragraphs>
  <Slides>9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Propiedad, Planta y Equipo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Deloitte Touche Tohmatsu Services,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Propiedad, Planta y Equipo</dc:title>
  <dc:creator>Mora, John (LATCO - Bogota)</dc:creator>
  <cp:lastModifiedBy>Mora, John (LATCO - Bogota)</cp:lastModifiedBy>
  <cp:revision>6</cp:revision>
  <dcterms:created xsi:type="dcterms:W3CDTF">2013-05-31T22:58:46Z</dcterms:created>
  <dcterms:modified xsi:type="dcterms:W3CDTF">2013-05-31T23:41:33Z</dcterms:modified>
</cp:coreProperties>
</file>