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08"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5040C3-4140-4337-9F60-1931A1793337}" type="doc">
      <dgm:prSet loTypeId="urn:microsoft.com/office/officeart/2005/8/layout/chevron1" loCatId="process" qsTypeId="urn:microsoft.com/office/officeart/2005/8/quickstyle/simple1" qsCatId="simple" csTypeId="urn:microsoft.com/office/officeart/2005/8/colors/accent1_2" csCatId="accent1" phldr="1"/>
      <dgm:spPr/>
    </dgm:pt>
    <dgm:pt modelId="{F595465F-E5A8-40E3-81FA-17AC94CB4F94}">
      <dgm:prSet phldrT="[Texto]"/>
      <dgm:spPr/>
      <dgm:t>
        <a:bodyPr/>
        <a:lstStyle/>
        <a:p>
          <a:r>
            <a:rPr lang="es-CO" dirty="0" smtClean="0"/>
            <a:t>1853</a:t>
          </a:r>
          <a:endParaRPr lang="es-CO" dirty="0"/>
        </a:p>
      </dgm:t>
    </dgm:pt>
    <dgm:pt modelId="{A9AC9A67-213C-47A5-BC95-2A5A96771F93}" type="parTrans" cxnId="{AC9A816F-7190-4DBD-AF90-D664EF08CBD9}">
      <dgm:prSet/>
      <dgm:spPr/>
      <dgm:t>
        <a:bodyPr/>
        <a:lstStyle/>
        <a:p>
          <a:endParaRPr lang="es-CO"/>
        </a:p>
      </dgm:t>
    </dgm:pt>
    <dgm:pt modelId="{0E478501-1011-48A9-8895-CB56DE9FCE0C}" type="sibTrans" cxnId="{AC9A816F-7190-4DBD-AF90-D664EF08CBD9}">
      <dgm:prSet/>
      <dgm:spPr/>
      <dgm:t>
        <a:bodyPr/>
        <a:lstStyle/>
        <a:p>
          <a:endParaRPr lang="es-CO"/>
        </a:p>
      </dgm:t>
    </dgm:pt>
    <dgm:pt modelId="{859E3E16-AC9D-4C36-B127-ACF87625C5F8}">
      <dgm:prSet phldrT="[Texto]"/>
      <dgm:spPr/>
      <dgm:t>
        <a:bodyPr/>
        <a:lstStyle/>
        <a:p>
          <a:r>
            <a:rPr lang="es-CO" dirty="0" smtClean="0"/>
            <a:t>2008</a:t>
          </a:r>
          <a:endParaRPr lang="es-CO" dirty="0"/>
        </a:p>
      </dgm:t>
    </dgm:pt>
    <dgm:pt modelId="{AA0DB709-144F-4FCC-A722-C3044C1EF254}" type="parTrans" cxnId="{3CBE56B7-56BF-4C29-B3C1-F26E310F4A06}">
      <dgm:prSet/>
      <dgm:spPr/>
      <dgm:t>
        <a:bodyPr/>
        <a:lstStyle/>
        <a:p>
          <a:endParaRPr lang="es-CO"/>
        </a:p>
      </dgm:t>
    </dgm:pt>
    <dgm:pt modelId="{3E3278AE-4282-490A-9D77-EFBDF8636A27}" type="sibTrans" cxnId="{3CBE56B7-56BF-4C29-B3C1-F26E310F4A06}">
      <dgm:prSet/>
      <dgm:spPr/>
      <dgm:t>
        <a:bodyPr/>
        <a:lstStyle/>
        <a:p>
          <a:endParaRPr lang="es-CO"/>
        </a:p>
      </dgm:t>
    </dgm:pt>
    <dgm:pt modelId="{31B63419-F8FF-4C86-98E0-B3BFB0B7E82E}" type="pres">
      <dgm:prSet presAssocID="{EC5040C3-4140-4337-9F60-1931A1793337}" presName="Name0" presStyleCnt="0">
        <dgm:presLayoutVars>
          <dgm:dir/>
          <dgm:animLvl val="lvl"/>
          <dgm:resizeHandles val="exact"/>
        </dgm:presLayoutVars>
      </dgm:prSet>
      <dgm:spPr/>
    </dgm:pt>
    <dgm:pt modelId="{459A8DBB-E655-49C9-8910-274C62C60258}" type="pres">
      <dgm:prSet presAssocID="{F595465F-E5A8-40E3-81FA-17AC94CB4F94}" presName="parTxOnly" presStyleLbl="node1" presStyleIdx="0" presStyleCnt="2">
        <dgm:presLayoutVars>
          <dgm:chMax val="0"/>
          <dgm:chPref val="0"/>
          <dgm:bulletEnabled val="1"/>
        </dgm:presLayoutVars>
      </dgm:prSet>
      <dgm:spPr/>
      <dgm:t>
        <a:bodyPr/>
        <a:lstStyle/>
        <a:p>
          <a:endParaRPr lang="es-CO"/>
        </a:p>
      </dgm:t>
    </dgm:pt>
    <dgm:pt modelId="{2C5FED56-AE68-47A0-BDEC-E3AF8AA647FC}" type="pres">
      <dgm:prSet presAssocID="{0E478501-1011-48A9-8895-CB56DE9FCE0C}" presName="parTxOnlySpace" presStyleCnt="0"/>
      <dgm:spPr/>
    </dgm:pt>
    <dgm:pt modelId="{B7CA03B2-752C-4A6C-91AC-01C52C313666}" type="pres">
      <dgm:prSet presAssocID="{859E3E16-AC9D-4C36-B127-ACF87625C5F8}" presName="parTxOnly" presStyleLbl="node1" presStyleIdx="1" presStyleCnt="2">
        <dgm:presLayoutVars>
          <dgm:chMax val="0"/>
          <dgm:chPref val="0"/>
          <dgm:bulletEnabled val="1"/>
        </dgm:presLayoutVars>
      </dgm:prSet>
      <dgm:spPr/>
      <dgm:t>
        <a:bodyPr/>
        <a:lstStyle/>
        <a:p>
          <a:endParaRPr lang="es-CO"/>
        </a:p>
      </dgm:t>
    </dgm:pt>
  </dgm:ptLst>
  <dgm:cxnLst>
    <dgm:cxn modelId="{27903208-CE75-4FE1-BEBA-B8FCED913BC2}" type="presOf" srcId="{859E3E16-AC9D-4C36-B127-ACF87625C5F8}" destId="{B7CA03B2-752C-4A6C-91AC-01C52C313666}" srcOrd="0" destOrd="0" presId="urn:microsoft.com/office/officeart/2005/8/layout/chevron1"/>
    <dgm:cxn modelId="{44095EDC-F2FB-4D9D-8A4D-AC0348799713}" type="presOf" srcId="{EC5040C3-4140-4337-9F60-1931A1793337}" destId="{31B63419-F8FF-4C86-98E0-B3BFB0B7E82E}" srcOrd="0" destOrd="0" presId="urn:microsoft.com/office/officeart/2005/8/layout/chevron1"/>
    <dgm:cxn modelId="{4C732B0E-5D07-4DB6-A92A-CF46B2B7494C}" type="presOf" srcId="{F595465F-E5A8-40E3-81FA-17AC94CB4F94}" destId="{459A8DBB-E655-49C9-8910-274C62C60258}" srcOrd="0" destOrd="0" presId="urn:microsoft.com/office/officeart/2005/8/layout/chevron1"/>
    <dgm:cxn modelId="{AC9A816F-7190-4DBD-AF90-D664EF08CBD9}" srcId="{EC5040C3-4140-4337-9F60-1931A1793337}" destId="{F595465F-E5A8-40E3-81FA-17AC94CB4F94}" srcOrd="0" destOrd="0" parTransId="{A9AC9A67-213C-47A5-BC95-2A5A96771F93}" sibTransId="{0E478501-1011-48A9-8895-CB56DE9FCE0C}"/>
    <dgm:cxn modelId="{3CBE56B7-56BF-4C29-B3C1-F26E310F4A06}" srcId="{EC5040C3-4140-4337-9F60-1931A1793337}" destId="{859E3E16-AC9D-4C36-B127-ACF87625C5F8}" srcOrd="1" destOrd="0" parTransId="{AA0DB709-144F-4FCC-A722-C3044C1EF254}" sibTransId="{3E3278AE-4282-490A-9D77-EFBDF8636A27}"/>
    <dgm:cxn modelId="{4F0B845C-41F2-4C6A-99F3-FF1B0D1DE04B}" type="presParOf" srcId="{31B63419-F8FF-4C86-98E0-B3BFB0B7E82E}" destId="{459A8DBB-E655-49C9-8910-274C62C60258}" srcOrd="0" destOrd="0" presId="urn:microsoft.com/office/officeart/2005/8/layout/chevron1"/>
    <dgm:cxn modelId="{D25BEA73-A15D-420D-A409-8A4EA6D2D65F}" type="presParOf" srcId="{31B63419-F8FF-4C86-98E0-B3BFB0B7E82E}" destId="{2C5FED56-AE68-47A0-BDEC-E3AF8AA647FC}" srcOrd="1" destOrd="0" presId="urn:microsoft.com/office/officeart/2005/8/layout/chevron1"/>
    <dgm:cxn modelId="{CD0A9951-5921-441C-8CC1-AC5755F2B419}" type="presParOf" srcId="{31B63419-F8FF-4C86-98E0-B3BFB0B7E82E}" destId="{B7CA03B2-752C-4A6C-91AC-01C52C313666}" srcOrd="2" destOrd="0" presId="urn:microsoft.com/office/officeart/2005/8/layout/chevron1"/>
  </dgm:cxnLst>
  <dgm:bg/>
  <dgm:whole/>
</dgm:dataModel>
</file>

<file path=ppt/diagrams/data2.xml><?xml version="1.0" encoding="utf-8"?>
<dgm:dataModel xmlns:dgm="http://schemas.openxmlformats.org/drawingml/2006/diagram" xmlns:a="http://schemas.openxmlformats.org/drawingml/2006/main">
  <dgm:ptLst>
    <dgm:pt modelId="{468ED64B-E0CA-4786-8AC2-DE8B49EE22B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CO"/>
        </a:p>
      </dgm:t>
    </dgm:pt>
    <dgm:pt modelId="{3F6F9F3C-F7E6-45A6-9857-B7703D9F0B17}">
      <dgm:prSet phldrT="[Texto]"/>
      <dgm:spPr/>
      <dgm:t>
        <a:bodyPr/>
        <a:lstStyle/>
        <a:p>
          <a:r>
            <a:rPr lang="es-CO" dirty="0" smtClean="0"/>
            <a:t>1853-1931</a:t>
          </a:r>
          <a:endParaRPr lang="es-CO" dirty="0"/>
        </a:p>
      </dgm:t>
    </dgm:pt>
    <dgm:pt modelId="{6D2767DE-2C1F-4322-8925-BE44A753AF8F}" type="parTrans" cxnId="{AE314676-A04C-4728-A4C4-DDC03AD7ABE9}">
      <dgm:prSet/>
      <dgm:spPr/>
      <dgm:t>
        <a:bodyPr/>
        <a:lstStyle/>
        <a:p>
          <a:endParaRPr lang="es-CO"/>
        </a:p>
      </dgm:t>
    </dgm:pt>
    <dgm:pt modelId="{E6D3716B-8B7F-41AE-B7C6-A0680C635EAF}" type="sibTrans" cxnId="{AE314676-A04C-4728-A4C4-DDC03AD7ABE9}">
      <dgm:prSet/>
      <dgm:spPr/>
      <dgm:t>
        <a:bodyPr/>
        <a:lstStyle/>
        <a:p>
          <a:endParaRPr lang="es-CO"/>
        </a:p>
      </dgm:t>
    </dgm:pt>
    <dgm:pt modelId="{81F91563-AF28-4D89-A7FD-474D42AC8661}">
      <dgm:prSet phldrT="[Texto]"/>
      <dgm:spPr/>
      <dgm:t>
        <a:bodyPr/>
        <a:lstStyle/>
        <a:p>
          <a:r>
            <a:rPr lang="es-CO" dirty="0" smtClean="0"/>
            <a:t>Establecimiento de la institución “contador juramentado”  </a:t>
          </a:r>
          <a:r>
            <a:rPr lang="es-CO" dirty="0" smtClean="0">
              <a:latin typeface="Calibri"/>
            </a:rPr>
            <a:t>— </a:t>
          </a:r>
          <a:r>
            <a:rPr lang="es-CO" dirty="0" smtClean="0"/>
            <a:t>Ley 58 de 1931</a:t>
          </a:r>
          <a:endParaRPr lang="es-CO" dirty="0"/>
        </a:p>
      </dgm:t>
    </dgm:pt>
    <dgm:pt modelId="{6B193135-E704-4FA9-B0D3-67B3FC361803}" type="parTrans" cxnId="{A38AE206-6F26-49A0-BB7D-ED144D15289A}">
      <dgm:prSet/>
      <dgm:spPr/>
      <dgm:t>
        <a:bodyPr/>
        <a:lstStyle/>
        <a:p>
          <a:endParaRPr lang="es-CO"/>
        </a:p>
      </dgm:t>
    </dgm:pt>
    <dgm:pt modelId="{31AB11DF-E7A5-4250-871D-C6423D879608}" type="sibTrans" cxnId="{A38AE206-6F26-49A0-BB7D-ED144D15289A}">
      <dgm:prSet/>
      <dgm:spPr/>
      <dgm:t>
        <a:bodyPr/>
        <a:lstStyle/>
        <a:p>
          <a:endParaRPr lang="es-CO"/>
        </a:p>
      </dgm:t>
    </dgm:pt>
    <dgm:pt modelId="{F2349EEA-4A82-4F49-8103-CFE3C33C658D}">
      <dgm:prSet phldrT="[Texto]"/>
      <dgm:spPr/>
      <dgm:t>
        <a:bodyPr/>
        <a:lstStyle/>
        <a:p>
          <a:r>
            <a:rPr lang="es-CO" dirty="0" smtClean="0"/>
            <a:t>1931-1956</a:t>
          </a:r>
          <a:endParaRPr lang="es-CO" dirty="0"/>
        </a:p>
      </dgm:t>
    </dgm:pt>
    <dgm:pt modelId="{624E4516-697A-41FA-A19E-5539D6BD535D}" type="parTrans" cxnId="{36C85D86-AFD7-4A9A-9B80-06B1A3D13D8D}">
      <dgm:prSet/>
      <dgm:spPr/>
      <dgm:t>
        <a:bodyPr/>
        <a:lstStyle/>
        <a:p>
          <a:endParaRPr lang="es-CO"/>
        </a:p>
      </dgm:t>
    </dgm:pt>
    <dgm:pt modelId="{7A7A6E08-7789-43B3-92B0-8185DC04040B}" type="sibTrans" cxnId="{36C85D86-AFD7-4A9A-9B80-06B1A3D13D8D}">
      <dgm:prSet/>
      <dgm:spPr/>
      <dgm:t>
        <a:bodyPr/>
        <a:lstStyle/>
        <a:p>
          <a:endParaRPr lang="es-CO"/>
        </a:p>
      </dgm:t>
    </dgm:pt>
    <dgm:pt modelId="{59639580-B7F6-4791-8D38-3ECD56D583E9}">
      <dgm:prSet phldrT="[Texto]"/>
      <dgm:spPr/>
      <dgm:t>
        <a:bodyPr/>
        <a:lstStyle/>
        <a:p>
          <a:r>
            <a:rPr lang="es-CO" dirty="0" smtClean="0"/>
            <a:t>Reglamentación de la profesión “contador público” </a:t>
          </a:r>
          <a:r>
            <a:rPr lang="es-CO" dirty="0" smtClean="0">
              <a:latin typeface="Calibri"/>
            </a:rPr>
            <a:t>—</a:t>
          </a:r>
          <a:r>
            <a:rPr lang="es-CO" dirty="0" smtClean="0"/>
            <a:t>Decreto 2373 de 1956</a:t>
          </a:r>
          <a:endParaRPr lang="es-CO" dirty="0"/>
        </a:p>
      </dgm:t>
    </dgm:pt>
    <dgm:pt modelId="{44D1D85C-29DE-4F9C-8125-FDA75D97E000}" type="parTrans" cxnId="{29C3FB67-85E4-4A57-9385-52BDB6E9D5F1}">
      <dgm:prSet/>
      <dgm:spPr/>
      <dgm:t>
        <a:bodyPr/>
        <a:lstStyle/>
        <a:p>
          <a:endParaRPr lang="es-CO"/>
        </a:p>
      </dgm:t>
    </dgm:pt>
    <dgm:pt modelId="{BF66BF20-1CF3-42A7-AD0A-B753CF9E8FC8}" type="sibTrans" cxnId="{29C3FB67-85E4-4A57-9385-52BDB6E9D5F1}">
      <dgm:prSet/>
      <dgm:spPr/>
      <dgm:t>
        <a:bodyPr/>
        <a:lstStyle/>
        <a:p>
          <a:endParaRPr lang="es-CO"/>
        </a:p>
      </dgm:t>
    </dgm:pt>
    <dgm:pt modelId="{D25F911F-741D-43B8-BC28-0B2276CCC203}">
      <dgm:prSet phldrT="[Texto]"/>
      <dgm:spPr/>
      <dgm:t>
        <a:bodyPr/>
        <a:lstStyle/>
        <a:p>
          <a:r>
            <a:rPr lang="es-CO" dirty="0" smtClean="0"/>
            <a:t>1990-2008</a:t>
          </a:r>
          <a:endParaRPr lang="es-CO" dirty="0"/>
        </a:p>
      </dgm:t>
    </dgm:pt>
    <dgm:pt modelId="{D1E437AB-03A9-45D8-B2ED-C3AA644D8F1C}" type="parTrans" cxnId="{A22FCE45-6BCF-4AF0-96D3-8D2B867D6150}">
      <dgm:prSet/>
      <dgm:spPr/>
      <dgm:t>
        <a:bodyPr/>
        <a:lstStyle/>
        <a:p>
          <a:endParaRPr lang="es-CO"/>
        </a:p>
      </dgm:t>
    </dgm:pt>
    <dgm:pt modelId="{5E473DD9-280B-421F-B4F5-E6874FAEA428}" type="sibTrans" cxnId="{A22FCE45-6BCF-4AF0-96D3-8D2B867D6150}">
      <dgm:prSet/>
      <dgm:spPr/>
      <dgm:t>
        <a:bodyPr/>
        <a:lstStyle/>
        <a:p>
          <a:endParaRPr lang="es-CO"/>
        </a:p>
      </dgm:t>
    </dgm:pt>
    <dgm:pt modelId="{98B8C834-404A-496E-85B5-4510BC5E6C64}">
      <dgm:prSet phldrT="[Texto]"/>
      <dgm:spPr/>
      <dgm:t>
        <a:bodyPr/>
        <a:lstStyle/>
        <a:p>
          <a:r>
            <a:rPr lang="es-CO" dirty="0" smtClean="0"/>
            <a:t>Traslado de los órganos de la profesión al Ministerio de Comercio, Industria y </a:t>
          </a:r>
          <a:r>
            <a:rPr lang="es-CO" smtClean="0"/>
            <a:t>Turismo </a:t>
          </a:r>
          <a:r>
            <a:rPr lang="es-CO" smtClean="0">
              <a:latin typeface="Calibri"/>
            </a:rPr>
            <a:t>—</a:t>
          </a:r>
          <a:r>
            <a:rPr lang="es-CO" smtClean="0"/>
            <a:t>Ley </a:t>
          </a:r>
          <a:r>
            <a:rPr lang="es-CO" dirty="0" smtClean="0"/>
            <a:t>1155 de 2007</a:t>
          </a:r>
          <a:endParaRPr lang="es-CO" dirty="0"/>
        </a:p>
      </dgm:t>
    </dgm:pt>
    <dgm:pt modelId="{F99A7ED8-3D0B-49EB-B007-910E8F58BC41}" type="parTrans" cxnId="{348C40CA-E0BE-462F-9269-20ECD927A8C7}">
      <dgm:prSet/>
      <dgm:spPr/>
      <dgm:t>
        <a:bodyPr/>
        <a:lstStyle/>
        <a:p>
          <a:endParaRPr lang="es-CO"/>
        </a:p>
      </dgm:t>
    </dgm:pt>
    <dgm:pt modelId="{2C2706BC-9223-49BC-B851-57B3B8C63CF9}" type="sibTrans" cxnId="{348C40CA-E0BE-462F-9269-20ECD927A8C7}">
      <dgm:prSet/>
      <dgm:spPr/>
      <dgm:t>
        <a:bodyPr/>
        <a:lstStyle/>
        <a:p>
          <a:endParaRPr lang="es-CO"/>
        </a:p>
      </dgm:t>
    </dgm:pt>
    <dgm:pt modelId="{80015568-161D-4E70-81C2-8943E1D2A1D2}">
      <dgm:prSet/>
      <dgm:spPr/>
      <dgm:t>
        <a:bodyPr/>
        <a:lstStyle/>
        <a:p>
          <a:r>
            <a:rPr lang="es-CO" dirty="0" smtClean="0"/>
            <a:t>1956-1990</a:t>
          </a:r>
          <a:endParaRPr lang="es-CO" dirty="0"/>
        </a:p>
      </dgm:t>
    </dgm:pt>
    <dgm:pt modelId="{55B17A44-1462-4398-83EF-241C5F14FFA9}" type="parTrans" cxnId="{E9460B65-F010-4A13-8708-ED4BB6C46299}">
      <dgm:prSet/>
      <dgm:spPr/>
      <dgm:t>
        <a:bodyPr/>
        <a:lstStyle/>
        <a:p>
          <a:endParaRPr lang="es-CO"/>
        </a:p>
      </dgm:t>
    </dgm:pt>
    <dgm:pt modelId="{8B8BC549-A2C9-4A46-9FF1-B9C424D1B83F}" type="sibTrans" cxnId="{E9460B65-F010-4A13-8708-ED4BB6C46299}">
      <dgm:prSet/>
      <dgm:spPr/>
      <dgm:t>
        <a:bodyPr/>
        <a:lstStyle/>
        <a:p>
          <a:endParaRPr lang="es-CO"/>
        </a:p>
      </dgm:t>
    </dgm:pt>
    <dgm:pt modelId="{1D93D045-6410-493D-8C5A-41C8A6527E27}">
      <dgm:prSet/>
      <dgm:spPr/>
      <dgm:t>
        <a:bodyPr/>
        <a:lstStyle/>
        <a:p>
          <a:r>
            <a:rPr lang="es-CO" dirty="0" smtClean="0"/>
            <a:t>Modificación de la reglamentación de la profesión </a:t>
          </a:r>
          <a:r>
            <a:rPr lang="es-CO" dirty="0" smtClean="0">
              <a:latin typeface="Calibri"/>
            </a:rPr>
            <a:t>—</a:t>
          </a:r>
          <a:r>
            <a:rPr lang="es-CO" dirty="0" smtClean="0"/>
            <a:t>Ley 43 de 1990</a:t>
          </a:r>
          <a:endParaRPr lang="es-CO" dirty="0"/>
        </a:p>
      </dgm:t>
    </dgm:pt>
    <dgm:pt modelId="{82062837-6669-4BD3-B232-940B6A9357D9}" type="parTrans" cxnId="{4FE67D7D-BB4F-428A-8E6C-E93849E46D13}">
      <dgm:prSet/>
      <dgm:spPr/>
      <dgm:t>
        <a:bodyPr/>
        <a:lstStyle/>
        <a:p>
          <a:endParaRPr lang="es-CO"/>
        </a:p>
      </dgm:t>
    </dgm:pt>
    <dgm:pt modelId="{41E05107-4413-42C5-9D7E-DBE5A5491DB9}" type="sibTrans" cxnId="{4FE67D7D-BB4F-428A-8E6C-E93849E46D13}">
      <dgm:prSet/>
      <dgm:spPr/>
      <dgm:t>
        <a:bodyPr/>
        <a:lstStyle/>
        <a:p>
          <a:endParaRPr lang="es-CO"/>
        </a:p>
      </dgm:t>
    </dgm:pt>
    <dgm:pt modelId="{43419701-8AF9-4DD0-A007-097481CB018D}" type="pres">
      <dgm:prSet presAssocID="{468ED64B-E0CA-4786-8AC2-DE8B49EE22B7}" presName="linearFlow" presStyleCnt="0">
        <dgm:presLayoutVars>
          <dgm:dir/>
          <dgm:animLvl val="lvl"/>
          <dgm:resizeHandles val="exact"/>
        </dgm:presLayoutVars>
      </dgm:prSet>
      <dgm:spPr/>
      <dgm:t>
        <a:bodyPr/>
        <a:lstStyle/>
        <a:p>
          <a:endParaRPr lang="es-CO"/>
        </a:p>
      </dgm:t>
    </dgm:pt>
    <dgm:pt modelId="{B80E4ACD-1EE1-42DD-9438-3B0CED227640}" type="pres">
      <dgm:prSet presAssocID="{3F6F9F3C-F7E6-45A6-9857-B7703D9F0B17}" presName="composite" presStyleCnt="0"/>
      <dgm:spPr/>
    </dgm:pt>
    <dgm:pt modelId="{9ABC2142-11B0-46B9-AB67-CE803A7093C5}" type="pres">
      <dgm:prSet presAssocID="{3F6F9F3C-F7E6-45A6-9857-B7703D9F0B17}" presName="parentText" presStyleLbl="alignNode1" presStyleIdx="0" presStyleCnt="4">
        <dgm:presLayoutVars>
          <dgm:chMax val="1"/>
          <dgm:bulletEnabled val="1"/>
        </dgm:presLayoutVars>
      </dgm:prSet>
      <dgm:spPr/>
      <dgm:t>
        <a:bodyPr/>
        <a:lstStyle/>
        <a:p>
          <a:endParaRPr lang="es-CO"/>
        </a:p>
      </dgm:t>
    </dgm:pt>
    <dgm:pt modelId="{9A91BF9A-3FE0-4FFB-AC96-165C0E1ADF1F}" type="pres">
      <dgm:prSet presAssocID="{3F6F9F3C-F7E6-45A6-9857-B7703D9F0B17}" presName="descendantText" presStyleLbl="alignAcc1" presStyleIdx="0" presStyleCnt="4">
        <dgm:presLayoutVars>
          <dgm:bulletEnabled val="1"/>
        </dgm:presLayoutVars>
      </dgm:prSet>
      <dgm:spPr/>
      <dgm:t>
        <a:bodyPr/>
        <a:lstStyle/>
        <a:p>
          <a:endParaRPr lang="es-CO"/>
        </a:p>
      </dgm:t>
    </dgm:pt>
    <dgm:pt modelId="{F935EAA9-7A76-4531-AA27-B6C7EA46E0D0}" type="pres">
      <dgm:prSet presAssocID="{E6D3716B-8B7F-41AE-B7C6-A0680C635EAF}" presName="sp" presStyleCnt="0"/>
      <dgm:spPr/>
    </dgm:pt>
    <dgm:pt modelId="{1EA2D92F-7C14-4593-9611-40D46B8BFC4C}" type="pres">
      <dgm:prSet presAssocID="{F2349EEA-4A82-4F49-8103-CFE3C33C658D}" presName="composite" presStyleCnt="0"/>
      <dgm:spPr/>
    </dgm:pt>
    <dgm:pt modelId="{CC300084-D05A-4BFE-8C0E-DE2BCBD28102}" type="pres">
      <dgm:prSet presAssocID="{F2349EEA-4A82-4F49-8103-CFE3C33C658D}" presName="parentText" presStyleLbl="alignNode1" presStyleIdx="1" presStyleCnt="4">
        <dgm:presLayoutVars>
          <dgm:chMax val="1"/>
          <dgm:bulletEnabled val="1"/>
        </dgm:presLayoutVars>
      </dgm:prSet>
      <dgm:spPr/>
      <dgm:t>
        <a:bodyPr/>
        <a:lstStyle/>
        <a:p>
          <a:endParaRPr lang="es-CO"/>
        </a:p>
      </dgm:t>
    </dgm:pt>
    <dgm:pt modelId="{7374C33B-B3F7-4BF1-BD4D-578E2FA27AB4}" type="pres">
      <dgm:prSet presAssocID="{F2349EEA-4A82-4F49-8103-CFE3C33C658D}" presName="descendantText" presStyleLbl="alignAcc1" presStyleIdx="1" presStyleCnt="4">
        <dgm:presLayoutVars>
          <dgm:bulletEnabled val="1"/>
        </dgm:presLayoutVars>
      </dgm:prSet>
      <dgm:spPr/>
      <dgm:t>
        <a:bodyPr/>
        <a:lstStyle/>
        <a:p>
          <a:endParaRPr lang="es-CO"/>
        </a:p>
      </dgm:t>
    </dgm:pt>
    <dgm:pt modelId="{D746D460-185E-452A-906F-7719B7049453}" type="pres">
      <dgm:prSet presAssocID="{7A7A6E08-7789-43B3-92B0-8185DC04040B}" presName="sp" presStyleCnt="0"/>
      <dgm:spPr/>
    </dgm:pt>
    <dgm:pt modelId="{C16E77A9-ADE0-41AC-B439-A04E224EE1EB}" type="pres">
      <dgm:prSet presAssocID="{80015568-161D-4E70-81C2-8943E1D2A1D2}" presName="composite" presStyleCnt="0"/>
      <dgm:spPr/>
    </dgm:pt>
    <dgm:pt modelId="{49390C89-305D-4E54-9FCC-12AEB5EA6EED}" type="pres">
      <dgm:prSet presAssocID="{80015568-161D-4E70-81C2-8943E1D2A1D2}" presName="parentText" presStyleLbl="alignNode1" presStyleIdx="2" presStyleCnt="4">
        <dgm:presLayoutVars>
          <dgm:chMax val="1"/>
          <dgm:bulletEnabled val="1"/>
        </dgm:presLayoutVars>
      </dgm:prSet>
      <dgm:spPr/>
      <dgm:t>
        <a:bodyPr/>
        <a:lstStyle/>
        <a:p>
          <a:endParaRPr lang="es-CO"/>
        </a:p>
      </dgm:t>
    </dgm:pt>
    <dgm:pt modelId="{1BDD5A57-6101-43CC-9AFC-F617DD93699F}" type="pres">
      <dgm:prSet presAssocID="{80015568-161D-4E70-81C2-8943E1D2A1D2}" presName="descendantText" presStyleLbl="alignAcc1" presStyleIdx="2" presStyleCnt="4">
        <dgm:presLayoutVars>
          <dgm:bulletEnabled val="1"/>
        </dgm:presLayoutVars>
      </dgm:prSet>
      <dgm:spPr/>
      <dgm:t>
        <a:bodyPr/>
        <a:lstStyle/>
        <a:p>
          <a:endParaRPr lang="es-CO"/>
        </a:p>
      </dgm:t>
    </dgm:pt>
    <dgm:pt modelId="{3D50364B-6492-41F2-83C5-78028ADC5E3E}" type="pres">
      <dgm:prSet presAssocID="{8B8BC549-A2C9-4A46-9FF1-B9C424D1B83F}" presName="sp" presStyleCnt="0"/>
      <dgm:spPr/>
    </dgm:pt>
    <dgm:pt modelId="{D55981B1-292A-4F5D-ABB0-807972E03F90}" type="pres">
      <dgm:prSet presAssocID="{D25F911F-741D-43B8-BC28-0B2276CCC203}" presName="composite" presStyleCnt="0"/>
      <dgm:spPr/>
    </dgm:pt>
    <dgm:pt modelId="{F544B385-8178-4642-9CC5-2452A8316401}" type="pres">
      <dgm:prSet presAssocID="{D25F911F-741D-43B8-BC28-0B2276CCC203}" presName="parentText" presStyleLbl="alignNode1" presStyleIdx="3" presStyleCnt="4">
        <dgm:presLayoutVars>
          <dgm:chMax val="1"/>
          <dgm:bulletEnabled val="1"/>
        </dgm:presLayoutVars>
      </dgm:prSet>
      <dgm:spPr/>
      <dgm:t>
        <a:bodyPr/>
        <a:lstStyle/>
        <a:p>
          <a:endParaRPr lang="es-CO"/>
        </a:p>
      </dgm:t>
    </dgm:pt>
    <dgm:pt modelId="{6C3A75C8-5B81-4BFA-ABE5-810A2E217521}" type="pres">
      <dgm:prSet presAssocID="{D25F911F-741D-43B8-BC28-0B2276CCC203}" presName="descendantText" presStyleLbl="alignAcc1" presStyleIdx="3" presStyleCnt="4">
        <dgm:presLayoutVars>
          <dgm:bulletEnabled val="1"/>
        </dgm:presLayoutVars>
      </dgm:prSet>
      <dgm:spPr/>
      <dgm:t>
        <a:bodyPr/>
        <a:lstStyle/>
        <a:p>
          <a:endParaRPr lang="es-CO"/>
        </a:p>
      </dgm:t>
    </dgm:pt>
  </dgm:ptLst>
  <dgm:cxnLst>
    <dgm:cxn modelId="{A7FF1975-4522-4A09-BC8A-F543D4A75839}" type="presOf" srcId="{D25F911F-741D-43B8-BC28-0B2276CCC203}" destId="{F544B385-8178-4642-9CC5-2452A8316401}" srcOrd="0" destOrd="0" presId="urn:microsoft.com/office/officeart/2005/8/layout/chevron2"/>
    <dgm:cxn modelId="{4F56587E-8E58-4B9D-BFB2-A05E769E53EE}" type="presOf" srcId="{98B8C834-404A-496E-85B5-4510BC5E6C64}" destId="{6C3A75C8-5B81-4BFA-ABE5-810A2E217521}" srcOrd="0" destOrd="0" presId="urn:microsoft.com/office/officeart/2005/8/layout/chevron2"/>
    <dgm:cxn modelId="{9FE49DEB-B6A6-4BF8-9756-3E6CFCC84F6D}" type="presOf" srcId="{80015568-161D-4E70-81C2-8943E1D2A1D2}" destId="{49390C89-305D-4E54-9FCC-12AEB5EA6EED}" srcOrd="0" destOrd="0" presId="urn:microsoft.com/office/officeart/2005/8/layout/chevron2"/>
    <dgm:cxn modelId="{348C40CA-E0BE-462F-9269-20ECD927A8C7}" srcId="{D25F911F-741D-43B8-BC28-0B2276CCC203}" destId="{98B8C834-404A-496E-85B5-4510BC5E6C64}" srcOrd="0" destOrd="0" parTransId="{F99A7ED8-3D0B-49EB-B007-910E8F58BC41}" sibTransId="{2C2706BC-9223-49BC-B851-57B3B8C63CF9}"/>
    <dgm:cxn modelId="{AEC1C28B-EB29-43B2-90F7-C1A488E06EE6}" type="presOf" srcId="{468ED64B-E0CA-4786-8AC2-DE8B49EE22B7}" destId="{43419701-8AF9-4DD0-A007-097481CB018D}" srcOrd="0" destOrd="0" presId="urn:microsoft.com/office/officeart/2005/8/layout/chevron2"/>
    <dgm:cxn modelId="{29C3FB67-85E4-4A57-9385-52BDB6E9D5F1}" srcId="{F2349EEA-4A82-4F49-8103-CFE3C33C658D}" destId="{59639580-B7F6-4791-8D38-3ECD56D583E9}" srcOrd="0" destOrd="0" parTransId="{44D1D85C-29DE-4F9C-8125-FDA75D97E000}" sibTransId="{BF66BF20-1CF3-42A7-AD0A-B753CF9E8FC8}"/>
    <dgm:cxn modelId="{4FE67D7D-BB4F-428A-8E6C-E93849E46D13}" srcId="{80015568-161D-4E70-81C2-8943E1D2A1D2}" destId="{1D93D045-6410-493D-8C5A-41C8A6527E27}" srcOrd="0" destOrd="0" parTransId="{82062837-6669-4BD3-B232-940B6A9357D9}" sibTransId="{41E05107-4413-42C5-9D7E-DBE5A5491DB9}"/>
    <dgm:cxn modelId="{AE314676-A04C-4728-A4C4-DDC03AD7ABE9}" srcId="{468ED64B-E0CA-4786-8AC2-DE8B49EE22B7}" destId="{3F6F9F3C-F7E6-45A6-9857-B7703D9F0B17}" srcOrd="0" destOrd="0" parTransId="{6D2767DE-2C1F-4322-8925-BE44A753AF8F}" sibTransId="{E6D3716B-8B7F-41AE-B7C6-A0680C635EAF}"/>
    <dgm:cxn modelId="{7F1006DA-D537-4266-9CAD-DF813565C275}" type="presOf" srcId="{F2349EEA-4A82-4F49-8103-CFE3C33C658D}" destId="{CC300084-D05A-4BFE-8C0E-DE2BCBD28102}" srcOrd="0" destOrd="0" presId="urn:microsoft.com/office/officeart/2005/8/layout/chevron2"/>
    <dgm:cxn modelId="{9BF85A7F-E2C3-4CA2-89B6-612B497289AF}" type="presOf" srcId="{1D93D045-6410-493D-8C5A-41C8A6527E27}" destId="{1BDD5A57-6101-43CC-9AFC-F617DD93699F}" srcOrd="0" destOrd="0" presId="urn:microsoft.com/office/officeart/2005/8/layout/chevron2"/>
    <dgm:cxn modelId="{A38AE206-6F26-49A0-BB7D-ED144D15289A}" srcId="{3F6F9F3C-F7E6-45A6-9857-B7703D9F0B17}" destId="{81F91563-AF28-4D89-A7FD-474D42AC8661}" srcOrd="0" destOrd="0" parTransId="{6B193135-E704-4FA9-B0D3-67B3FC361803}" sibTransId="{31AB11DF-E7A5-4250-871D-C6423D879608}"/>
    <dgm:cxn modelId="{8338874B-5587-4577-8B0D-F2952D6BE5F8}" type="presOf" srcId="{3F6F9F3C-F7E6-45A6-9857-B7703D9F0B17}" destId="{9ABC2142-11B0-46B9-AB67-CE803A7093C5}" srcOrd="0" destOrd="0" presId="urn:microsoft.com/office/officeart/2005/8/layout/chevron2"/>
    <dgm:cxn modelId="{17DEC7E8-8750-4ECC-9634-A417BBB675D2}" type="presOf" srcId="{81F91563-AF28-4D89-A7FD-474D42AC8661}" destId="{9A91BF9A-3FE0-4FFB-AC96-165C0E1ADF1F}" srcOrd="0" destOrd="0" presId="urn:microsoft.com/office/officeart/2005/8/layout/chevron2"/>
    <dgm:cxn modelId="{A22FCE45-6BCF-4AF0-96D3-8D2B867D6150}" srcId="{468ED64B-E0CA-4786-8AC2-DE8B49EE22B7}" destId="{D25F911F-741D-43B8-BC28-0B2276CCC203}" srcOrd="3" destOrd="0" parTransId="{D1E437AB-03A9-45D8-B2ED-C3AA644D8F1C}" sibTransId="{5E473DD9-280B-421F-B4F5-E6874FAEA428}"/>
    <dgm:cxn modelId="{E9460B65-F010-4A13-8708-ED4BB6C46299}" srcId="{468ED64B-E0CA-4786-8AC2-DE8B49EE22B7}" destId="{80015568-161D-4E70-81C2-8943E1D2A1D2}" srcOrd="2" destOrd="0" parTransId="{55B17A44-1462-4398-83EF-241C5F14FFA9}" sibTransId="{8B8BC549-A2C9-4A46-9FF1-B9C424D1B83F}"/>
    <dgm:cxn modelId="{36C85D86-AFD7-4A9A-9B80-06B1A3D13D8D}" srcId="{468ED64B-E0CA-4786-8AC2-DE8B49EE22B7}" destId="{F2349EEA-4A82-4F49-8103-CFE3C33C658D}" srcOrd="1" destOrd="0" parTransId="{624E4516-697A-41FA-A19E-5539D6BD535D}" sibTransId="{7A7A6E08-7789-43B3-92B0-8185DC04040B}"/>
    <dgm:cxn modelId="{526BDE1F-2DD1-4635-8B45-3D0BFE4B6B80}" type="presOf" srcId="{59639580-B7F6-4791-8D38-3ECD56D583E9}" destId="{7374C33B-B3F7-4BF1-BD4D-578E2FA27AB4}" srcOrd="0" destOrd="0" presId="urn:microsoft.com/office/officeart/2005/8/layout/chevron2"/>
    <dgm:cxn modelId="{87A0AB70-5B8D-4075-BF67-C9A503377FA6}" type="presParOf" srcId="{43419701-8AF9-4DD0-A007-097481CB018D}" destId="{B80E4ACD-1EE1-42DD-9438-3B0CED227640}" srcOrd="0" destOrd="0" presId="urn:microsoft.com/office/officeart/2005/8/layout/chevron2"/>
    <dgm:cxn modelId="{B21191D0-E34D-47C6-87CD-CC56B56FDEAC}" type="presParOf" srcId="{B80E4ACD-1EE1-42DD-9438-3B0CED227640}" destId="{9ABC2142-11B0-46B9-AB67-CE803A7093C5}" srcOrd="0" destOrd="0" presId="urn:microsoft.com/office/officeart/2005/8/layout/chevron2"/>
    <dgm:cxn modelId="{C4E29E61-A79A-4276-80F2-F0CE7681F0F8}" type="presParOf" srcId="{B80E4ACD-1EE1-42DD-9438-3B0CED227640}" destId="{9A91BF9A-3FE0-4FFB-AC96-165C0E1ADF1F}" srcOrd="1" destOrd="0" presId="urn:microsoft.com/office/officeart/2005/8/layout/chevron2"/>
    <dgm:cxn modelId="{5B096D9B-1DD4-4497-B60B-9CC24A4931B7}" type="presParOf" srcId="{43419701-8AF9-4DD0-A007-097481CB018D}" destId="{F935EAA9-7A76-4531-AA27-B6C7EA46E0D0}" srcOrd="1" destOrd="0" presId="urn:microsoft.com/office/officeart/2005/8/layout/chevron2"/>
    <dgm:cxn modelId="{25E0E7A9-478D-4687-9C25-585221358768}" type="presParOf" srcId="{43419701-8AF9-4DD0-A007-097481CB018D}" destId="{1EA2D92F-7C14-4593-9611-40D46B8BFC4C}" srcOrd="2" destOrd="0" presId="urn:microsoft.com/office/officeart/2005/8/layout/chevron2"/>
    <dgm:cxn modelId="{41F1A3D4-D794-4AF5-8647-E5458DE2A2F6}" type="presParOf" srcId="{1EA2D92F-7C14-4593-9611-40D46B8BFC4C}" destId="{CC300084-D05A-4BFE-8C0E-DE2BCBD28102}" srcOrd="0" destOrd="0" presId="urn:microsoft.com/office/officeart/2005/8/layout/chevron2"/>
    <dgm:cxn modelId="{A7FE413B-4883-4FF4-855E-DAA9E8C4247A}" type="presParOf" srcId="{1EA2D92F-7C14-4593-9611-40D46B8BFC4C}" destId="{7374C33B-B3F7-4BF1-BD4D-578E2FA27AB4}" srcOrd="1" destOrd="0" presId="urn:microsoft.com/office/officeart/2005/8/layout/chevron2"/>
    <dgm:cxn modelId="{8C4B9E93-D10F-4606-AC30-B4D2E4F8C99D}" type="presParOf" srcId="{43419701-8AF9-4DD0-A007-097481CB018D}" destId="{D746D460-185E-452A-906F-7719B7049453}" srcOrd="3" destOrd="0" presId="urn:microsoft.com/office/officeart/2005/8/layout/chevron2"/>
    <dgm:cxn modelId="{0D1D0C3D-CCBC-4958-9981-54C32334D098}" type="presParOf" srcId="{43419701-8AF9-4DD0-A007-097481CB018D}" destId="{C16E77A9-ADE0-41AC-B439-A04E224EE1EB}" srcOrd="4" destOrd="0" presId="urn:microsoft.com/office/officeart/2005/8/layout/chevron2"/>
    <dgm:cxn modelId="{DE5C6B1A-9D94-4EED-A22E-5742E7958F6D}" type="presParOf" srcId="{C16E77A9-ADE0-41AC-B439-A04E224EE1EB}" destId="{49390C89-305D-4E54-9FCC-12AEB5EA6EED}" srcOrd="0" destOrd="0" presId="urn:microsoft.com/office/officeart/2005/8/layout/chevron2"/>
    <dgm:cxn modelId="{D0C6D19A-EA80-4643-AC31-7833AF5208C2}" type="presParOf" srcId="{C16E77A9-ADE0-41AC-B439-A04E224EE1EB}" destId="{1BDD5A57-6101-43CC-9AFC-F617DD93699F}" srcOrd="1" destOrd="0" presId="urn:microsoft.com/office/officeart/2005/8/layout/chevron2"/>
    <dgm:cxn modelId="{312D01BC-64D7-429D-BA8C-15225CD1D73D}" type="presParOf" srcId="{43419701-8AF9-4DD0-A007-097481CB018D}" destId="{3D50364B-6492-41F2-83C5-78028ADC5E3E}" srcOrd="5" destOrd="0" presId="urn:microsoft.com/office/officeart/2005/8/layout/chevron2"/>
    <dgm:cxn modelId="{93D25404-5520-4256-81C3-CC1854ECAB53}" type="presParOf" srcId="{43419701-8AF9-4DD0-A007-097481CB018D}" destId="{D55981B1-292A-4F5D-ABB0-807972E03F90}" srcOrd="6" destOrd="0" presId="urn:microsoft.com/office/officeart/2005/8/layout/chevron2"/>
    <dgm:cxn modelId="{AEB78782-9CDA-4F09-AFA5-15A54CB27764}" type="presParOf" srcId="{D55981B1-292A-4F5D-ABB0-807972E03F90}" destId="{F544B385-8178-4642-9CC5-2452A8316401}" srcOrd="0" destOrd="0" presId="urn:microsoft.com/office/officeart/2005/8/layout/chevron2"/>
    <dgm:cxn modelId="{BA20FE34-446A-40C0-AD45-D43D56E2496F}" type="presParOf" srcId="{D55981B1-292A-4F5D-ABB0-807972E03F90}" destId="{6C3A75C8-5B81-4BFA-ABE5-810A2E217521}"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256A200C-F70C-4FBA-9EB6-C9BDEF8D8568}"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s-CO"/>
        </a:p>
      </dgm:t>
    </dgm:pt>
    <dgm:pt modelId="{DBA66D84-6108-4AC1-867C-E497EDFCFF8F}">
      <dgm:prSet phldrT="[Texto]"/>
      <dgm:spPr/>
      <dgm:t>
        <a:bodyPr/>
        <a:lstStyle/>
        <a:p>
          <a:r>
            <a:rPr lang="es-CO" dirty="0" smtClean="0"/>
            <a:t>Enseñanza como parte del bachillerato</a:t>
          </a:r>
          <a:endParaRPr lang="es-CO" dirty="0"/>
        </a:p>
      </dgm:t>
    </dgm:pt>
    <dgm:pt modelId="{D42EE046-9D6A-42B6-9A1C-F39A30A790AA}" type="parTrans" cxnId="{1F0DA842-ADB8-4772-888A-39BAE3CFD176}">
      <dgm:prSet/>
      <dgm:spPr/>
      <dgm:t>
        <a:bodyPr/>
        <a:lstStyle/>
        <a:p>
          <a:endParaRPr lang="es-CO"/>
        </a:p>
      </dgm:t>
    </dgm:pt>
    <dgm:pt modelId="{313903B1-0A4E-491B-A7A1-6858E4309B23}" type="sibTrans" cxnId="{1F0DA842-ADB8-4772-888A-39BAE3CFD176}">
      <dgm:prSet/>
      <dgm:spPr/>
      <dgm:t>
        <a:bodyPr/>
        <a:lstStyle/>
        <a:p>
          <a:endParaRPr lang="es-CO"/>
        </a:p>
      </dgm:t>
    </dgm:pt>
    <dgm:pt modelId="{BBA68AE0-261E-48AE-B945-A5849A431A4D}">
      <dgm:prSet phldrT="[Texto]"/>
      <dgm:spPr/>
      <dgm:t>
        <a:bodyPr/>
        <a:lstStyle/>
        <a:p>
          <a:r>
            <a:rPr lang="es-CO" dirty="0" smtClean="0"/>
            <a:t>Enseñanza básica en la Escuela de Comercio</a:t>
          </a:r>
          <a:endParaRPr lang="es-CO" dirty="0"/>
        </a:p>
      </dgm:t>
    </dgm:pt>
    <dgm:pt modelId="{FF4C17CC-F271-48E7-A169-A778407C4B2B}" type="parTrans" cxnId="{01B8DFCB-E0B1-4B1A-96BA-FC70C25D329E}">
      <dgm:prSet/>
      <dgm:spPr/>
      <dgm:t>
        <a:bodyPr/>
        <a:lstStyle/>
        <a:p>
          <a:endParaRPr lang="es-CO"/>
        </a:p>
      </dgm:t>
    </dgm:pt>
    <dgm:pt modelId="{AF14E7C8-A82E-44C5-912F-2EE2AB468A2B}" type="sibTrans" cxnId="{01B8DFCB-E0B1-4B1A-96BA-FC70C25D329E}">
      <dgm:prSet/>
      <dgm:spPr/>
      <dgm:t>
        <a:bodyPr/>
        <a:lstStyle/>
        <a:p>
          <a:endParaRPr lang="es-CO"/>
        </a:p>
      </dgm:t>
    </dgm:pt>
    <dgm:pt modelId="{37F77276-1DE8-4FC5-9A18-B24EE39964C6}">
      <dgm:prSet phldrT="[Texto]"/>
      <dgm:spPr/>
      <dgm:t>
        <a:bodyPr/>
        <a:lstStyle/>
        <a:p>
          <a:r>
            <a:rPr lang="es-CO" dirty="0" smtClean="0"/>
            <a:t>Enseñanza como parte del programa de profesiones no contables</a:t>
          </a:r>
          <a:endParaRPr lang="es-CO" dirty="0"/>
        </a:p>
      </dgm:t>
    </dgm:pt>
    <dgm:pt modelId="{AC8C90E7-8B3E-4B11-A8AB-38985EFF7F81}" type="parTrans" cxnId="{1EFEEE57-CFB6-4CDF-8B37-A0888CEBFD1E}">
      <dgm:prSet/>
      <dgm:spPr/>
      <dgm:t>
        <a:bodyPr/>
        <a:lstStyle/>
        <a:p>
          <a:endParaRPr lang="es-CO"/>
        </a:p>
      </dgm:t>
    </dgm:pt>
    <dgm:pt modelId="{D5189A44-CA94-4CC6-B60A-629C0F150F79}" type="sibTrans" cxnId="{1EFEEE57-CFB6-4CDF-8B37-A0888CEBFD1E}">
      <dgm:prSet/>
      <dgm:spPr/>
      <dgm:t>
        <a:bodyPr/>
        <a:lstStyle/>
        <a:p>
          <a:endParaRPr lang="es-CO"/>
        </a:p>
      </dgm:t>
    </dgm:pt>
    <dgm:pt modelId="{2D942FBF-72F9-43E7-BB60-76B8927D76C0}">
      <dgm:prSet phldrT="[Texto]"/>
      <dgm:spPr/>
      <dgm:t>
        <a:bodyPr/>
        <a:lstStyle/>
        <a:p>
          <a:r>
            <a:rPr lang="es-CO" dirty="0" smtClean="0"/>
            <a:t>Enseñanza como parte de la educación industrial</a:t>
          </a:r>
          <a:endParaRPr lang="es-CO" dirty="0"/>
        </a:p>
      </dgm:t>
    </dgm:pt>
    <dgm:pt modelId="{2EA9CEFF-2A05-4C2F-A3A2-23DAB5A8AFBE}" type="parTrans" cxnId="{626E12D0-DD08-4B47-BFA2-F636AD1EDF09}">
      <dgm:prSet/>
      <dgm:spPr/>
      <dgm:t>
        <a:bodyPr/>
        <a:lstStyle/>
        <a:p>
          <a:endParaRPr lang="es-CO"/>
        </a:p>
      </dgm:t>
    </dgm:pt>
    <dgm:pt modelId="{0470B775-8B2F-48F6-9C17-F18F6F913DA3}" type="sibTrans" cxnId="{626E12D0-DD08-4B47-BFA2-F636AD1EDF09}">
      <dgm:prSet/>
      <dgm:spPr/>
      <dgm:t>
        <a:bodyPr/>
        <a:lstStyle/>
        <a:p>
          <a:endParaRPr lang="es-CO"/>
        </a:p>
      </dgm:t>
    </dgm:pt>
    <dgm:pt modelId="{54309E08-1A69-4652-A5F7-EC4FDC1DDFF3}">
      <dgm:prSet phldrT="[Texto]"/>
      <dgm:spPr/>
      <dgm:t>
        <a:bodyPr/>
        <a:lstStyle/>
        <a:p>
          <a:r>
            <a:rPr lang="es-CO" dirty="0" smtClean="0"/>
            <a:t>Curso de Contador Licenciado</a:t>
          </a:r>
          <a:endParaRPr lang="es-CO" dirty="0"/>
        </a:p>
      </dgm:t>
    </dgm:pt>
    <dgm:pt modelId="{DC611C1B-57ED-40AC-B6C9-756E6EC52667}" type="parTrans" cxnId="{9276A3DA-B2F4-4A79-9067-2E92AF599065}">
      <dgm:prSet/>
      <dgm:spPr/>
      <dgm:t>
        <a:bodyPr/>
        <a:lstStyle/>
        <a:p>
          <a:endParaRPr lang="es-CO"/>
        </a:p>
      </dgm:t>
    </dgm:pt>
    <dgm:pt modelId="{F3254A8D-062C-4CCF-9E3F-B0159DA26F76}" type="sibTrans" cxnId="{9276A3DA-B2F4-4A79-9067-2E92AF599065}">
      <dgm:prSet/>
      <dgm:spPr/>
      <dgm:t>
        <a:bodyPr/>
        <a:lstStyle/>
        <a:p>
          <a:endParaRPr lang="es-CO"/>
        </a:p>
      </dgm:t>
    </dgm:pt>
    <dgm:pt modelId="{C57CC545-609A-413B-9B0E-69DF7AD03DA8}">
      <dgm:prSet phldrT="[Texto]"/>
      <dgm:spPr/>
      <dgm:t>
        <a:bodyPr/>
        <a:lstStyle/>
        <a:p>
          <a:r>
            <a:rPr lang="es-CO" dirty="0" smtClean="0"/>
            <a:t>Enseñanza de comercio especializada: Contador Público Juramentado</a:t>
          </a:r>
          <a:endParaRPr lang="es-CO" dirty="0"/>
        </a:p>
      </dgm:t>
    </dgm:pt>
    <dgm:pt modelId="{78F6194D-E19B-480E-9E88-33FF04F267A3}" type="parTrans" cxnId="{5C04B04D-5D91-4298-BCEC-B8380753E775}">
      <dgm:prSet/>
      <dgm:spPr/>
      <dgm:t>
        <a:bodyPr/>
        <a:lstStyle/>
        <a:p>
          <a:endParaRPr lang="es-CO"/>
        </a:p>
      </dgm:t>
    </dgm:pt>
    <dgm:pt modelId="{C1F53A57-A669-4A3B-AB50-AD47461BD984}" type="sibTrans" cxnId="{5C04B04D-5D91-4298-BCEC-B8380753E775}">
      <dgm:prSet/>
      <dgm:spPr/>
      <dgm:t>
        <a:bodyPr/>
        <a:lstStyle/>
        <a:p>
          <a:endParaRPr lang="es-CO"/>
        </a:p>
      </dgm:t>
    </dgm:pt>
    <dgm:pt modelId="{3EF2EA3D-D3DD-4B52-A3C6-F1CF9A3561FF}">
      <dgm:prSet phldrT="[Texto]"/>
      <dgm:spPr/>
      <dgm:t>
        <a:bodyPr/>
        <a:lstStyle/>
        <a:p>
          <a:r>
            <a:rPr lang="es-CO" dirty="0" smtClean="0"/>
            <a:t>Enseñanza universitaria de comercio: Contador Público Juramentado</a:t>
          </a:r>
          <a:endParaRPr lang="es-CO" dirty="0"/>
        </a:p>
      </dgm:t>
    </dgm:pt>
    <dgm:pt modelId="{B49E0BE9-7E8B-4783-A7E3-780F9110FC8D}" type="parTrans" cxnId="{843E3C57-7417-4C34-BBE8-3D1EFF6C6353}">
      <dgm:prSet/>
      <dgm:spPr/>
      <dgm:t>
        <a:bodyPr/>
        <a:lstStyle/>
        <a:p>
          <a:endParaRPr lang="es-CO"/>
        </a:p>
      </dgm:t>
    </dgm:pt>
    <dgm:pt modelId="{9B2600B6-3A7C-4BD2-A74B-5AAB074E5256}" type="sibTrans" cxnId="{843E3C57-7417-4C34-BBE8-3D1EFF6C6353}">
      <dgm:prSet/>
      <dgm:spPr/>
      <dgm:t>
        <a:bodyPr/>
        <a:lstStyle/>
        <a:p>
          <a:endParaRPr lang="es-CO"/>
        </a:p>
      </dgm:t>
    </dgm:pt>
    <dgm:pt modelId="{569001DE-FC2B-4089-9F6C-9B6BE0CB2FE1}">
      <dgm:prSet/>
      <dgm:spPr/>
      <dgm:t>
        <a:bodyPr/>
        <a:lstStyle/>
        <a:p>
          <a:r>
            <a:rPr lang="es-CO" dirty="0" smtClean="0"/>
            <a:t>Enseñanza profesional universitaria: Contador Público</a:t>
          </a:r>
          <a:endParaRPr lang="es-CO" dirty="0"/>
        </a:p>
      </dgm:t>
    </dgm:pt>
    <dgm:pt modelId="{1DB50FA7-0643-4A34-98EE-788E725252F3}" type="parTrans" cxnId="{C6129354-88B1-4C44-A92B-30DCBF74AD9B}">
      <dgm:prSet/>
      <dgm:spPr/>
    </dgm:pt>
    <dgm:pt modelId="{9813DB19-32D0-4A54-9C6E-0D85679F1DF2}" type="sibTrans" cxnId="{C6129354-88B1-4C44-A92B-30DCBF74AD9B}">
      <dgm:prSet/>
      <dgm:spPr/>
    </dgm:pt>
    <dgm:pt modelId="{1243E54C-EB7F-42A6-B5F1-1ED2A2A4576A}">
      <dgm:prSet/>
      <dgm:spPr/>
      <dgm:t>
        <a:bodyPr/>
        <a:lstStyle/>
        <a:p>
          <a:r>
            <a:rPr lang="es-CO" dirty="0" smtClean="0"/>
            <a:t>Formación avanzada o de postgrado</a:t>
          </a:r>
          <a:endParaRPr lang="es-CO" dirty="0"/>
        </a:p>
      </dgm:t>
    </dgm:pt>
    <dgm:pt modelId="{FE6804DA-79BD-44C9-8CDD-6646E5B138CD}" type="parTrans" cxnId="{F174E4AE-FE7A-4551-AD1A-B77FBFDD6CAF}">
      <dgm:prSet/>
      <dgm:spPr/>
    </dgm:pt>
    <dgm:pt modelId="{DC65E256-8D10-48E5-AE89-C1EE9528A3DB}" type="sibTrans" cxnId="{F174E4AE-FE7A-4551-AD1A-B77FBFDD6CAF}">
      <dgm:prSet/>
      <dgm:spPr/>
    </dgm:pt>
    <dgm:pt modelId="{1B11361A-A803-4C5A-976B-F55B335E6252}" type="pres">
      <dgm:prSet presAssocID="{256A200C-F70C-4FBA-9EB6-C9BDEF8D8568}" presName="Name0" presStyleCnt="0">
        <dgm:presLayoutVars>
          <dgm:dir/>
          <dgm:resizeHandles/>
        </dgm:presLayoutVars>
      </dgm:prSet>
      <dgm:spPr/>
      <dgm:t>
        <a:bodyPr/>
        <a:lstStyle/>
        <a:p>
          <a:endParaRPr lang="es-CO"/>
        </a:p>
      </dgm:t>
    </dgm:pt>
    <dgm:pt modelId="{6176E9BA-E0E0-4155-AFD6-CE753F908EDB}" type="pres">
      <dgm:prSet presAssocID="{DBA66D84-6108-4AC1-867C-E497EDFCFF8F}" presName="compNode" presStyleCnt="0"/>
      <dgm:spPr/>
    </dgm:pt>
    <dgm:pt modelId="{C09A9817-28A9-40E3-A64D-29617035D782}" type="pres">
      <dgm:prSet presAssocID="{DBA66D84-6108-4AC1-867C-E497EDFCFF8F}" presName="dummyConnPt" presStyleCnt="0"/>
      <dgm:spPr/>
    </dgm:pt>
    <dgm:pt modelId="{A7941E6A-D938-42B7-8BC7-A9CDBD359AC5}" type="pres">
      <dgm:prSet presAssocID="{DBA66D84-6108-4AC1-867C-E497EDFCFF8F}" presName="node" presStyleLbl="node1" presStyleIdx="0" presStyleCnt="9">
        <dgm:presLayoutVars>
          <dgm:bulletEnabled val="1"/>
        </dgm:presLayoutVars>
      </dgm:prSet>
      <dgm:spPr/>
      <dgm:t>
        <a:bodyPr/>
        <a:lstStyle/>
        <a:p>
          <a:endParaRPr lang="es-CO"/>
        </a:p>
      </dgm:t>
    </dgm:pt>
    <dgm:pt modelId="{59C43DF3-5D8A-4588-B4E1-F466497453CA}" type="pres">
      <dgm:prSet presAssocID="{313903B1-0A4E-491B-A7A1-6858E4309B23}" presName="sibTrans" presStyleLbl="bgSibTrans2D1" presStyleIdx="0" presStyleCnt="8"/>
      <dgm:spPr/>
      <dgm:t>
        <a:bodyPr/>
        <a:lstStyle/>
        <a:p>
          <a:endParaRPr lang="es-CO"/>
        </a:p>
      </dgm:t>
    </dgm:pt>
    <dgm:pt modelId="{2C41605D-9D6F-4231-A33D-6FC1AB765A3D}" type="pres">
      <dgm:prSet presAssocID="{BBA68AE0-261E-48AE-B945-A5849A431A4D}" presName="compNode" presStyleCnt="0"/>
      <dgm:spPr/>
    </dgm:pt>
    <dgm:pt modelId="{E9E2AE2B-2221-4D04-A404-8C94CDF9B5FD}" type="pres">
      <dgm:prSet presAssocID="{BBA68AE0-261E-48AE-B945-A5849A431A4D}" presName="dummyConnPt" presStyleCnt="0"/>
      <dgm:spPr/>
    </dgm:pt>
    <dgm:pt modelId="{973EE8B7-0289-4721-B428-44C0DBCDF6ED}" type="pres">
      <dgm:prSet presAssocID="{BBA68AE0-261E-48AE-B945-A5849A431A4D}" presName="node" presStyleLbl="node1" presStyleIdx="1" presStyleCnt="9">
        <dgm:presLayoutVars>
          <dgm:bulletEnabled val="1"/>
        </dgm:presLayoutVars>
      </dgm:prSet>
      <dgm:spPr/>
      <dgm:t>
        <a:bodyPr/>
        <a:lstStyle/>
        <a:p>
          <a:endParaRPr lang="es-CO"/>
        </a:p>
      </dgm:t>
    </dgm:pt>
    <dgm:pt modelId="{902966B9-EA1A-4E2F-8245-B4ACBC90EC7D}" type="pres">
      <dgm:prSet presAssocID="{AF14E7C8-A82E-44C5-912F-2EE2AB468A2B}" presName="sibTrans" presStyleLbl="bgSibTrans2D1" presStyleIdx="1" presStyleCnt="8"/>
      <dgm:spPr/>
      <dgm:t>
        <a:bodyPr/>
        <a:lstStyle/>
        <a:p>
          <a:endParaRPr lang="es-CO"/>
        </a:p>
      </dgm:t>
    </dgm:pt>
    <dgm:pt modelId="{93AD0CE2-CEA4-4D7F-943F-A8BF8EA3584E}" type="pres">
      <dgm:prSet presAssocID="{37F77276-1DE8-4FC5-9A18-B24EE39964C6}" presName="compNode" presStyleCnt="0"/>
      <dgm:spPr/>
    </dgm:pt>
    <dgm:pt modelId="{C964417B-55E8-4D6D-8185-671817F70A1C}" type="pres">
      <dgm:prSet presAssocID="{37F77276-1DE8-4FC5-9A18-B24EE39964C6}" presName="dummyConnPt" presStyleCnt="0"/>
      <dgm:spPr/>
    </dgm:pt>
    <dgm:pt modelId="{16962748-B23E-44B7-9E62-53E2509F1B88}" type="pres">
      <dgm:prSet presAssocID="{37F77276-1DE8-4FC5-9A18-B24EE39964C6}" presName="node" presStyleLbl="node1" presStyleIdx="2" presStyleCnt="9">
        <dgm:presLayoutVars>
          <dgm:bulletEnabled val="1"/>
        </dgm:presLayoutVars>
      </dgm:prSet>
      <dgm:spPr/>
      <dgm:t>
        <a:bodyPr/>
        <a:lstStyle/>
        <a:p>
          <a:endParaRPr lang="es-CO"/>
        </a:p>
      </dgm:t>
    </dgm:pt>
    <dgm:pt modelId="{D4A3BA69-588B-4267-8089-17B1ACA9EADB}" type="pres">
      <dgm:prSet presAssocID="{D5189A44-CA94-4CC6-B60A-629C0F150F79}" presName="sibTrans" presStyleLbl="bgSibTrans2D1" presStyleIdx="2" presStyleCnt="8"/>
      <dgm:spPr/>
      <dgm:t>
        <a:bodyPr/>
        <a:lstStyle/>
        <a:p>
          <a:endParaRPr lang="es-CO"/>
        </a:p>
      </dgm:t>
    </dgm:pt>
    <dgm:pt modelId="{EAAF427F-08C1-4BC9-BF95-A806E91235E8}" type="pres">
      <dgm:prSet presAssocID="{2D942FBF-72F9-43E7-BB60-76B8927D76C0}" presName="compNode" presStyleCnt="0"/>
      <dgm:spPr/>
    </dgm:pt>
    <dgm:pt modelId="{0A645BEA-7B86-4562-9BD2-F08E615E8010}" type="pres">
      <dgm:prSet presAssocID="{2D942FBF-72F9-43E7-BB60-76B8927D76C0}" presName="dummyConnPt" presStyleCnt="0"/>
      <dgm:spPr/>
    </dgm:pt>
    <dgm:pt modelId="{21038A46-9E07-4ABF-82A0-129813243E1A}" type="pres">
      <dgm:prSet presAssocID="{2D942FBF-72F9-43E7-BB60-76B8927D76C0}" presName="node" presStyleLbl="node1" presStyleIdx="3" presStyleCnt="9">
        <dgm:presLayoutVars>
          <dgm:bulletEnabled val="1"/>
        </dgm:presLayoutVars>
      </dgm:prSet>
      <dgm:spPr/>
      <dgm:t>
        <a:bodyPr/>
        <a:lstStyle/>
        <a:p>
          <a:endParaRPr lang="es-CO"/>
        </a:p>
      </dgm:t>
    </dgm:pt>
    <dgm:pt modelId="{7452DE7D-C05E-48DE-BD78-45FEC0F6C5B0}" type="pres">
      <dgm:prSet presAssocID="{0470B775-8B2F-48F6-9C17-F18F6F913DA3}" presName="sibTrans" presStyleLbl="bgSibTrans2D1" presStyleIdx="3" presStyleCnt="8"/>
      <dgm:spPr/>
      <dgm:t>
        <a:bodyPr/>
        <a:lstStyle/>
        <a:p>
          <a:endParaRPr lang="es-CO"/>
        </a:p>
      </dgm:t>
    </dgm:pt>
    <dgm:pt modelId="{6A861867-DF30-4929-B79F-0BBABA1190DE}" type="pres">
      <dgm:prSet presAssocID="{54309E08-1A69-4652-A5F7-EC4FDC1DDFF3}" presName="compNode" presStyleCnt="0"/>
      <dgm:spPr/>
    </dgm:pt>
    <dgm:pt modelId="{B0A00C2A-4C2C-4ABB-B14E-C603DCDA904E}" type="pres">
      <dgm:prSet presAssocID="{54309E08-1A69-4652-A5F7-EC4FDC1DDFF3}" presName="dummyConnPt" presStyleCnt="0"/>
      <dgm:spPr/>
    </dgm:pt>
    <dgm:pt modelId="{B9FF6C64-FD6D-440F-9102-AABFE1E55998}" type="pres">
      <dgm:prSet presAssocID="{54309E08-1A69-4652-A5F7-EC4FDC1DDFF3}" presName="node" presStyleLbl="node1" presStyleIdx="4" presStyleCnt="9">
        <dgm:presLayoutVars>
          <dgm:bulletEnabled val="1"/>
        </dgm:presLayoutVars>
      </dgm:prSet>
      <dgm:spPr/>
      <dgm:t>
        <a:bodyPr/>
        <a:lstStyle/>
        <a:p>
          <a:endParaRPr lang="es-CO"/>
        </a:p>
      </dgm:t>
    </dgm:pt>
    <dgm:pt modelId="{6EEE390F-A99A-4127-92D9-E89E7D725E96}" type="pres">
      <dgm:prSet presAssocID="{F3254A8D-062C-4CCF-9E3F-B0159DA26F76}" presName="sibTrans" presStyleLbl="bgSibTrans2D1" presStyleIdx="4" presStyleCnt="8"/>
      <dgm:spPr/>
      <dgm:t>
        <a:bodyPr/>
        <a:lstStyle/>
        <a:p>
          <a:endParaRPr lang="es-CO"/>
        </a:p>
      </dgm:t>
    </dgm:pt>
    <dgm:pt modelId="{4B3149B2-29A2-44D7-AB20-9FADD2B67D41}" type="pres">
      <dgm:prSet presAssocID="{C57CC545-609A-413B-9B0E-69DF7AD03DA8}" presName="compNode" presStyleCnt="0"/>
      <dgm:spPr/>
    </dgm:pt>
    <dgm:pt modelId="{8AE2B4FE-1150-479B-B926-A911E000B0A1}" type="pres">
      <dgm:prSet presAssocID="{C57CC545-609A-413B-9B0E-69DF7AD03DA8}" presName="dummyConnPt" presStyleCnt="0"/>
      <dgm:spPr/>
    </dgm:pt>
    <dgm:pt modelId="{9B71B20C-0AAC-4577-8E0B-56BC243AD69F}" type="pres">
      <dgm:prSet presAssocID="{C57CC545-609A-413B-9B0E-69DF7AD03DA8}" presName="node" presStyleLbl="node1" presStyleIdx="5" presStyleCnt="9">
        <dgm:presLayoutVars>
          <dgm:bulletEnabled val="1"/>
        </dgm:presLayoutVars>
      </dgm:prSet>
      <dgm:spPr/>
      <dgm:t>
        <a:bodyPr/>
        <a:lstStyle/>
        <a:p>
          <a:endParaRPr lang="es-CO"/>
        </a:p>
      </dgm:t>
    </dgm:pt>
    <dgm:pt modelId="{8266EC1D-0ADB-4FAC-9D2E-F504CD72F10B}" type="pres">
      <dgm:prSet presAssocID="{C1F53A57-A669-4A3B-AB50-AD47461BD984}" presName="sibTrans" presStyleLbl="bgSibTrans2D1" presStyleIdx="5" presStyleCnt="8"/>
      <dgm:spPr/>
      <dgm:t>
        <a:bodyPr/>
        <a:lstStyle/>
        <a:p>
          <a:endParaRPr lang="es-CO"/>
        </a:p>
      </dgm:t>
    </dgm:pt>
    <dgm:pt modelId="{F2745E53-B8C8-4E53-8A45-7D423D0B9F79}" type="pres">
      <dgm:prSet presAssocID="{3EF2EA3D-D3DD-4B52-A3C6-F1CF9A3561FF}" presName="compNode" presStyleCnt="0"/>
      <dgm:spPr/>
    </dgm:pt>
    <dgm:pt modelId="{3776C659-B44C-4362-B1BB-FA6079267614}" type="pres">
      <dgm:prSet presAssocID="{3EF2EA3D-D3DD-4B52-A3C6-F1CF9A3561FF}" presName="dummyConnPt" presStyleCnt="0"/>
      <dgm:spPr/>
    </dgm:pt>
    <dgm:pt modelId="{5D4F5B81-0A18-4931-A6E9-E58CC62BDCAF}" type="pres">
      <dgm:prSet presAssocID="{3EF2EA3D-D3DD-4B52-A3C6-F1CF9A3561FF}" presName="node" presStyleLbl="node1" presStyleIdx="6" presStyleCnt="9">
        <dgm:presLayoutVars>
          <dgm:bulletEnabled val="1"/>
        </dgm:presLayoutVars>
      </dgm:prSet>
      <dgm:spPr/>
      <dgm:t>
        <a:bodyPr/>
        <a:lstStyle/>
        <a:p>
          <a:endParaRPr lang="es-CO"/>
        </a:p>
      </dgm:t>
    </dgm:pt>
    <dgm:pt modelId="{DDA895C1-C280-4561-A82B-80F1AB6B4ADD}" type="pres">
      <dgm:prSet presAssocID="{9B2600B6-3A7C-4BD2-A74B-5AAB074E5256}" presName="sibTrans" presStyleLbl="bgSibTrans2D1" presStyleIdx="6" presStyleCnt="8"/>
      <dgm:spPr/>
      <dgm:t>
        <a:bodyPr/>
        <a:lstStyle/>
        <a:p>
          <a:endParaRPr lang="es-CO"/>
        </a:p>
      </dgm:t>
    </dgm:pt>
    <dgm:pt modelId="{0979E093-EB9D-47EB-A354-A5E8ACA9B626}" type="pres">
      <dgm:prSet presAssocID="{569001DE-FC2B-4089-9F6C-9B6BE0CB2FE1}" presName="compNode" presStyleCnt="0"/>
      <dgm:spPr/>
    </dgm:pt>
    <dgm:pt modelId="{D9010418-7DFF-4F07-8684-DD8C734091FA}" type="pres">
      <dgm:prSet presAssocID="{569001DE-FC2B-4089-9F6C-9B6BE0CB2FE1}" presName="dummyConnPt" presStyleCnt="0"/>
      <dgm:spPr/>
    </dgm:pt>
    <dgm:pt modelId="{D2C3EF12-FFCB-4096-B10D-DAB58B212CDC}" type="pres">
      <dgm:prSet presAssocID="{569001DE-FC2B-4089-9F6C-9B6BE0CB2FE1}" presName="node" presStyleLbl="node1" presStyleIdx="7" presStyleCnt="9">
        <dgm:presLayoutVars>
          <dgm:bulletEnabled val="1"/>
        </dgm:presLayoutVars>
      </dgm:prSet>
      <dgm:spPr/>
      <dgm:t>
        <a:bodyPr/>
        <a:lstStyle/>
        <a:p>
          <a:endParaRPr lang="es-CO"/>
        </a:p>
      </dgm:t>
    </dgm:pt>
    <dgm:pt modelId="{6E70837C-FA7C-4000-A32B-7492FBFF762F}" type="pres">
      <dgm:prSet presAssocID="{9813DB19-32D0-4A54-9C6E-0D85679F1DF2}" presName="sibTrans" presStyleLbl="bgSibTrans2D1" presStyleIdx="7" presStyleCnt="8"/>
      <dgm:spPr/>
    </dgm:pt>
    <dgm:pt modelId="{163E0238-DC11-4C3A-A19D-7A01F714A993}" type="pres">
      <dgm:prSet presAssocID="{1243E54C-EB7F-42A6-B5F1-1ED2A2A4576A}" presName="compNode" presStyleCnt="0"/>
      <dgm:spPr/>
    </dgm:pt>
    <dgm:pt modelId="{5268A062-C9C1-4FEF-8842-D6DC1EA17009}" type="pres">
      <dgm:prSet presAssocID="{1243E54C-EB7F-42A6-B5F1-1ED2A2A4576A}" presName="dummyConnPt" presStyleCnt="0"/>
      <dgm:spPr/>
    </dgm:pt>
    <dgm:pt modelId="{C01E9790-EB61-4CDF-805D-8776C8486EFC}" type="pres">
      <dgm:prSet presAssocID="{1243E54C-EB7F-42A6-B5F1-1ED2A2A4576A}" presName="node" presStyleLbl="node1" presStyleIdx="8" presStyleCnt="9">
        <dgm:presLayoutVars>
          <dgm:bulletEnabled val="1"/>
        </dgm:presLayoutVars>
      </dgm:prSet>
      <dgm:spPr/>
      <dgm:t>
        <a:bodyPr/>
        <a:lstStyle/>
        <a:p>
          <a:endParaRPr lang="es-CO"/>
        </a:p>
      </dgm:t>
    </dgm:pt>
  </dgm:ptLst>
  <dgm:cxnLst>
    <dgm:cxn modelId="{C585828E-5FD6-4F3A-A591-F531D412B25D}" type="presOf" srcId="{C1F53A57-A669-4A3B-AB50-AD47461BD984}" destId="{8266EC1D-0ADB-4FAC-9D2E-F504CD72F10B}" srcOrd="0" destOrd="0" presId="urn:microsoft.com/office/officeart/2005/8/layout/bProcess4"/>
    <dgm:cxn modelId="{35DC5BC0-A4A3-423B-8293-B9FAA48A72AF}" type="presOf" srcId="{F3254A8D-062C-4CCF-9E3F-B0159DA26F76}" destId="{6EEE390F-A99A-4127-92D9-E89E7D725E96}" srcOrd="0" destOrd="0" presId="urn:microsoft.com/office/officeart/2005/8/layout/bProcess4"/>
    <dgm:cxn modelId="{01B8DFCB-E0B1-4B1A-96BA-FC70C25D329E}" srcId="{256A200C-F70C-4FBA-9EB6-C9BDEF8D8568}" destId="{BBA68AE0-261E-48AE-B945-A5849A431A4D}" srcOrd="1" destOrd="0" parTransId="{FF4C17CC-F271-48E7-A169-A778407C4B2B}" sibTransId="{AF14E7C8-A82E-44C5-912F-2EE2AB468A2B}"/>
    <dgm:cxn modelId="{1435D17B-93E1-4E7E-8964-B027EEC7D488}" type="presOf" srcId="{BBA68AE0-261E-48AE-B945-A5849A431A4D}" destId="{973EE8B7-0289-4721-B428-44C0DBCDF6ED}" srcOrd="0" destOrd="0" presId="urn:microsoft.com/office/officeart/2005/8/layout/bProcess4"/>
    <dgm:cxn modelId="{D870FAEC-4A17-4311-A00A-E2241DF88882}" type="presOf" srcId="{0470B775-8B2F-48F6-9C17-F18F6F913DA3}" destId="{7452DE7D-C05E-48DE-BD78-45FEC0F6C5B0}" srcOrd="0" destOrd="0" presId="urn:microsoft.com/office/officeart/2005/8/layout/bProcess4"/>
    <dgm:cxn modelId="{0A6E0ABB-DB86-40DA-8DE7-9F36EA903D53}" type="presOf" srcId="{569001DE-FC2B-4089-9F6C-9B6BE0CB2FE1}" destId="{D2C3EF12-FFCB-4096-B10D-DAB58B212CDC}" srcOrd="0" destOrd="0" presId="urn:microsoft.com/office/officeart/2005/8/layout/bProcess4"/>
    <dgm:cxn modelId="{FAF42198-C2FD-4E04-86CE-BABDC5913010}" type="presOf" srcId="{2D942FBF-72F9-43E7-BB60-76B8927D76C0}" destId="{21038A46-9E07-4ABF-82A0-129813243E1A}" srcOrd="0" destOrd="0" presId="urn:microsoft.com/office/officeart/2005/8/layout/bProcess4"/>
    <dgm:cxn modelId="{ED467730-E9EA-4C5D-8E09-C8CD18291A16}" type="presOf" srcId="{9B2600B6-3A7C-4BD2-A74B-5AAB074E5256}" destId="{DDA895C1-C280-4561-A82B-80F1AB6B4ADD}" srcOrd="0" destOrd="0" presId="urn:microsoft.com/office/officeart/2005/8/layout/bProcess4"/>
    <dgm:cxn modelId="{0BC9FEB1-DEED-4379-A13E-E89F1BC67064}" type="presOf" srcId="{9813DB19-32D0-4A54-9C6E-0D85679F1DF2}" destId="{6E70837C-FA7C-4000-A32B-7492FBFF762F}" srcOrd="0" destOrd="0" presId="urn:microsoft.com/office/officeart/2005/8/layout/bProcess4"/>
    <dgm:cxn modelId="{AB0B9235-61C5-4AA9-A986-5483703C9683}" type="presOf" srcId="{256A200C-F70C-4FBA-9EB6-C9BDEF8D8568}" destId="{1B11361A-A803-4C5A-976B-F55B335E6252}" srcOrd="0" destOrd="0" presId="urn:microsoft.com/office/officeart/2005/8/layout/bProcess4"/>
    <dgm:cxn modelId="{E98C109D-14F0-41D3-B40B-5FBEC17EAAA8}" type="presOf" srcId="{313903B1-0A4E-491B-A7A1-6858E4309B23}" destId="{59C43DF3-5D8A-4588-B4E1-F466497453CA}" srcOrd="0" destOrd="0" presId="urn:microsoft.com/office/officeart/2005/8/layout/bProcess4"/>
    <dgm:cxn modelId="{843E3C57-7417-4C34-BBE8-3D1EFF6C6353}" srcId="{256A200C-F70C-4FBA-9EB6-C9BDEF8D8568}" destId="{3EF2EA3D-D3DD-4B52-A3C6-F1CF9A3561FF}" srcOrd="6" destOrd="0" parTransId="{B49E0BE9-7E8B-4783-A7E3-780F9110FC8D}" sibTransId="{9B2600B6-3A7C-4BD2-A74B-5AAB074E5256}"/>
    <dgm:cxn modelId="{6DE94B66-4CDC-4DAD-B7BE-34E1983A55F2}" type="presOf" srcId="{DBA66D84-6108-4AC1-867C-E497EDFCFF8F}" destId="{A7941E6A-D938-42B7-8BC7-A9CDBD359AC5}" srcOrd="0" destOrd="0" presId="urn:microsoft.com/office/officeart/2005/8/layout/bProcess4"/>
    <dgm:cxn modelId="{626E12D0-DD08-4B47-BFA2-F636AD1EDF09}" srcId="{256A200C-F70C-4FBA-9EB6-C9BDEF8D8568}" destId="{2D942FBF-72F9-43E7-BB60-76B8927D76C0}" srcOrd="3" destOrd="0" parTransId="{2EA9CEFF-2A05-4C2F-A3A2-23DAB5A8AFBE}" sibTransId="{0470B775-8B2F-48F6-9C17-F18F6F913DA3}"/>
    <dgm:cxn modelId="{CCCDDD69-A3E1-441C-BE55-445BBC125F71}" type="presOf" srcId="{54309E08-1A69-4652-A5F7-EC4FDC1DDFF3}" destId="{B9FF6C64-FD6D-440F-9102-AABFE1E55998}" srcOrd="0" destOrd="0" presId="urn:microsoft.com/office/officeart/2005/8/layout/bProcess4"/>
    <dgm:cxn modelId="{9276A3DA-B2F4-4A79-9067-2E92AF599065}" srcId="{256A200C-F70C-4FBA-9EB6-C9BDEF8D8568}" destId="{54309E08-1A69-4652-A5F7-EC4FDC1DDFF3}" srcOrd="4" destOrd="0" parTransId="{DC611C1B-57ED-40AC-B6C9-756E6EC52667}" sibTransId="{F3254A8D-062C-4CCF-9E3F-B0159DA26F76}"/>
    <dgm:cxn modelId="{FBD6E497-A75A-4EEA-B8CF-C95E1A93434E}" type="presOf" srcId="{AF14E7C8-A82E-44C5-912F-2EE2AB468A2B}" destId="{902966B9-EA1A-4E2F-8245-B4ACBC90EC7D}" srcOrd="0" destOrd="0" presId="urn:microsoft.com/office/officeart/2005/8/layout/bProcess4"/>
    <dgm:cxn modelId="{1F0DA842-ADB8-4772-888A-39BAE3CFD176}" srcId="{256A200C-F70C-4FBA-9EB6-C9BDEF8D8568}" destId="{DBA66D84-6108-4AC1-867C-E497EDFCFF8F}" srcOrd="0" destOrd="0" parTransId="{D42EE046-9D6A-42B6-9A1C-F39A30A790AA}" sibTransId="{313903B1-0A4E-491B-A7A1-6858E4309B23}"/>
    <dgm:cxn modelId="{857422A2-2470-4D99-B72A-D293EB2DF295}" type="presOf" srcId="{37F77276-1DE8-4FC5-9A18-B24EE39964C6}" destId="{16962748-B23E-44B7-9E62-53E2509F1B88}" srcOrd="0" destOrd="0" presId="urn:microsoft.com/office/officeart/2005/8/layout/bProcess4"/>
    <dgm:cxn modelId="{A7B4ECF8-EC22-4070-8066-F6279B72F130}" type="presOf" srcId="{C57CC545-609A-413B-9B0E-69DF7AD03DA8}" destId="{9B71B20C-0AAC-4577-8E0B-56BC243AD69F}" srcOrd="0" destOrd="0" presId="urn:microsoft.com/office/officeart/2005/8/layout/bProcess4"/>
    <dgm:cxn modelId="{59AD5030-F2E8-413B-968B-9EBA8FD2CF46}" type="presOf" srcId="{3EF2EA3D-D3DD-4B52-A3C6-F1CF9A3561FF}" destId="{5D4F5B81-0A18-4931-A6E9-E58CC62BDCAF}" srcOrd="0" destOrd="0" presId="urn:microsoft.com/office/officeart/2005/8/layout/bProcess4"/>
    <dgm:cxn modelId="{F174E4AE-FE7A-4551-AD1A-B77FBFDD6CAF}" srcId="{256A200C-F70C-4FBA-9EB6-C9BDEF8D8568}" destId="{1243E54C-EB7F-42A6-B5F1-1ED2A2A4576A}" srcOrd="8" destOrd="0" parTransId="{FE6804DA-79BD-44C9-8CDD-6646E5B138CD}" sibTransId="{DC65E256-8D10-48E5-AE89-C1EE9528A3DB}"/>
    <dgm:cxn modelId="{5C04B04D-5D91-4298-BCEC-B8380753E775}" srcId="{256A200C-F70C-4FBA-9EB6-C9BDEF8D8568}" destId="{C57CC545-609A-413B-9B0E-69DF7AD03DA8}" srcOrd="5" destOrd="0" parTransId="{78F6194D-E19B-480E-9E88-33FF04F267A3}" sibTransId="{C1F53A57-A669-4A3B-AB50-AD47461BD984}"/>
    <dgm:cxn modelId="{4BB519D5-1127-4C2F-9E84-9397A32BA480}" type="presOf" srcId="{1243E54C-EB7F-42A6-B5F1-1ED2A2A4576A}" destId="{C01E9790-EB61-4CDF-805D-8776C8486EFC}" srcOrd="0" destOrd="0" presId="urn:microsoft.com/office/officeart/2005/8/layout/bProcess4"/>
    <dgm:cxn modelId="{C6129354-88B1-4C44-A92B-30DCBF74AD9B}" srcId="{256A200C-F70C-4FBA-9EB6-C9BDEF8D8568}" destId="{569001DE-FC2B-4089-9F6C-9B6BE0CB2FE1}" srcOrd="7" destOrd="0" parTransId="{1DB50FA7-0643-4A34-98EE-788E725252F3}" sibTransId="{9813DB19-32D0-4A54-9C6E-0D85679F1DF2}"/>
    <dgm:cxn modelId="{A8CA7FD5-ADF0-4CB4-A4AC-9DD0A4EE945D}" type="presOf" srcId="{D5189A44-CA94-4CC6-B60A-629C0F150F79}" destId="{D4A3BA69-588B-4267-8089-17B1ACA9EADB}" srcOrd="0" destOrd="0" presId="urn:microsoft.com/office/officeart/2005/8/layout/bProcess4"/>
    <dgm:cxn modelId="{1EFEEE57-CFB6-4CDF-8B37-A0888CEBFD1E}" srcId="{256A200C-F70C-4FBA-9EB6-C9BDEF8D8568}" destId="{37F77276-1DE8-4FC5-9A18-B24EE39964C6}" srcOrd="2" destOrd="0" parTransId="{AC8C90E7-8B3E-4B11-A8AB-38985EFF7F81}" sibTransId="{D5189A44-CA94-4CC6-B60A-629C0F150F79}"/>
    <dgm:cxn modelId="{225493A0-2AD6-4E0E-A92E-89DF0A548DB4}" type="presParOf" srcId="{1B11361A-A803-4C5A-976B-F55B335E6252}" destId="{6176E9BA-E0E0-4155-AFD6-CE753F908EDB}" srcOrd="0" destOrd="0" presId="urn:microsoft.com/office/officeart/2005/8/layout/bProcess4"/>
    <dgm:cxn modelId="{F3281F42-4718-4CE3-A08A-DF7EC38393B3}" type="presParOf" srcId="{6176E9BA-E0E0-4155-AFD6-CE753F908EDB}" destId="{C09A9817-28A9-40E3-A64D-29617035D782}" srcOrd="0" destOrd="0" presId="urn:microsoft.com/office/officeart/2005/8/layout/bProcess4"/>
    <dgm:cxn modelId="{5894AC74-3D54-4426-9B14-1CCC3DB71E5B}" type="presParOf" srcId="{6176E9BA-E0E0-4155-AFD6-CE753F908EDB}" destId="{A7941E6A-D938-42B7-8BC7-A9CDBD359AC5}" srcOrd="1" destOrd="0" presId="urn:microsoft.com/office/officeart/2005/8/layout/bProcess4"/>
    <dgm:cxn modelId="{3CECC485-D0C5-4F6F-AF64-656FD9ED7160}" type="presParOf" srcId="{1B11361A-A803-4C5A-976B-F55B335E6252}" destId="{59C43DF3-5D8A-4588-B4E1-F466497453CA}" srcOrd="1" destOrd="0" presId="urn:microsoft.com/office/officeart/2005/8/layout/bProcess4"/>
    <dgm:cxn modelId="{767B479C-9858-49AD-A19E-ABFD080E9E06}" type="presParOf" srcId="{1B11361A-A803-4C5A-976B-F55B335E6252}" destId="{2C41605D-9D6F-4231-A33D-6FC1AB765A3D}" srcOrd="2" destOrd="0" presId="urn:microsoft.com/office/officeart/2005/8/layout/bProcess4"/>
    <dgm:cxn modelId="{FC1CA041-92AE-462A-A208-6235787EE51E}" type="presParOf" srcId="{2C41605D-9D6F-4231-A33D-6FC1AB765A3D}" destId="{E9E2AE2B-2221-4D04-A404-8C94CDF9B5FD}" srcOrd="0" destOrd="0" presId="urn:microsoft.com/office/officeart/2005/8/layout/bProcess4"/>
    <dgm:cxn modelId="{92A20DC3-44C9-4288-A5B4-6FEF0C09D1E4}" type="presParOf" srcId="{2C41605D-9D6F-4231-A33D-6FC1AB765A3D}" destId="{973EE8B7-0289-4721-B428-44C0DBCDF6ED}" srcOrd="1" destOrd="0" presId="urn:microsoft.com/office/officeart/2005/8/layout/bProcess4"/>
    <dgm:cxn modelId="{4BB8A029-6BA8-4F30-9135-868CD3F023D5}" type="presParOf" srcId="{1B11361A-A803-4C5A-976B-F55B335E6252}" destId="{902966B9-EA1A-4E2F-8245-B4ACBC90EC7D}" srcOrd="3" destOrd="0" presId="urn:microsoft.com/office/officeart/2005/8/layout/bProcess4"/>
    <dgm:cxn modelId="{CD6E66C6-DA27-437A-8793-9F9592B8A323}" type="presParOf" srcId="{1B11361A-A803-4C5A-976B-F55B335E6252}" destId="{93AD0CE2-CEA4-4D7F-943F-A8BF8EA3584E}" srcOrd="4" destOrd="0" presId="urn:microsoft.com/office/officeart/2005/8/layout/bProcess4"/>
    <dgm:cxn modelId="{8C878176-39EC-4368-B0A0-ED18E3A28D8C}" type="presParOf" srcId="{93AD0CE2-CEA4-4D7F-943F-A8BF8EA3584E}" destId="{C964417B-55E8-4D6D-8185-671817F70A1C}" srcOrd="0" destOrd="0" presId="urn:microsoft.com/office/officeart/2005/8/layout/bProcess4"/>
    <dgm:cxn modelId="{57B2BB2C-DCD8-435A-9A73-29A7874E280C}" type="presParOf" srcId="{93AD0CE2-CEA4-4D7F-943F-A8BF8EA3584E}" destId="{16962748-B23E-44B7-9E62-53E2509F1B88}" srcOrd="1" destOrd="0" presId="urn:microsoft.com/office/officeart/2005/8/layout/bProcess4"/>
    <dgm:cxn modelId="{3AB7A63C-D7ED-4864-BBCF-F0F8B695102F}" type="presParOf" srcId="{1B11361A-A803-4C5A-976B-F55B335E6252}" destId="{D4A3BA69-588B-4267-8089-17B1ACA9EADB}" srcOrd="5" destOrd="0" presId="urn:microsoft.com/office/officeart/2005/8/layout/bProcess4"/>
    <dgm:cxn modelId="{AE288009-6084-49DD-8001-7DBD5DFF45A0}" type="presParOf" srcId="{1B11361A-A803-4C5A-976B-F55B335E6252}" destId="{EAAF427F-08C1-4BC9-BF95-A806E91235E8}" srcOrd="6" destOrd="0" presId="urn:microsoft.com/office/officeart/2005/8/layout/bProcess4"/>
    <dgm:cxn modelId="{6E0E5552-8BB1-434D-8717-DA7D7B0A3E1B}" type="presParOf" srcId="{EAAF427F-08C1-4BC9-BF95-A806E91235E8}" destId="{0A645BEA-7B86-4562-9BD2-F08E615E8010}" srcOrd="0" destOrd="0" presId="urn:microsoft.com/office/officeart/2005/8/layout/bProcess4"/>
    <dgm:cxn modelId="{D7C9FB99-4637-4901-9F33-A2540FEE3D84}" type="presParOf" srcId="{EAAF427F-08C1-4BC9-BF95-A806E91235E8}" destId="{21038A46-9E07-4ABF-82A0-129813243E1A}" srcOrd="1" destOrd="0" presId="urn:microsoft.com/office/officeart/2005/8/layout/bProcess4"/>
    <dgm:cxn modelId="{FC9E4C62-9961-4864-8E70-4CD63F8F1B0B}" type="presParOf" srcId="{1B11361A-A803-4C5A-976B-F55B335E6252}" destId="{7452DE7D-C05E-48DE-BD78-45FEC0F6C5B0}" srcOrd="7" destOrd="0" presId="urn:microsoft.com/office/officeart/2005/8/layout/bProcess4"/>
    <dgm:cxn modelId="{48663060-273E-4623-A259-C43DABA61D73}" type="presParOf" srcId="{1B11361A-A803-4C5A-976B-F55B335E6252}" destId="{6A861867-DF30-4929-B79F-0BBABA1190DE}" srcOrd="8" destOrd="0" presId="urn:microsoft.com/office/officeart/2005/8/layout/bProcess4"/>
    <dgm:cxn modelId="{2800E500-7CD0-4CF4-A9E2-764A03D9FDE2}" type="presParOf" srcId="{6A861867-DF30-4929-B79F-0BBABA1190DE}" destId="{B0A00C2A-4C2C-4ABB-B14E-C603DCDA904E}" srcOrd="0" destOrd="0" presId="urn:microsoft.com/office/officeart/2005/8/layout/bProcess4"/>
    <dgm:cxn modelId="{1A31310E-5F0F-4541-AA11-D628EDDEA7E9}" type="presParOf" srcId="{6A861867-DF30-4929-B79F-0BBABA1190DE}" destId="{B9FF6C64-FD6D-440F-9102-AABFE1E55998}" srcOrd="1" destOrd="0" presId="urn:microsoft.com/office/officeart/2005/8/layout/bProcess4"/>
    <dgm:cxn modelId="{CC7C2A83-E627-4F97-B815-23B9979A928D}" type="presParOf" srcId="{1B11361A-A803-4C5A-976B-F55B335E6252}" destId="{6EEE390F-A99A-4127-92D9-E89E7D725E96}" srcOrd="9" destOrd="0" presId="urn:microsoft.com/office/officeart/2005/8/layout/bProcess4"/>
    <dgm:cxn modelId="{F9E6E0D0-E88B-46B0-8CDB-067C4674EA06}" type="presParOf" srcId="{1B11361A-A803-4C5A-976B-F55B335E6252}" destId="{4B3149B2-29A2-44D7-AB20-9FADD2B67D41}" srcOrd="10" destOrd="0" presId="urn:microsoft.com/office/officeart/2005/8/layout/bProcess4"/>
    <dgm:cxn modelId="{E90EC137-0F42-42FD-9476-0CBB0BF4BA61}" type="presParOf" srcId="{4B3149B2-29A2-44D7-AB20-9FADD2B67D41}" destId="{8AE2B4FE-1150-479B-B926-A911E000B0A1}" srcOrd="0" destOrd="0" presId="urn:microsoft.com/office/officeart/2005/8/layout/bProcess4"/>
    <dgm:cxn modelId="{68B2B164-13B3-4098-852C-AE8F3C5BDA2A}" type="presParOf" srcId="{4B3149B2-29A2-44D7-AB20-9FADD2B67D41}" destId="{9B71B20C-0AAC-4577-8E0B-56BC243AD69F}" srcOrd="1" destOrd="0" presId="urn:microsoft.com/office/officeart/2005/8/layout/bProcess4"/>
    <dgm:cxn modelId="{C412CBCB-6389-440D-8E9A-1E7BA516CB99}" type="presParOf" srcId="{1B11361A-A803-4C5A-976B-F55B335E6252}" destId="{8266EC1D-0ADB-4FAC-9D2E-F504CD72F10B}" srcOrd="11" destOrd="0" presId="urn:microsoft.com/office/officeart/2005/8/layout/bProcess4"/>
    <dgm:cxn modelId="{CF1FD117-31FE-4A56-A990-926039D51B14}" type="presParOf" srcId="{1B11361A-A803-4C5A-976B-F55B335E6252}" destId="{F2745E53-B8C8-4E53-8A45-7D423D0B9F79}" srcOrd="12" destOrd="0" presId="urn:microsoft.com/office/officeart/2005/8/layout/bProcess4"/>
    <dgm:cxn modelId="{0CA0C6A6-99C9-47CF-A571-D952687A6EEF}" type="presParOf" srcId="{F2745E53-B8C8-4E53-8A45-7D423D0B9F79}" destId="{3776C659-B44C-4362-B1BB-FA6079267614}" srcOrd="0" destOrd="0" presId="urn:microsoft.com/office/officeart/2005/8/layout/bProcess4"/>
    <dgm:cxn modelId="{3942178E-F1C8-4ED9-82F9-74ECC6B07008}" type="presParOf" srcId="{F2745E53-B8C8-4E53-8A45-7D423D0B9F79}" destId="{5D4F5B81-0A18-4931-A6E9-E58CC62BDCAF}" srcOrd="1" destOrd="0" presId="urn:microsoft.com/office/officeart/2005/8/layout/bProcess4"/>
    <dgm:cxn modelId="{3A50834E-BFEF-4E39-B070-83D347DC1E6D}" type="presParOf" srcId="{1B11361A-A803-4C5A-976B-F55B335E6252}" destId="{DDA895C1-C280-4561-A82B-80F1AB6B4ADD}" srcOrd="13" destOrd="0" presId="urn:microsoft.com/office/officeart/2005/8/layout/bProcess4"/>
    <dgm:cxn modelId="{B7A6DB41-71EF-4CF9-8904-0CBD727A75E0}" type="presParOf" srcId="{1B11361A-A803-4C5A-976B-F55B335E6252}" destId="{0979E093-EB9D-47EB-A354-A5E8ACA9B626}" srcOrd="14" destOrd="0" presId="urn:microsoft.com/office/officeart/2005/8/layout/bProcess4"/>
    <dgm:cxn modelId="{BB670EC9-BA85-446B-8352-2AAF7063B540}" type="presParOf" srcId="{0979E093-EB9D-47EB-A354-A5E8ACA9B626}" destId="{D9010418-7DFF-4F07-8684-DD8C734091FA}" srcOrd="0" destOrd="0" presId="urn:microsoft.com/office/officeart/2005/8/layout/bProcess4"/>
    <dgm:cxn modelId="{0940710E-28CC-44F1-8AA3-95C3491D2908}" type="presParOf" srcId="{0979E093-EB9D-47EB-A354-A5E8ACA9B626}" destId="{D2C3EF12-FFCB-4096-B10D-DAB58B212CDC}" srcOrd="1" destOrd="0" presId="urn:microsoft.com/office/officeart/2005/8/layout/bProcess4"/>
    <dgm:cxn modelId="{6AC8F939-6683-4A3B-BEE3-74D34ADFE371}" type="presParOf" srcId="{1B11361A-A803-4C5A-976B-F55B335E6252}" destId="{6E70837C-FA7C-4000-A32B-7492FBFF762F}" srcOrd="15" destOrd="0" presId="urn:microsoft.com/office/officeart/2005/8/layout/bProcess4"/>
    <dgm:cxn modelId="{72AC6414-2C60-4C5B-AC5E-BB87A88DECCE}" type="presParOf" srcId="{1B11361A-A803-4C5A-976B-F55B335E6252}" destId="{163E0238-DC11-4C3A-A19D-7A01F714A993}" srcOrd="16" destOrd="0" presId="urn:microsoft.com/office/officeart/2005/8/layout/bProcess4"/>
    <dgm:cxn modelId="{9FA06B44-7102-4CFC-B8CF-88ED599C0EC0}" type="presParOf" srcId="{163E0238-DC11-4C3A-A19D-7A01F714A993}" destId="{5268A062-C9C1-4FEF-8842-D6DC1EA17009}" srcOrd="0" destOrd="0" presId="urn:microsoft.com/office/officeart/2005/8/layout/bProcess4"/>
    <dgm:cxn modelId="{E88C1C6E-A520-46BC-94DE-A3C34BDB9CC0}" type="presParOf" srcId="{163E0238-DC11-4C3A-A19D-7A01F714A993}" destId="{C01E9790-EB61-4CDF-805D-8776C8486EFC}" srcOrd="1" destOrd="0" presId="urn:microsoft.com/office/officeart/2005/8/layout/b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393E75-E5DF-49ED-B6C2-3B86EFE57465}" type="datetimeFigureOut">
              <a:rPr lang="es-CO" smtClean="0"/>
              <a:pPr/>
              <a:t>13/05/2008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51DD9E-A793-4CE4-87B3-3BFA03FDA329}"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4751DD9E-A793-4CE4-87B3-3BFA03FDA329}" type="slidenum">
              <a:rPr lang="es-CO" smtClean="0"/>
              <a:pPr/>
              <a:t>1</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a:p>
        </p:txBody>
      </p:sp>
      <p:sp>
        <p:nvSpPr>
          <p:cNvPr id="4" name="3 Marcador de número de diapositiva"/>
          <p:cNvSpPr>
            <a:spLocks noGrp="1"/>
          </p:cNvSpPr>
          <p:nvPr>
            <p:ph type="sldNum" sz="quarter" idx="10"/>
          </p:nvPr>
        </p:nvSpPr>
        <p:spPr/>
        <p:txBody>
          <a:bodyPr/>
          <a:lstStyle/>
          <a:p>
            <a:fld id="{4751DD9E-A793-4CE4-87B3-3BFA03FDA329}" type="slidenum">
              <a:rPr lang="es-CO" smtClean="0"/>
              <a:pPr/>
              <a:t>3</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28B7F3D4-D663-47BB-9748-AD2ACF6607A5}" type="datetime1">
              <a:rPr lang="es-CO" smtClean="0"/>
              <a:pPr/>
              <a:t>13/05/2008</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11" name="10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971A1B1-83FE-42E4-A75E-C9CCA142333D}" type="datetime1">
              <a:rPr lang="es-CO" smtClean="0"/>
              <a:pPr/>
              <a:t>13/05/2008</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7830BD2-177F-4A1B-AFEF-8529FA2C18A4}" type="datetime1">
              <a:rPr lang="es-CO" smtClean="0"/>
              <a:pPr/>
              <a:t>13/05/2008</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95390CA-1071-409E-9D50-F993F7AA42A3}" type="datetime1">
              <a:rPr lang="es-CO" smtClean="0"/>
              <a:pPr/>
              <a:t>13/05/2008</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7A94957-A4AA-4322-AEC1-E611485F57B5}" type="datetime1">
              <a:rPr lang="es-CO" smtClean="0"/>
              <a:pPr/>
              <a:t>13/05/2008</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9A6E1B3-947F-42D3-BC42-DC2492358E2F}" type="datetime1">
              <a:rPr lang="es-CO" smtClean="0"/>
              <a:pPr/>
              <a:t>13/05/2008</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66956AC-60EF-40C9-9094-C9ED1AC9373A}" type="datetime1">
              <a:rPr lang="es-CO" smtClean="0"/>
              <a:pPr/>
              <a:t>13/05/2008</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6E492AE-364F-40B4-9E72-CE997A0682C1}" type="datetime1">
              <a:rPr lang="es-CO" smtClean="0"/>
              <a:pPr/>
              <a:t>13/05/2008</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518D6F8-8895-4AE2-9022-117BE9FD47BA}" type="datetime1">
              <a:rPr lang="es-CO" smtClean="0"/>
              <a:pPr/>
              <a:t>13/05/2008</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5C90713-852C-4A92-800A-002A2C5F448B}" type="datetime1">
              <a:rPr lang="es-CO" smtClean="0"/>
              <a:pPr/>
              <a:t>13/05/2008</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413DD86-620B-41C0-90C2-4F49A23AC3FC}" type="datetime1">
              <a:rPr lang="es-CO" smtClean="0"/>
              <a:pPr/>
              <a:t>13/05/2008</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E2FF7943-2447-41FF-9657-84C72A6E8369}" type="slidenum">
              <a:rPr lang="es-CO" smtClean="0"/>
              <a:pPr/>
              <a:t>‹Nº›</a:t>
            </a:fld>
            <a:endParaRPr lang="es-CO"/>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2B81978-C7DB-493A-B1DF-D2E1EF2451D5}" type="datetime1">
              <a:rPr lang="es-CO" smtClean="0"/>
              <a:pPr/>
              <a:t>13/05/2008</a:t>
            </a:fld>
            <a:endParaRPr lang="es-CO"/>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CO"/>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2FF7943-2447-41FF-9657-84C72A6E836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785794"/>
            <a:ext cx="7772400" cy="1470025"/>
          </a:xfrm>
        </p:spPr>
        <p:txBody>
          <a:bodyPr/>
          <a:lstStyle/>
          <a:p>
            <a:r>
              <a:rPr lang="es-CO" dirty="0"/>
              <a:t>La formación de los revisores fiscales</a:t>
            </a:r>
          </a:p>
        </p:txBody>
      </p:sp>
      <p:sp>
        <p:nvSpPr>
          <p:cNvPr id="3" name="2 Subtítulo"/>
          <p:cNvSpPr>
            <a:spLocks noGrp="1"/>
          </p:cNvSpPr>
          <p:nvPr>
            <p:ph type="subTitle" idx="1"/>
          </p:nvPr>
        </p:nvSpPr>
        <p:spPr>
          <a:xfrm>
            <a:off x="2357422" y="3214686"/>
            <a:ext cx="6400800" cy="1752600"/>
          </a:xfrm>
        </p:spPr>
        <p:txBody>
          <a:bodyPr/>
          <a:lstStyle/>
          <a:p>
            <a:r>
              <a:rPr lang="es-CO" b="1" cap="all" dirty="0"/>
              <a:t>Reflexiones a partir de la historia de la legislación docente colombiana</a:t>
            </a:r>
          </a:p>
          <a:p>
            <a:endParaRPr lang="es-CO" dirty="0"/>
          </a:p>
        </p:txBody>
      </p:sp>
      <p:sp>
        <p:nvSpPr>
          <p:cNvPr id="5" name="4 Marcador de número de diapositiva"/>
          <p:cNvSpPr>
            <a:spLocks noGrp="1"/>
          </p:cNvSpPr>
          <p:nvPr>
            <p:ph type="sldNum" sz="quarter" idx="12"/>
          </p:nvPr>
        </p:nvSpPr>
        <p:spPr/>
        <p:txBody>
          <a:bodyPr/>
          <a:lstStyle/>
          <a:p>
            <a:fld id="{E2FF7943-2447-41FF-9657-84C72A6E8369}" type="slidenum">
              <a:rPr lang="es-CO" smtClean="0"/>
              <a:pPr/>
              <a:t>1</a:t>
            </a:fld>
            <a:endParaRPr lang="es-CO"/>
          </a:p>
        </p:txBody>
      </p:sp>
      <p:sp>
        <p:nvSpPr>
          <p:cNvPr id="4" name="3 CuadroTexto"/>
          <p:cNvSpPr txBox="1"/>
          <p:nvPr/>
        </p:nvSpPr>
        <p:spPr>
          <a:xfrm>
            <a:off x="1000100" y="5572140"/>
            <a:ext cx="7143800" cy="369332"/>
          </a:xfrm>
          <a:prstGeom prst="rect">
            <a:avLst/>
          </a:prstGeom>
          <a:noFill/>
        </p:spPr>
        <p:txBody>
          <a:bodyPr wrap="square" rtlCol="0">
            <a:spAutoFit/>
          </a:bodyPr>
          <a:lstStyle/>
          <a:p>
            <a:r>
              <a:rPr lang="es-CO" dirty="0" smtClean="0"/>
              <a:t>II Encuentro de Profesores de Revisoría Fiscal – Bogotá, mayo 22 de 2008</a:t>
            </a:r>
            <a:endParaRPr lang="es-CO"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1071546"/>
            <a:ext cx="8183880" cy="3643338"/>
          </a:xfrm>
        </p:spPr>
        <p:txBody>
          <a:bodyPr/>
          <a:lstStyle/>
          <a:p>
            <a:pPr lvl="0"/>
            <a:r>
              <a:rPr lang="es-CO" dirty="0" smtClean="0"/>
              <a:t>5. Las matemáticas, el inglés, las técnicas de procesamiento de datos, el derecho y la economía, presentes en los planes de estudio de las etapas dos, tres y cuatro, son imprescindibles para formar un contador. Sin embargo se podría preguntar ¿por estudiar tales cosas, se estudia poca contabilidad?</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10</a:t>
            </a:fld>
            <a:endParaRPr lang="es-CO"/>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1357298"/>
            <a:ext cx="8183880" cy="2898648"/>
          </a:xfrm>
        </p:spPr>
        <p:txBody>
          <a:bodyPr/>
          <a:lstStyle/>
          <a:p>
            <a:r>
              <a:rPr lang="es-CO" dirty="0" smtClean="0"/>
              <a:t>6.	El reconocimiento estable de la contaduría como profesión no trajo consigo cambios importantes en la formación (etapa tres). ¿Ha debido la ley impulsar un proceso de evolución de la profesión? </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11</a:t>
            </a:fld>
            <a:endParaRPr lang="es-CO"/>
          </a:p>
        </p:txBody>
      </p:sp>
    </p:spTree>
  </p:cSld>
  <p:clrMapOvr>
    <a:masterClrMapping/>
  </p:clrMapOvr>
  <p:transition>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1000108"/>
            <a:ext cx="8183880" cy="3755904"/>
          </a:xfrm>
        </p:spPr>
        <p:txBody>
          <a:bodyPr/>
          <a:lstStyle/>
          <a:p>
            <a:pPr lvl="0"/>
            <a:r>
              <a:rPr lang="es-CO" dirty="0" smtClean="0"/>
              <a:t>7. Dado que no se intervino la oferta de programas como se ordenó al final de la etapa tres y principio de la etapa cuatro, es falso que existiere un exceso de contadores. Si tal exceso hubiere existido el mercado  profesional se habría auto - regulado. ¿Cuáles fueron verdaderamente las razones de tal disposición legal?</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12</a:t>
            </a:fld>
            <a:endParaRPr lang="es-CO"/>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928670"/>
            <a:ext cx="8183880" cy="3613028"/>
          </a:xfrm>
        </p:spPr>
        <p:txBody>
          <a:bodyPr/>
          <a:lstStyle/>
          <a:p>
            <a:r>
              <a:rPr lang="es-CO" dirty="0" smtClean="0"/>
              <a:t>8.	En el marco de las actuales políticas gubernamentales de control de calidad (etapa cuatro),  la sobrevivencia de las especializaciones en revisoría fiscal dependerá de su capacidad para generar egresados con una diferencia cualitativa apreciable respecto de los graduados en pregrado.</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13</a:t>
            </a:fld>
            <a:endParaRPr lang="es-CO"/>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p:txBody>
          <a:bodyPr/>
          <a:lstStyle/>
          <a:p>
            <a:r>
              <a:rPr lang="es-CO" dirty="0" smtClean="0"/>
              <a:t>Por su amable atención,</a:t>
            </a:r>
            <a:endParaRPr lang="es-CO" dirty="0"/>
          </a:p>
        </p:txBody>
      </p:sp>
      <p:sp>
        <p:nvSpPr>
          <p:cNvPr id="6" name="5 Subtítulo"/>
          <p:cNvSpPr>
            <a:spLocks noGrp="1"/>
          </p:cNvSpPr>
          <p:nvPr>
            <p:ph type="subTitle" idx="1"/>
          </p:nvPr>
        </p:nvSpPr>
        <p:spPr/>
        <p:txBody>
          <a:bodyPr/>
          <a:lstStyle/>
          <a:p>
            <a:r>
              <a:rPr lang="es-CO" dirty="0" smtClean="0"/>
              <a:t>¡Muchas gracias!</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14</a:t>
            </a:fld>
            <a:endParaRPr lang="es-CO"/>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Colección electrónica</a:t>
            </a:r>
            <a:endParaRPr lang="es-CO" dirty="0"/>
          </a:p>
        </p:txBody>
      </p:sp>
      <p:sp>
        <p:nvSpPr>
          <p:cNvPr id="3" name="2 Marcador de contenido"/>
          <p:cNvSpPr>
            <a:spLocks noGrp="1"/>
          </p:cNvSpPr>
          <p:nvPr>
            <p:ph idx="1"/>
          </p:nvPr>
        </p:nvSpPr>
        <p:spPr>
          <a:xfrm>
            <a:off x="500034" y="1357298"/>
            <a:ext cx="8183880" cy="2970086"/>
          </a:xfrm>
        </p:spPr>
        <p:txBody>
          <a:bodyPr/>
          <a:lstStyle/>
          <a:p>
            <a:r>
              <a:rPr lang="es-CO" dirty="0" smtClean="0"/>
              <a:t>Leyes</a:t>
            </a:r>
          </a:p>
          <a:p>
            <a:r>
              <a:rPr lang="es-CO" dirty="0" smtClean="0"/>
              <a:t>Decretos</a:t>
            </a:r>
          </a:p>
          <a:p>
            <a:r>
              <a:rPr lang="es-CO" dirty="0" smtClean="0"/>
              <a:t>Resoluciones</a:t>
            </a:r>
          </a:p>
          <a:p>
            <a:r>
              <a:rPr lang="es-CO" dirty="0" smtClean="0"/>
              <a:t>Mayo 12 de 2008: 199 normas</a:t>
            </a:r>
          </a:p>
          <a:p>
            <a:r>
              <a:rPr lang="es-CO" dirty="0" smtClean="0"/>
              <a:t>Jurisprudencia contable</a:t>
            </a:r>
          </a:p>
          <a:p>
            <a:r>
              <a:rPr lang="es-CO" dirty="0" smtClean="0"/>
              <a:t>Ensayos y presentaciones</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2</a:t>
            </a:fld>
            <a:endParaRPr lang="es-CO"/>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Límites cronológicos</a:t>
            </a:r>
            <a:endParaRPr lang="es-CO" dirty="0"/>
          </a:p>
        </p:txBody>
      </p:sp>
      <p:graphicFrame>
        <p:nvGraphicFramePr>
          <p:cNvPr id="5" name="4 Marcador de contenido"/>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Marcador de número de diapositiva"/>
          <p:cNvSpPr>
            <a:spLocks noGrp="1"/>
          </p:cNvSpPr>
          <p:nvPr>
            <p:ph type="sldNum" sz="quarter" idx="12"/>
          </p:nvPr>
        </p:nvSpPr>
        <p:spPr/>
        <p:txBody>
          <a:bodyPr/>
          <a:lstStyle/>
          <a:p>
            <a:fld id="{E2FF7943-2447-41FF-9657-84C72A6E8369}" type="slidenum">
              <a:rPr lang="es-CO" smtClean="0"/>
              <a:pPr/>
              <a:t>3</a:t>
            </a:fld>
            <a:endParaRPr lang="es-CO"/>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Cuatro etapas</a:t>
            </a:r>
            <a:endParaRPr lang="es-CO" dirty="0"/>
          </a:p>
        </p:txBody>
      </p:sp>
      <p:graphicFrame>
        <p:nvGraphicFramePr>
          <p:cNvPr id="5" name="4 Marcador de contenido"/>
          <p:cNvGraphicFramePr>
            <a:graphicFrameLocks noGrp="1"/>
          </p:cNvGraphicFramePr>
          <p:nvPr>
            <p:ph idx="1"/>
          </p:nvPr>
        </p:nvGraphicFramePr>
        <p:xfrm>
          <a:off x="503238" y="530225"/>
          <a:ext cx="8183562" cy="4613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fld id="{E2FF7943-2447-41FF-9657-84C72A6E8369}" type="slidenum">
              <a:rPr lang="es-CO" smtClean="0"/>
              <a:pPr/>
              <a:t>4</a:t>
            </a:fld>
            <a:endParaRPr lang="es-CO"/>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Algunos eventos significativos</a:t>
            </a:r>
            <a:endParaRPr lang="es-CO" dirty="0"/>
          </a:p>
        </p:txBody>
      </p:sp>
      <p:graphicFrame>
        <p:nvGraphicFramePr>
          <p:cNvPr id="5" name="4 Marcador de contenido"/>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fld id="{E2FF7943-2447-41FF-9657-84C72A6E8369}" type="slidenum">
              <a:rPr lang="es-CO" smtClean="0"/>
              <a:pPr/>
              <a:t>5</a:t>
            </a:fld>
            <a:endParaRPr lang="es-CO"/>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928670"/>
            <a:ext cx="8183880" cy="3613028"/>
          </a:xfrm>
        </p:spPr>
        <p:txBody>
          <a:bodyPr/>
          <a:lstStyle/>
          <a:p>
            <a:r>
              <a:rPr lang="es-CO" dirty="0" smtClean="0"/>
              <a:t>1.	La enseñanza de la contabilidad en los niveles de educación media, como se observó, por ejemplo, en 1928, motivó el estudio de la disciplina a nivel profesional. En atención a su carácter formativo y a su utilidad cotidiana, esa enseñanza a nivel medio debería restablecerse, como se ha propuesto en la etapa cuatro.</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6</a:t>
            </a:fld>
            <a:endParaRPr lang="es-CO"/>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5286388"/>
            <a:ext cx="8183880" cy="748652"/>
          </a:xfrm>
        </p:spPr>
        <p:txBody>
          <a:bodyPr/>
          <a:lstStyle/>
          <a:p>
            <a:r>
              <a:rPr lang="es-CO" dirty="0" smtClean="0"/>
              <a:t>Propuesta de hipótesis</a:t>
            </a:r>
            <a:endParaRPr lang="es-CO" dirty="0"/>
          </a:p>
        </p:txBody>
      </p:sp>
      <p:sp>
        <p:nvSpPr>
          <p:cNvPr id="3" name="2 Marcador de contenido"/>
          <p:cNvSpPr>
            <a:spLocks noGrp="1"/>
          </p:cNvSpPr>
          <p:nvPr>
            <p:ph idx="1"/>
          </p:nvPr>
        </p:nvSpPr>
        <p:spPr>
          <a:xfrm>
            <a:off x="502920" y="530352"/>
            <a:ext cx="8183880" cy="4684598"/>
          </a:xfrm>
        </p:spPr>
        <p:txBody>
          <a:bodyPr>
            <a:noAutofit/>
          </a:bodyPr>
          <a:lstStyle/>
          <a:p>
            <a:r>
              <a:rPr lang="es-CO" sz="2300" dirty="0" smtClean="0"/>
              <a:t>2.	La enseñanza de la contabilidad dentro de los programas de formación de no contables, como los odontólogos (etapa uno) o los operadores telegráficos o técnicos industriales (etapa dos)  generó una cultura de entendimiento y aprecio tanto de la disciplina como de los profesionales de la contabilidad. La actual enseñanza de la contabilidad a los profesionales no contables debería extenderse a un mayor número de profesiones, elevándose así el nivel de cultura contable de la comunidad, lo que es indispensable para facilitar a todos su desempeño en el mercado de capitales (crédito y valores).</a:t>
            </a:r>
            <a:endParaRPr lang="es-CO" sz="2300"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7</a:t>
            </a:fld>
            <a:endParaRPr lang="es-CO"/>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1214422"/>
            <a:ext cx="8183880" cy="3184400"/>
          </a:xfrm>
        </p:spPr>
        <p:txBody>
          <a:bodyPr/>
          <a:lstStyle/>
          <a:p>
            <a:r>
              <a:rPr lang="es-CO" dirty="0" smtClean="0"/>
              <a:t>3.	Como se deduce de la gran cantidad de normas expedidas durante la etapa dos, el establecimiento de la figura del contador juramentado constituye el mayor impulso que se ha dado a la organización y expansión del sistema educativo contable.</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8</a:t>
            </a:fld>
            <a:endParaRPr lang="es-CO"/>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 de hipótesis</a:t>
            </a:r>
            <a:endParaRPr lang="es-CO" dirty="0"/>
          </a:p>
        </p:txBody>
      </p:sp>
      <p:sp>
        <p:nvSpPr>
          <p:cNvPr id="3" name="2 Marcador de contenido"/>
          <p:cNvSpPr>
            <a:spLocks noGrp="1"/>
          </p:cNvSpPr>
          <p:nvPr>
            <p:ph idx="1"/>
          </p:nvPr>
        </p:nvSpPr>
        <p:spPr>
          <a:xfrm>
            <a:off x="500034" y="1285860"/>
            <a:ext cx="8183880" cy="3255838"/>
          </a:xfrm>
        </p:spPr>
        <p:txBody>
          <a:bodyPr/>
          <a:lstStyle/>
          <a:p>
            <a:r>
              <a:rPr lang="es-CO" dirty="0" smtClean="0"/>
              <a:t>4.	El diseño de programas escalonados (auxiliares, bachilleres, licenciados y especialistas), que alcanza su plenitud en la etapa tres, implicó un alto nivel de formación para quienes desearen dedicarse a la práctica pública de la profesión.</a:t>
            </a:r>
            <a:endParaRPr lang="es-CO" dirty="0"/>
          </a:p>
        </p:txBody>
      </p:sp>
      <p:sp>
        <p:nvSpPr>
          <p:cNvPr id="4" name="3 Marcador de número de diapositiva"/>
          <p:cNvSpPr>
            <a:spLocks noGrp="1"/>
          </p:cNvSpPr>
          <p:nvPr>
            <p:ph type="sldNum" sz="quarter" idx="12"/>
          </p:nvPr>
        </p:nvSpPr>
        <p:spPr/>
        <p:txBody>
          <a:bodyPr/>
          <a:lstStyle/>
          <a:p>
            <a:fld id="{E2FF7943-2447-41FF-9657-84C72A6E8369}" type="slidenum">
              <a:rPr lang="es-CO" smtClean="0"/>
              <a:pPr/>
              <a:t>9</a:t>
            </a:fld>
            <a:endParaRPr lang="es-CO"/>
          </a:p>
        </p:txBody>
      </p:sp>
    </p:spTree>
  </p:cSld>
  <p:clrMapOvr>
    <a:masterClrMapping/>
  </p:clrMapOvr>
  <p:transition>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126</TotalTime>
  <Words>359</Words>
  <Application>Microsoft Office PowerPoint</Application>
  <PresentationFormat>Presentación en pantalla (4:3)</PresentationFormat>
  <Paragraphs>66</Paragraphs>
  <Slides>14</Slides>
  <Notes>2</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Aspecto</vt:lpstr>
      <vt:lpstr>La formación de los revisores fiscales</vt:lpstr>
      <vt:lpstr>Colección electrónica</vt:lpstr>
      <vt:lpstr>Límites cronológicos</vt:lpstr>
      <vt:lpstr>Cuatro etapas</vt:lpstr>
      <vt:lpstr>Algunos eventos significativos</vt:lpstr>
      <vt:lpstr>Propuesta de hipótesis</vt:lpstr>
      <vt:lpstr>Propuesta de hipótesis</vt:lpstr>
      <vt:lpstr>Propuesta de hipótesis</vt:lpstr>
      <vt:lpstr>Propuesta de hipótesis</vt:lpstr>
      <vt:lpstr>Propuesta de hipótesis</vt:lpstr>
      <vt:lpstr>Propuesta de hipótesis</vt:lpstr>
      <vt:lpstr>Propuesta de hipótesis</vt:lpstr>
      <vt:lpstr>Propuesta de hipótesis</vt:lpstr>
      <vt:lpstr>Por su amable atención,</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formación de los revisores fiscales</dc:title>
  <dc:creator>hbermude</dc:creator>
  <cp:lastModifiedBy>hbermude</cp:lastModifiedBy>
  <cp:revision>18</cp:revision>
  <dcterms:created xsi:type="dcterms:W3CDTF">2008-05-12T16:44:53Z</dcterms:created>
  <dcterms:modified xsi:type="dcterms:W3CDTF">2008-05-13T13:52:59Z</dcterms:modified>
</cp:coreProperties>
</file>