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embeddings/oleObject1.bin" ContentType="application/vnd.openxmlformats-officedocument.oleObject"/>
  <Override PartName="/ppt/diagrams/colors5.xml" ContentType="application/vnd.openxmlformats-officedocument.drawingml.diagramColors+xml"/>
  <Override PartName="/ppt/diagrams/colors6.xml" ContentType="application/vnd.openxmlformats-officedocument.drawingml.diagramColors+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bin" ContentType="application/vnd.ms-office.legacyDiagramText"/>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7" r:id="rId3"/>
    <p:sldId id="268" r:id="rId4"/>
    <p:sldId id="283" r:id="rId5"/>
    <p:sldId id="284" r:id="rId6"/>
    <p:sldId id="285" r:id="rId7"/>
    <p:sldId id="286" r:id="rId8"/>
    <p:sldId id="269" r:id="rId9"/>
    <p:sldId id="270" r:id="rId10"/>
    <p:sldId id="257" r:id="rId11"/>
    <p:sldId id="258" r:id="rId12"/>
    <p:sldId id="259" r:id="rId13"/>
    <p:sldId id="260" r:id="rId14"/>
    <p:sldId id="261" r:id="rId15"/>
    <p:sldId id="262" r:id="rId16"/>
    <p:sldId id="263" r:id="rId17"/>
    <p:sldId id="264" r:id="rId18"/>
    <p:sldId id="271" r:id="rId19"/>
    <p:sldId id="282" r:id="rId20"/>
    <p:sldId id="281" r:id="rId21"/>
    <p:sldId id="280" r:id="rId22"/>
    <p:sldId id="266" r:id="rId23"/>
    <p:sldId id="276" r:id="rId24"/>
    <p:sldId id="274" r:id="rId25"/>
    <p:sldId id="289" r:id="rId26"/>
    <p:sldId id="272" r:id="rId27"/>
    <p:sldId id="278" r:id="rId28"/>
    <p:sldId id="277" r:id="rId2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06/relationships/legacyDocTextInfo" Target="legacyDocTextInfo.bin"/></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495F3C-38AB-4293-96E0-C1F45630702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s-CO"/>
        </a:p>
      </dgm:t>
    </dgm:pt>
    <dgm:pt modelId="{3379C3DA-5D97-4037-88D1-9BA5FDF29456}">
      <dgm:prSet phldrT="[Texto]"/>
      <dgm:spPr/>
      <dgm:t>
        <a:bodyPr/>
        <a:lstStyle/>
        <a:p>
          <a:r>
            <a:rPr lang="es-CO" dirty="0" smtClean="0"/>
            <a:t>Responsabilidad Social</a:t>
          </a:r>
          <a:endParaRPr lang="es-CO" dirty="0"/>
        </a:p>
      </dgm:t>
    </dgm:pt>
    <dgm:pt modelId="{22EC968B-1D85-4800-BD4A-B60CA44555BF}" type="parTrans" cxnId="{E3AF7941-8FBA-4D66-98CC-3767F7EF1AAE}">
      <dgm:prSet/>
      <dgm:spPr/>
      <dgm:t>
        <a:bodyPr/>
        <a:lstStyle/>
        <a:p>
          <a:endParaRPr lang="es-CO"/>
        </a:p>
      </dgm:t>
    </dgm:pt>
    <dgm:pt modelId="{6A5BEBE2-3D26-4053-A11C-4AE5DF5BF76B}" type="sibTrans" cxnId="{E3AF7941-8FBA-4D66-98CC-3767F7EF1AAE}">
      <dgm:prSet/>
      <dgm:spPr/>
      <dgm:t>
        <a:bodyPr/>
        <a:lstStyle/>
        <a:p>
          <a:endParaRPr lang="es-CO"/>
        </a:p>
      </dgm:t>
    </dgm:pt>
    <dgm:pt modelId="{C2EA125F-AA8B-45B5-9B2F-BDCC9F08C479}">
      <dgm:prSet phldrT="[Texto]"/>
      <dgm:spPr/>
      <dgm:t>
        <a:bodyPr/>
        <a:lstStyle/>
        <a:p>
          <a:r>
            <a:rPr lang="es-CO" dirty="0" smtClean="0"/>
            <a:t>Derechos humanos</a:t>
          </a:r>
          <a:endParaRPr lang="es-CO" dirty="0"/>
        </a:p>
      </dgm:t>
    </dgm:pt>
    <dgm:pt modelId="{A23F9A3B-3179-43D9-8675-8817DBD575F1}" type="parTrans" cxnId="{E8EFA63F-DB81-44EA-9C22-5789A4E3A5F1}">
      <dgm:prSet/>
      <dgm:spPr/>
      <dgm:t>
        <a:bodyPr/>
        <a:lstStyle/>
        <a:p>
          <a:endParaRPr lang="es-CO"/>
        </a:p>
      </dgm:t>
    </dgm:pt>
    <dgm:pt modelId="{F9DE26FA-2FA4-4952-951C-DA3617EC8590}" type="sibTrans" cxnId="{E8EFA63F-DB81-44EA-9C22-5789A4E3A5F1}">
      <dgm:prSet/>
      <dgm:spPr/>
      <dgm:t>
        <a:bodyPr/>
        <a:lstStyle/>
        <a:p>
          <a:endParaRPr lang="es-CO"/>
        </a:p>
      </dgm:t>
    </dgm:pt>
    <dgm:pt modelId="{3167C045-4DF3-4A51-95EA-346EFD73E041}">
      <dgm:prSet phldrT="[Texto]"/>
      <dgm:spPr/>
      <dgm:t>
        <a:bodyPr/>
        <a:lstStyle/>
        <a:p>
          <a:r>
            <a:rPr lang="es-CO" dirty="0" smtClean="0"/>
            <a:t>Prácticas laborales</a:t>
          </a:r>
          <a:endParaRPr lang="es-CO" dirty="0"/>
        </a:p>
      </dgm:t>
    </dgm:pt>
    <dgm:pt modelId="{D30D723C-FCED-49B7-855D-7EC6B82C5D89}" type="parTrans" cxnId="{0C004D32-F58E-4EB1-B8F2-809731D26A3F}">
      <dgm:prSet/>
      <dgm:spPr/>
      <dgm:t>
        <a:bodyPr/>
        <a:lstStyle/>
        <a:p>
          <a:endParaRPr lang="es-CO"/>
        </a:p>
      </dgm:t>
    </dgm:pt>
    <dgm:pt modelId="{EC73D886-1D2E-464C-9364-5918A59762AC}" type="sibTrans" cxnId="{0C004D32-F58E-4EB1-B8F2-809731D26A3F}">
      <dgm:prSet/>
      <dgm:spPr/>
      <dgm:t>
        <a:bodyPr/>
        <a:lstStyle/>
        <a:p>
          <a:endParaRPr lang="es-CO"/>
        </a:p>
      </dgm:t>
    </dgm:pt>
    <dgm:pt modelId="{23E5EFD7-4C32-4F43-AFBC-E704D42D9AFF}">
      <dgm:prSet phldrT="[Texto]"/>
      <dgm:spPr/>
      <dgm:t>
        <a:bodyPr/>
        <a:lstStyle/>
        <a:p>
          <a:r>
            <a:rPr lang="es-CO" dirty="0" smtClean="0"/>
            <a:t>Medio ambiente</a:t>
          </a:r>
          <a:endParaRPr lang="es-CO" dirty="0"/>
        </a:p>
      </dgm:t>
    </dgm:pt>
    <dgm:pt modelId="{3270C871-0DAA-467F-8982-859F6F6AC0FC}" type="parTrans" cxnId="{6B34F3AA-98C3-4C5A-B3CD-66695E31401E}">
      <dgm:prSet/>
      <dgm:spPr/>
      <dgm:t>
        <a:bodyPr/>
        <a:lstStyle/>
        <a:p>
          <a:endParaRPr lang="es-CO"/>
        </a:p>
      </dgm:t>
    </dgm:pt>
    <dgm:pt modelId="{3E17873A-0DAC-4BF0-BC54-113730FA1C48}" type="sibTrans" cxnId="{6B34F3AA-98C3-4C5A-B3CD-66695E31401E}">
      <dgm:prSet/>
      <dgm:spPr/>
      <dgm:t>
        <a:bodyPr/>
        <a:lstStyle/>
        <a:p>
          <a:endParaRPr lang="es-CO"/>
        </a:p>
      </dgm:t>
    </dgm:pt>
    <dgm:pt modelId="{BDE338E7-C159-4A3D-B8D3-FA5650E5FC47}">
      <dgm:prSet phldrT="[Texto]"/>
      <dgm:spPr/>
      <dgm:t>
        <a:bodyPr/>
        <a:lstStyle/>
        <a:p>
          <a:r>
            <a:rPr lang="es-CO" dirty="0" smtClean="0"/>
            <a:t>Gobernanza de la organización</a:t>
          </a:r>
          <a:endParaRPr lang="es-CO" dirty="0"/>
        </a:p>
      </dgm:t>
    </dgm:pt>
    <dgm:pt modelId="{2D1D315C-5199-4876-820E-1ACC99BAF338}" type="parTrans" cxnId="{2BC0870D-C22C-4EE9-B57D-EAC0242AEA70}">
      <dgm:prSet/>
      <dgm:spPr/>
      <dgm:t>
        <a:bodyPr/>
        <a:lstStyle/>
        <a:p>
          <a:endParaRPr lang="es-CO"/>
        </a:p>
      </dgm:t>
    </dgm:pt>
    <dgm:pt modelId="{FB628B4D-F686-4AC4-BA22-5BE87FC75E27}" type="sibTrans" cxnId="{2BC0870D-C22C-4EE9-B57D-EAC0242AEA70}">
      <dgm:prSet/>
      <dgm:spPr/>
      <dgm:t>
        <a:bodyPr/>
        <a:lstStyle/>
        <a:p>
          <a:endParaRPr lang="es-CO"/>
        </a:p>
      </dgm:t>
    </dgm:pt>
    <dgm:pt modelId="{2142A1D2-5E22-4794-9841-577D731597C0}">
      <dgm:prSet/>
      <dgm:spPr/>
      <dgm:t>
        <a:bodyPr/>
        <a:lstStyle/>
        <a:p>
          <a:r>
            <a:rPr lang="es-CO" dirty="0" smtClean="0"/>
            <a:t>Prácticas operativas justas</a:t>
          </a:r>
          <a:endParaRPr lang="es-CO" dirty="0"/>
        </a:p>
      </dgm:t>
    </dgm:pt>
    <dgm:pt modelId="{6CF658CF-EC86-4B57-898F-F94CF171A41E}" type="parTrans" cxnId="{E1C5C049-6565-49B3-B7F3-484FEE40FDE6}">
      <dgm:prSet/>
      <dgm:spPr/>
      <dgm:t>
        <a:bodyPr/>
        <a:lstStyle/>
        <a:p>
          <a:endParaRPr lang="es-CO"/>
        </a:p>
      </dgm:t>
    </dgm:pt>
    <dgm:pt modelId="{C32F3256-B65E-40CF-B4D7-05D3C6EF6FB0}" type="sibTrans" cxnId="{E1C5C049-6565-49B3-B7F3-484FEE40FDE6}">
      <dgm:prSet/>
      <dgm:spPr/>
      <dgm:t>
        <a:bodyPr/>
        <a:lstStyle/>
        <a:p>
          <a:endParaRPr lang="es-CO"/>
        </a:p>
      </dgm:t>
    </dgm:pt>
    <dgm:pt modelId="{A35A049F-C3A9-4B3D-B986-A92A912D55EA}">
      <dgm:prSet/>
      <dgm:spPr/>
      <dgm:t>
        <a:bodyPr/>
        <a:lstStyle/>
        <a:p>
          <a:r>
            <a:rPr lang="es-CO" dirty="0" smtClean="0"/>
            <a:t>Temas de consumidores</a:t>
          </a:r>
          <a:endParaRPr lang="es-CO" dirty="0"/>
        </a:p>
      </dgm:t>
    </dgm:pt>
    <dgm:pt modelId="{1E6D4293-22E4-4335-A3D9-9AEBFC92B26F}" type="parTrans" cxnId="{558C096D-ED35-400E-AA2B-E609D976903A}">
      <dgm:prSet/>
      <dgm:spPr/>
      <dgm:t>
        <a:bodyPr/>
        <a:lstStyle/>
        <a:p>
          <a:endParaRPr lang="es-CO"/>
        </a:p>
      </dgm:t>
    </dgm:pt>
    <dgm:pt modelId="{A94046CA-3182-4204-AF93-0DFC6629B3AD}" type="sibTrans" cxnId="{558C096D-ED35-400E-AA2B-E609D976903A}">
      <dgm:prSet/>
      <dgm:spPr/>
      <dgm:t>
        <a:bodyPr/>
        <a:lstStyle/>
        <a:p>
          <a:endParaRPr lang="es-CO"/>
        </a:p>
      </dgm:t>
    </dgm:pt>
    <dgm:pt modelId="{6685DDB6-A218-48FD-8164-AD6827A259D1}">
      <dgm:prSet/>
      <dgm:spPr/>
      <dgm:t>
        <a:bodyPr/>
        <a:lstStyle/>
        <a:p>
          <a:r>
            <a:rPr lang="es-CO" dirty="0" smtClean="0"/>
            <a:t>Desarrollo social</a:t>
          </a:r>
          <a:endParaRPr lang="es-CO" dirty="0"/>
        </a:p>
      </dgm:t>
    </dgm:pt>
    <dgm:pt modelId="{5A38C6CF-E7AA-4CE3-A64C-48D77A5AEDE4}" type="parTrans" cxnId="{C540EB18-14F1-4FB0-A907-2BA697015562}">
      <dgm:prSet/>
      <dgm:spPr/>
      <dgm:t>
        <a:bodyPr/>
        <a:lstStyle/>
        <a:p>
          <a:endParaRPr lang="es-CO"/>
        </a:p>
      </dgm:t>
    </dgm:pt>
    <dgm:pt modelId="{99FFF9F6-D574-45E1-A1FD-007B0AD70205}" type="sibTrans" cxnId="{C540EB18-14F1-4FB0-A907-2BA697015562}">
      <dgm:prSet/>
      <dgm:spPr/>
      <dgm:t>
        <a:bodyPr/>
        <a:lstStyle/>
        <a:p>
          <a:endParaRPr lang="es-CO"/>
        </a:p>
      </dgm:t>
    </dgm:pt>
    <dgm:pt modelId="{9C54467A-126C-47A3-B6B9-78A7309E337B}" type="pres">
      <dgm:prSet presAssocID="{87495F3C-38AB-4293-96E0-C1F456307029}" presName="composite" presStyleCnt="0">
        <dgm:presLayoutVars>
          <dgm:chMax val="1"/>
          <dgm:dir/>
          <dgm:resizeHandles val="exact"/>
        </dgm:presLayoutVars>
      </dgm:prSet>
      <dgm:spPr/>
      <dgm:t>
        <a:bodyPr/>
        <a:lstStyle/>
        <a:p>
          <a:endParaRPr lang="es-CO"/>
        </a:p>
      </dgm:t>
    </dgm:pt>
    <dgm:pt modelId="{4E4832F2-D199-4377-BF05-0B3647936189}" type="pres">
      <dgm:prSet presAssocID="{87495F3C-38AB-4293-96E0-C1F456307029}" presName="radial" presStyleCnt="0">
        <dgm:presLayoutVars>
          <dgm:animLvl val="ctr"/>
        </dgm:presLayoutVars>
      </dgm:prSet>
      <dgm:spPr/>
    </dgm:pt>
    <dgm:pt modelId="{6F35605C-0328-4418-B30F-F7ABDE6AC575}" type="pres">
      <dgm:prSet presAssocID="{3379C3DA-5D97-4037-88D1-9BA5FDF29456}" presName="centerShape" presStyleLbl="vennNode1" presStyleIdx="0" presStyleCnt="8"/>
      <dgm:spPr/>
      <dgm:t>
        <a:bodyPr/>
        <a:lstStyle/>
        <a:p>
          <a:endParaRPr lang="es-CO"/>
        </a:p>
      </dgm:t>
    </dgm:pt>
    <dgm:pt modelId="{B2E92F08-EA36-4DCB-BE3D-CBA0CF5F3CBC}" type="pres">
      <dgm:prSet presAssocID="{C2EA125F-AA8B-45B5-9B2F-BDCC9F08C479}" presName="node" presStyleLbl="vennNode1" presStyleIdx="1" presStyleCnt="8">
        <dgm:presLayoutVars>
          <dgm:bulletEnabled val="1"/>
        </dgm:presLayoutVars>
      </dgm:prSet>
      <dgm:spPr/>
      <dgm:t>
        <a:bodyPr/>
        <a:lstStyle/>
        <a:p>
          <a:endParaRPr lang="es-CO"/>
        </a:p>
      </dgm:t>
    </dgm:pt>
    <dgm:pt modelId="{7390817C-AC70-4EB8-803F-9C590877C1E1}" type="pres">
      <dgm:prSet presAssocID="{3167C045-4DF3-4A51-95EA-346EFD73E041}" presName="node" presStyleLbl="vennNode1" presStyleIdx="2" presStyleCnt="8">
        <dgm:presLayoutVars>
          <dgm:bulletEnabled val="1"/>
        </dgm:presLayoutVars>
      </dgm:prSet>
      <dgm:spPr/>
      <dgm:t>
        <a:bodyPr/>
        <a:lstStyle/>
        <a:p>
          <a:endParaRPr lang="es-CO"/>
        </a:p>
      </dgm:t>
    </dgm:pt>
    <dgm:pt modelId="{7EBAAD6F-46F0-40B8-A136-7FFE9B89264A}" type="pres">
      <dgm:prSet presAssocID="{23E5EFD7-4C32-4F43-AFBC-E704D42D9AFF}" presName="node" presStyleLbl="vennNode1" presStyleIdx="3" presStyleCnt="8">
        <dgm:presLayoutVars>
          <dgm:bulletEnabled val="1"/>
        </dgm:presLayoutVars>
      </dgm:prSet>
      <dgm:spPr/>
      <dgm:t>
        <a:bodyPr/>
        <a:lstStyle/>
        <a:p>
          <a:endParaRPr lang="es-CO"/>
        </a:p>
      </dgm:t>
    </dgm:pt>
    <dgm:pt modelId="{BDA0FEA6-8630-4D80-B58F-26EF5C23B55F}" type="pres">
      <dgm:prSet presAssocID="{2142A1D2-5E22-4794-9841-577D731597C0}" presName="node" presStyleLbl="vennNode1" presStyleIdx="4" presStyleCnt="8">
        <dgm:presLayoutVars>
          <dgm:bulletEnabled val="1"/>
        </dgm:presLayoutVars>
      </dgm:prSet>
      <dgm:spPr/>
      <dgm:t>
        <a:bodyPr/>
        <a:lstStyle/>
        <a:p>
          <a:endParaRPr lang="es-CO"/>
        </a:p>
      </dgm:t>
    </dgm:pt>
    <dgm:pt modelId="{F14C9FF5-A060-4329-BAB4-5A7D732E6D5F}" type="pres">
      <dgm:prSet presAssocID="{A35A049F-C3A9-4B3D-B986-A92A912D55EA}" presName="node" presStyleLbl="vennNode1" presStyleIdx="5" presStyleCnt="8">
        <dgm:presLayoutVars>
          <dgm:bulletEnabled val="1"/>
        </dgm:presLayoutVars>
      </dgm:prSet>
      <dgm:spPr/>
      <dgm:t>
        <a:bodyPr/>
        <a:lstStyle/>
        <a:p>
          <a:endParaRPr lang="es-CO"/>
        </a:p>
      </dgm:t>
    </dgm:pt>
    <dgm:pt modelId="{71C690DA-05C4-462C-AE0F-C98D223F8EA3}" type="pres">
      <dgm:prSet presAssocID="{6685DDB6-A218-48FD-8164-AD6827A259D1}" presName="node" presStyleLbl="vennNode1" presStyleIdx="6" presStyleCnt="8">
        <dgm:presLayoutVars>
          <dgm:bulletEnabled val="1"/>
        </dgm:presLayoutVars>
      </dgm:prSet>
      <dgm:spPr/>
      <dgm:t>
        <a:bodyPr/>
        <a:lstStyle/>
        <a:p>
          <a:endParaRPr lang="es-CO"/>
        </a:p>
      </dgm:t>
    </dgm:pt>
    <dgm:pt modelId="{298A6B74-6BBB-472E-9AD1-AEF3690A4AA9}" type="pres">
      <dgm:prSet presAssocID="{BDE338E7-C159-4A3D-B8D3-FA5650E5FC47}" presName="node" presStyleLbl="vennNode1" presStyleIdx="7" presStyleCnt="8">
        <dgm:presLayoutVars>
          <dgm:bulletEnabled val="1"/>
        </dgm:presLayoutVars>
      </dgm:prSet>
      <dgm:spPr/>
      <dgm:t>
        <a:bodyPr/>
        <a:lstStyle/>
        <a:p>
          <a:endParaRPr lang="es-CO"/>
        </a:p>
      </dgm:t>
    </dgm:pt>
  </dgm:ptLst>
  <dgm:cxnLst>
    <dgm:cxn modelId="{A7EA2D0C-8392-42DA-8848-45531A32B7FE}" type="presOf" srcId="{3167C045-4DF3-4A51-95EA-346EFD73E041}" destId="{7390817C-AC70-4EB8-803F-9C590877C1E1}" srcOrd="0" destOrd="0" presId="urn:microsoft.com/office/officeart/2005/8/layout/radial3"/>
    <dgm:cxn modelId="{C540EB18-14F1-4FB0-A907-2BA697015562}" srcId="{3379C3DA-5D97-4037-88D1-9BA5FDF29456}" destId="{6685DDB6-A218-48FD-8164-AD6827A259D1}" srcOrd="5" destOrd="0" parTransId="{5A38C6CF-E7AA-4CE3-A64C-48D77A5AEDE4}" sibTransId="{99FFF9F6-D574-45E1-A1FD-007B0AD70205}"/>
    <dgm:cxn modelId="{6B34F3AA-98C3-4C5A-B3CD-66695E31401E}" srcId="{3379C3DA-5D97-4037-88D1-9BA5FDF29456}" destId="{23E5EFD7-4C32-4F43-AFBC-E704D42D9AFF}" srcOrd="2" destOrd="0" parTransId="{3270C871-0DAA-467F-8982-859F6F6AC0FC}" sibTransId="{3E17873A-0DAC-4BF0-BC54-113730FA1C48}"/>
    <dgm:cxn modelId="{3ABAACCD-1223-40EA-9514-5FAB7AB81303}" type="presOf" srcId="{C2EA125F-AA8B-45B5-9B2F-BDCC9F08C479}" destId="{B2E92F08-EA36-4DCB-BE3D-CBA0CF5F3CBC}" srcOrd="0" destOrd="0" presId="urn:microsoft.com/office/officeart/2005/8/layout/radial3"/>
    <dgm:cxn modelId="{E8EFA63F-DB81-44EA-9C22-5789A4E3A5F1}" srcId="{3379C3DA-5D97-4037-88D1-9BA5FDF29456}" destId="{C2EA125F-AA8B-45B5-9B2F-BDCC9F08C479}" srcOrd="0" destOrd="0" parTransId="{A23F9A3B-3179-43D9-8675-8817DBD575F1}" sibTransId="{F9DE26FA-2FA4-4952-951C-DA3617EC8590}"/>
    <dgm:cxn modelId="{0C004D32-F58E-4EB1-B8F2-809731D26A3F}" srcId="{3379C3DA-5D97-4037-88D1-9BA5FDF29456}" destId="{3167C045-4DF3-4A51-95EA-346EFD73E041}" srcOrd="1" destOrd="0" parTransId="{D30D723C-FCED-49B7-855D-7EC6B82C5D89}" sibTransId="{EC73D886-1D2E-464C-9364-5918A59762AC}"/>
    <dgm:cxn modelId="{E1C5C049-6565-49B3-B7F3-484FEE40FDE6}" srcId="{3379C3DA-5D97-4037-88D1-9BA5FDF29456}" destId="{2142A1D2-5E22-4794-9841-577D731597C0}" srcOrd="3" destOrd="0" parTransId="{6CF658CF-EC86-4B57-898F-F94CF171A41E}" sibTransId="{C32F3256-B65E-40CF-B4D7-05D3C6EF6FB0}"/>
    <dgm:cxn modelId="{B51C57F6-1C8C-4BA3-98B8-5DAEF6FD0D3E}" type="presOf" srcId="{A35A049F-C3A9-4B3D-B986-A92A912D55EA}" destId="{F14C9FF5-A060-4329-BAB4-5A7D732E6D5F}" srcOrd="0" destOrd="0" presId="urn:microsoft.com/office/officeart/2005/8/layout/radial3"/>
    <dgm:cxn modelId="{558C096D-ED35-400E-AA2B-E609D976903A}" srcId="{3379C3DA-5D97-4037-88D1-9BA5FDF29456}" destId="{A35A049F-C3A9-4B3D-B986-A92A912D55EA}" srcOrd="4" destOrd="0" parTransId="{1E6D4293-22E4-4335-A3D9-9AEBFC92B26F}" sibTransId="{A94046CA-3182-4204-AF93-0DFC6629B3AD}"/>
    <dgm:cxn modelId="{E3AF7941-8FBA-4D66-98CC-3767F7EF1AAE}" srcId="{87495F3C-38AB-4293-96E0-C1F456307029}" destId="{3379C3DA-5D97-4037-88D1-9BA5FDF29456}" srcOrd="0" destOrd="0" parTransId="{22EC968B-1D85-4800-BD4A-B60CA44555BF}" sibTransId="{6A5BEBE2-3D26-4053-A11C-4AE5DF5BF76B}"/>
    <dgm:cxn modelId="{F0D3D64E-3FDC-473D-83DB-A75ED3B62AA4}" type="presOf" srcId="{3379C3DA-5D97-4037-88D1-9BA5FDF29456}" destId="{6F35605C-0328-4418-B30F-F7ABDE6AC575}" srcOrd="0" destOrd="0" presId="urn:microsoft.com/office/officeart/2005/8/layout/radial3"/>
    <dgm:cxn modelId="{00C66F9A-7569-4409-A5CE-AEC88E52B8C0}" type="presOf" srcId="{2142A1D2-5E22-4794-9841-577D731597C0}" destId="{BDA0FEA6-8630-4D80-B58F-26EF5C23B55F}" srcOrd="0" destOrd="0" presId="urn:microsoft.com/office/officeart/2005/8/layout/radial3"/>
    <dgm:cxn modelId="{EB6E2B77-A5EC-497C-9112-C9F54839CAA1}" type="presOf" srcId="{6685DDB6-A218-48FD-8164-AD6827A259D1}" destId="{71C690DA-05C4-462C-AE0F-C98D223F8EA3}" srcOrd="0" destOrd="0" presId="urn:microsoft.com/office/officeart/2005/8/layout/radial3"/>
    <dgm:cxn modelId="{2BC0870D-C22C-4EE9-B57D-EAC0242AEA70}" srcId="{3379C3DA-5D97-4037-88D1-9BA5FDF29456}" destId="{BDE338E7-C159-4A3D-B8D3-FA5650E5FC47}" srcOrd="6" destOrd="0" parTransId="{2D1D315C-5199-4876-820E-1ACC99BAF338}" sibTransId="{FB628B4D-F686-4AC4-BA22-5BE87FC75E27}"/>
    <dgm:cxn modelId="{4EA64FFC-CFB3-4EE1-BC97-CACB4F14AA49}" type="presOf" srcId="{87495F3C-38AB-4293-96E0-C1F456307029}" destId="{9C54467A-126C-47A3-B6B9-78A7309E337B}" srcOrd="0" destOrd="0" presId="urn:microsoft.com/office/officeart/2005/8/layout/radial3"/>
    <dgm:cxn modelId="{17D8A838-E348-49B5-8168-36EC5322CB2E}" type="presOf" srcId="{23E5EFD7-4C32-4F43-AFBC-E704D42D9AFF}" destId="{7EBAAD6F-46F0-40B8-A136-7FFE9B89264A}" srcOrd="0" destOrd="0" presId="urn:microsoft.com/office/officeart/2005/8/layout/radial3"/>
    <dgm:cxn modelId="{FFF56ACD-B576-4E72-841C-3851A695A89E}" type="presOf" srcId="{BDE338E7-C159-4A3D-B8D3-FA5650E5FC47}" destId="{298A6B74-6BBB-472E-9AD1-AEF3690A4AA9}" srcOrd="0" destOrd="0" presId="urn:microsoft.com/office/officeart/2005/8/layout/radial3"/>
    <dgm:cxn modelId="{69A09CC7-40D4-418E-81BF-17196B722D4A}" type="presParOf" srcId="{9C54467A-126C-47A3-B6B9-78A7309E337B}" destId="{4E4832F2-D199-4377-BF05-0B3647936189}" srcOrd="0" destOrd="0" presId="urn:microsoft.com/office/officeart/2005/8/layout/radial3"/>
    <dgm:cxn modelId="{09923417-F51E-4A88-B613-5FAAA01BA08D}" type="presParOf" srcId="{4E4832F2-D199-4377-BF05-0B3647936189}" destId="{6F35605C-0328-4418-B30F-F7ABDE6AC575}" srcOrd="0" destOrd="0" presId="urn:microsoft.com/office/officeart/2005/8/layout/radial3"/>
    <dgm:cxn modelId="{59FA9E2B-2BF4-467F-A46F-2A53941842C0}" type="presParOf" srcId="{4E4832F2-D199-4377-BF05-0B3647936189}" destId="{B2E92F08-EA36-4DCB-BE3D-CBA0CF5F3CBC}" srcOrd="1" destOrd="0" presId="urn:microsoft.com/office/officeart/2005/8/layout/radial3"/>
    <dgm:cxn modelId="{989C7E54-616A-488B-980D-9B64C551871F}" type="presParOf" srcId="{4E4832F2-D199-4377-BF05-0B3647936189}" destId="{7390817C-AC70-4EB8-803F-9C590877C1E1}" srcOrd="2" destOrd="0" presId="urn:microsoft.com/office/officeart/2005/8/layout/radial3"/>
    <dgm:cxn modelId="{AB83CE99-612D-4384-8E37-7FCDD404710D}" type="presParOf" srcId="{4E4832F2-D199-4377-BF05-0B3647936189}" destId="{7EBAAD6F-46F0-40B8-A136-7FFE9B89264A}" srcOrd="3" destOrd="0" presId="urn:microsoft.com/office/officeart/2005/8/layout/radial3"/>
    <dgm:cxn modelId="{27094BB7-7FAD-404C-8BF7-9A3621BA92AF}" type="presParOf" srcId="{4E4832F2-D199-4377-BF05-0B3647936189}" destId="{BDA0FEA6-8630-4D80-B58F-26EF5C23B55F}" srcOrd="4" destOrd="0" presId="urn:microsoft.com/office/officeart/2005/8/layout/radial3"/>
    <dgm:cxn modelId="{029FF191-801A-4A0C-B701-CBB8C3409C2E}" type="presParOf" srcId="{4E4832F2-D199-4377-BF05-0B3647936189}" destId="{F14C9FF5-A060-4329-BAB4-5A7D732E6D5F}" srcOrd="5" destOrd="0" presId="urn:microsoft.com/office/officeart/2005/8/layout/radial3"/>
    <dgm:cxn modelId="{66C42780-8C68-42AE-B916-A9727CE0793E}" type="presParOf" srcId="{4E4832F2-D199-4377-BF05-0B3647936189}" destId="{71C690DA-05C4-462C-AE0F-C98D223F8EA3}" srcOrd="6" destOrd="0" presId="urn:microsoft.com/office/officeart/2005/8/layout/radial3"/>
    <dgm:cxn modelId="{CA55F64D-DD48-45C8-A1DA-503452F3D603}" type="presParOf" srcId="{4E4832F2-D199-4377-BF05-0B3647936189}" destId="{298A6B74-6BBB-472E-9AD1-AEF3690A4AA9}" srcOrd="7" destOrd="0" presId="urn:microsoft.com/office/officeart/2005/8/layout/radial3"/>
  </dgm:cxnLst>
  <dgm:bg/>
  <dgm:whole/>
</dgm:dataModel>
</file>

<file path=ppt/diagrams/data2.xml><?xml version="1.0" encoding="utf-8"?>
<dgm:dataModel xmlns:dgm="http://schemas.openxmlformats.org/drawingml/2006/diagram" xmlns:a="http://schemas.openxmlformats.org/drawingml/2006/main">
  <dgm:ptLst>
    <dgm:pt modelId="{D9FE942C-18E0-4FE1-95D9-B7B0C17D72EE}" type="doc">
      <dgm:prSet loTypeId="urn:microsoft.com/office/officeart/2005/8/layout/venn3" loCatId="relationship" qsTypeId="urn:microsoft.com/office/officeart/2005/8/quickstyle/simple1" qsCatId="simple" csTypeId="urn:microsoft.com/office/officeart/2005/8/colors/accent1_2" csCatId="accent1" phldr="1"/>
      <dgm:spPr/>
    </dgm:pt>
    <dgm:pt modelId="{8C4789D8-93D7-4512-B4F9-B21958FD8CFB}">
      <dgm:prSet phldrT="[Texto]"/>
      <dgm:spPr/>
      <dgm:t>
        <a:bodyPr/>
        <a:lstStyle/>
        <a:p>
          <a:r>
            <a:rPr lang="en-US" i="1" dirty="0" smtClean="0"/>
            <a:t>Macroeconomic Policy and Data Transparency</a:t>
          </a:r>
          <a:endParaRPr lang="es-CO" dirty="0"/>
        </a:p>
      </dgm:t>
    </dgm:pt>
    <dgm:pt modelId="{2FAF33DF-A23C-48EF-8572-169F35B67D4B}" type="parTrans" cxnId="{34F2124B-24E1-4A9F-B9EB-960A5C781A53}">
      <dgm:prSet/>
      <dgm:spPr/>
      <dgm:t>
        <a:bodyPr/>
        <a:lstStyle/>
        <a:p>
          <a:endParaRPr lang="es-CO"/>
        </a:p>
      </dgm:t>
    </dgm:pt>
    <dgm:pt modelId="{21759422-6120-4A22-9F0E-90AC2936586E}" type="sibTrans" cxnId="{34F2124B-24E1-4A9F-B9EB-960A5C781A53}">
      <dgm:prSet/>
      <dgm:spPr/>
      <dgm:t>
        <a:bodyPr/>
        <a:lstStyle/>
        <a:p>
          <a:endParaRPr lang="es-CO"/>
        </a:p>
      </dgm:t>
    </dgm:pt>
    <dgm:pt modelId="{00DF1D5E-EC39-4FEE-9AD2-3ED00CBFF04F}">
      <dgm:prSet/>
      <dgm:spPr/>
      <dgm:t>
        <a:bodyPr/>
        <a:lstStyle/>
        <a:p>
          <a:r>
            <a:rPr lang="es-CO" i="1" smtClean="0"/>
            <a:t>Institutional and Market Infrastructure</a:t>
          </a:r>
          <a:endParaRPr lang="es-CO"/>
        </a:p>
      </dgm:t>
    </dgm:pt>
    <dgm:pt modelId="{FA3A8FE4-C315-43D8-9FEB-5B5C080A9E28}" type="parTrans" cxnId="{EBD8C199-57FF-498D-87A6-699963FCAA95}">
      <dgm:prSet/>
      <dgm:spPr/>
      <dgm:t>
        <a:bodyPr/>
        <a:lstStyle/>
        <a:p>
          <a:endParaRPr lang="es-CO"/>
        </a:p>
      </dgm:t>
    </dgm:pt>
    <dgm:pt modelId="{AABA1A5C-15CC-47D3-A40E-C70B34B93A3E}" type="sibTrans" cxnId="{EBD8C199-57FF-498D-87A6-699963FCAA95}">
      <dgm:prSet/>
      <dgm:spPr/>
      <dgm:t>
        <a:bodyPr/>
        <a:lstStyle/>
        <a:p>
          <a:endParaRPr lang="es-CO"/>
        </a:p>
      </dgm:t>
    </dgm:pt>
    <dgm:pt modelId="{B76D656C-0DEF-42DB-9489-021EC9E8BEC1}">
      <dgm:prSet/>
      <dgm:spPr/>
      <dgm:t>
        <a:bodyPr/>
        <a:lstStyle/>
        <a:p>
          <a:r>
            <a:rPr lang="es-CO" i="1" smtClean="0"/>
            <a:t>Financial Regulation and Supervision</a:t>
          </a:r>
          <a:endParaRPr lang="es-CO"/>
        </a:p>
      </dgm:t>
    </dgm:pt>
    <dgm:pt modelId="{C0AD87F5-3AFD-43E3-9C70-3AEFD2E0CB9B}" type="parTrans" cxnId="{8CA80C5A-CB5B-4B3F-8C1F-7481D894EC9C}">
      <dgm:prSet/>
      <dgm:spPr/>
      <dgm:t>
        <a:bodyPr/>
        <a:lstStyle/>
        <a:p>
          <a:endParaRPr lang="es-CO"/>
        </a:p>
      </dgm:t>
    </dgm:pt>
    <dgm:pt modelId="{81B30CDC-8DFE-4476-B6A2-B8805B73C319}" type="sibTrans" cxnId="{8CA80C5A-CB5B-4B3F-8C1F-7481D894EC9C}">
      <dgm:prSet/>
      <dgm:spPr/>
      <dgm:t>
        <a:bodyPr/>
        <a:lstStyle/>
        <a:p>
          <a:endParaRPr lang="es-CO"/>
        </a:p>
      </dgm:t>
    </dgm:pt>
    <dgm:pt modelId="{D13943D3-3E27-4B4C-866F-DDCAAAD5E412}" type="pres">
      <dgm:prSet presAssocID="{D9FE942C-18E0-4FE1-95D9-B7B0C17D72EE}" presName="Name0" presStyleCnt="0">
        <dgm:presLayoutVars>
          <dgm:dir/>
          <dgm:resizeHandles val="exact"/>
        </dgm:presLayoutVars>
      </dgm:prSet>
      <dgm:spPr/>
    </dgm:pt>
    <dgm:pt modelId="{84A50C02-6976-474B-B31E-CAE206994402}" type="pres">
      <dgm:prSet presAssocID="{8C4789D8-93D7-4512-B4F9-B21958FD8CFB}" presName="Name5" presStyleLbl="vennNode1" presStyleIdx="0" presStyleCnt="3">
        <dgm:presLayoutVars>
          <dgm:bulletEnabled val="1"/>
        </dgm:presLayoutVars>
      </dgm:prSet>
      <dgm:spPr/>
      <dgm:t>
        <a:bodyPr/>
        <a:lstStyle/>
        <a:p>
          <a:endParaRPr lang="es-CO"/>
        </a:p>
      </dgm:t>
    </dgm:pt>
    <dgm:pt modelId="{BF148BAD-0902-4263-947A-DE5B6661B120}" type="pres">
      <dgm:prSet presAssocID="{21759422-6120-4A22-9F0E-90AC2936586E}" presName="space" presStyleCnt="0"/>
      <dgm:spPr/>
    </dgm:pt>
    <dgm:pt modelId="{BEA17BA1-B407-4061-9E57-AA897ED11EA6}" type="pres">
      <dgm:prSet presAssocID="{00DF1D5E-EC39-4FEE-9AD2-3ED00CBFF04F}" presName="Name5" presStyleLbl="vennNode1" presStyleIdx="1" presStyleCnt="3">
        <dgm:presLayoutVars>
          <dgm:bulletEnabled val="1"/>
        </dgm:presLayoutVars>
      </dgm:prSet>
      <dgm:spPr/>
      <dgm:t>
        <a:bodyPr/>
        <a:lstStyle/>
        <a:p>
          <a:endParaRPr lang="es-CO"/>
        </a:p>
      </dgm:t>
    </dgm:pt>
    <dgm:pt modelId="{F0FA7B56-B826-428A-BE90-080AC1C77583}" type="pres">
      <dgm:prSet presAssocID="{AABA1A5C-15CC-47D3-A40E-C70B34B93A3E}" presName="space" presStyleCnt="0"/>
      <dgm:spPr/>
    </dgm:pt>
    <dgm:pt modelId="{37ACA31E-D49B-432D-B428-CCACCBB54972}" type="pres">
      <dgm:prSet presAssocID="{B76D656C-0DEF-42DB-9489-021EC9E8BEC1}" presName="Name5" presStyleLbl="vennNode1" presStyleIdx="2" presStyleCnt="3">
        <dgm:presLayoutVars>
          <dgm:bulletEnabled val="1"/>
        </dgm:presLayoutVars>
      </dgm:prSet>
      <dgm:spPr/>
      <dgm:t>
        <a:bodyPr/>
        <a:lstStyle/>
        <a:p>
          <a:endParaRPr lang="es-CO"/>
        </a:p>
      </dgm:t>
    </dgm:pt>
  </dgm:ptLst>
  <dgm:cxnLst>
    <dgm:cxn modelId="{B37A72C1-2E54-4015-9D9D-BB4341C90E7F}" type="presOf" srcId="{D9FE942C-18E0-4FE1-95D9-B7B0C17D72EE}" destId="{D13943D3-3E27-4B4C-866F-DDCAAAD5E412}" srcOrd="0" destOrd="0" presId="urn:microsoft.com/office/officeart/2005/8/layout/venn3"/>
    <dgm:cxn modelId="{543AB2C6-2AA9-4AF6-BF91-4B1C788F792A}" type="presOf" srcId="{8C4789D8-93D7-4512-B4F9-B21958FD8CFB}" destId="{84A50C02-6976-474B-B31E-CAE206994402}" srcOrd="0" destOrd="0" presId="urn:microsoft.com/office/officeart/2005/8/layout/venn3"/>
    <dgm:cxn modelId="{A7494FEB-6995-4AE8-9595-7295C55359C5}" type="presOf" srcId="{00DF1D5E-EC39-4FEE-9AD2-3ED00CBFF04F}" destId="{BEA17BA1-B407-4061-9E57-AA897ED11EA6}" srcOrd="0" destOrd="0" presId="urn:microsoft.com/office/officeart/2005/8/layout/venn3"/>
    <dgm:cxn modelId="{EBD8C199-57FF-498D-87A6-699963FCAA95}" srcId="{D9FE942C-18E0-4FE1-95D9-B7B0C17D72EE}" destId="{00DF1D5E-EC39-4FEE-9AD2-3ED00CBFF04F}" srcOrd="1" destOrd="0" parTransId="{FA3A8FE4-C315-43D8-9FEB-5B5C080A9E28}" sibTransId="{AABA1A5C-15CC-47D3-A40E-C70B34B93A3E}"/>
    <dgm:cxn modelId="{34F2124B-24E1-4A9F-B9EB-960A5C781A53}" srcId="{D9FE942C-18E0-4FE1-95D9-B7B0C17D72EE}" destId="{8C4789D8-93D7-4512-B4F9-B21958FD8CFB}" srcOrd="0" destOrd="0" parTransId="{2FAF33DF-A23C-48EF-8572-169F35B67D4B}" sibTransId="{21759422-6120-4A22-9F0E-90AC2936586E}"/>
    <dgm:cxn modelId="{8CA80C5A-CB5B-4B3F-8C1F-7481D894EC9C}" srcId="{D9FE942C-18E0-4FE1-95D9-B7B0C17D72EE}" destId="{B76D656C-0DEF-42DB-9489-021EC9E8BEC1}" srcOrd="2" destOrd="0" parTransId="{C0AD87F5-3AFD-43E3-9C70-3AEFD2E0CB9B}" sibTransId="{81B30CDC-8DFE-4476-B6A2-B8805B73C319}"/>
    <dgm:cxn modelId="{642CC4F2-097B-40B6-9E04-02577C2159A5}" type="presOf" srcId="{B76D656C-0DEF-42DB-9489-021EC9E8BEC1}" destId="{37ACA31E-D49B-432D-B428-CCACCBB54972}" srcOrd="0" destOrd="0" presId="urn:microsoft.com/office/officeart/2005/8/layout/venn3"/>
    <dgm:cxn modelId="{413B4F1E-4AB9-48DF-8551-125487499B7E}" type="presParOf" srcId="{D13943D3-3E27-4B4C-866F-DDCAAAD5E412}" destId="{84A50C02-6976-474B-B31E-CAE206994402}" srcOrd="0" destOrd="0" presId="urn:microsoft.com/office/officeart/2005/8/layout/venn3"/>
    <dgm:cxn modelId="{6A1DC722-29A8-431E-88D5-C0F8866CBD63}" type="presParOf" srcId="{D13943D3-3E27-4B4C-866F-DDCAAAD5E412}" destId="{BF148BAD-0902-4263-947A-DE5B6661B120}" srcOrd="1" destOrd="0" presId="urn:microsoft.com/office/officeart/2005/8/layout/venn3"/>
    <dgm:cxn modelId="{678C6824-DB63-4527-B815-D39C22C5030D}" type="presParOf" srcId="{D13943D3-3E27-4B4C-866F-DDCAAAD5E412}" destId="{BEA17BA1-B407-4061-9E57-AA897ED11EA6}" srcOrd="2" destOrd="0" presId="urn:microsoft.com/office/officeart/2005/8/layout/venn3"/>
    <dgm:cxn modelId="{ABBCB830-7FB6-4228-BF3F-E993DD870AF1}" type="presParOf" srcId="{D13943D3-3E27-4B4C-866F-DDCAAAD5E412}" destId="{F0FA7B56-B826-428A-BE90-080AC1C77583}" srcOrd="3" destOrd="0" presId="urn:microsoft.com/office/officeart/2005/8/layout/venn3"/>
    <dgm:cxn modelId="{1E8E4126-79C6-4E50-9ABB-076CD40786CC}" type="presParOf" srcId="{D13943D3-3E27-4B4C-866F-DDCAAAD5E412}" destId="{37ACA31E-D49B-432D-B428-CCACCBB54972}" srcOrd="4" destOrd="0" presId="urn:microsoft.com/office/officeart/2005/8/layout/venn3"/>
  </dgm:cxnLst>
  <dgm:bg/>
  <dgm:whole/>
</dgm:dataModel>
</file>

<file path=ppt/diagrams/data3.xml><?xml version="1.0" encoding="utf-8"?>
<dgm:dataModel xmlns:dgm="http://schemas.openxmlformats.org/drawingml/2006/diagram" xmlns:a="http://schemas.openxmlformats.org/drawingml/2006/main">
  <dgm:ptLst>
    <dgm:pt modelId="{C7975C08-6D67-4663-B352-6A61E1D9FDDE}"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CO"/>
        </a:p>
      </dgm:t>
    </dgm:pt>
    <dgm:pt modelId="{128C842A-5765-44CB-8ABE-E12E6D7E6B9C}">
      <dgm:prSet phldrT="[Texto]"/>
      <dgm:spPr/>
      <dgm:t>
        <a:bodyPr/>
        <a:lstStyle/>
        <a:p>
          <a:r>
            <a:rPr lang="es-CO" dirty="0" err="1" smtClean="0"/>
            <a:t>Enhanced</a:t>
          </a:r>
          <a:r>
            <a:rPr lang="es-CO" dirty="0" smtClean="0"/>
            <a:t> Business </a:t>
          </a:r>
          <a:r>
            <a:rPr lang="es-CO" dirty="0" err="1" smtClean="0"/>
            <a:t>Report</a:t>
          </a:r>
          <a:r>
            <a:rPr lang="es-CO" dirty="0" smtClean="0"/>
            <a:t> Framework</a:t>
          </a:r>
          <a:endParaRPr lang="es-CO" dirty="0"/>
        </a:p>
      </dgm:t>
    </dgm:pt>
    <dgm:pt modelId="{B199D3CA-16E6-4A66-93DB-3D659061E08B}" type="parTrans" cxnId="{2127D8C5-64CA-43AD-BA77-0933D22E3696}">
      <dgm:prSet/>
      <dgm:spPr/>
      <dgm:t>
        <a:bodyPr/>
        <a:lstStyle/>
        <a:p>
          <a:endParaRPr lang="es-CO"/>
        </a:p>
      </dgm:t>
    </dgm:pt>
    <dgm:pt modelId="{6EAB5E6B-A1B0-4782-B4F1-EB17CB4A1A8A}" type="sibTrans" cxnId="{2127D8C5-64CA-43AD-BA77-0933D22E3696}">
      <dgm:prSet/>
      <dgm:spPr/>
      <dgm:t>
        <a:bodyPr/>
        <a:lstStyle/>
        <a:p>
          <a:endParaRPr lang="es-CO"/>
        </a:p>
      </dgm:t>
    </dgm:pt>
    <dgm:pt modelId="{CF84A461-9EEB-4738-BD87-E59B4AF3A427}">
      <dgm:prSet phldrT="[Texto]"/>
      <dgm:spPr/>
      <dgm:t>
        <a:bodyPr/>
        <a:lstStyle/>
        <a:p>
          <a:r>
            <a:rPr lang="es-CO" dirty="0" smtClean="0"/>
            <a:t>Business </a:t>
          </a:r>
          <a:r>
            <a:rPr lang="es-CO" dirty="0" err="1" smtClean="0"/>
            <a:t>Landscape</a:t>
          </a:r>
          <a:endParaRPr lang="es-CO" dirty="0"/>
        </a:p>
      </dgm:t>
    </dgm:pt>
    <dgm:pt modelId="{5B77616F-25DD-4D70-A55E-782C64C15874}" type="parTrans" cxnId="{847DA3B2-BC7A-4432-8C30-C209510B8BEC}">
      <dgm:prSet/>
      <dgm:spPr/>
      <dgm:t>
        <a:bodyPr/>
        <a:lstStyle/>
        <a:p>
          <a:endParaRPr lang="es-CO"/>
        </a:p>
      </dgm:t>
    </dgm:pt>
    <dgm:pt modelId="{453FC81C-197A-4739-B4CE-C44FE53DE651}" type="sibTrans" cxnId="{847DA3B2-BC7A-4432-8C30-C209510B8BEC}">
      <dgm:prSet/>
      <dgm:spPr/>
      <dgm:t>
        <a:bodyPr/>
        <a:lstStyle/>
        <a:p>
          <a:endParaRPr lang="es-CO"/>
        </a:p>
      </dgm:t>
    </dgm:pt>
    <dgm:pt modelId="{FD21C3B7-167D-45AD-962E-1152C0CA39DA}">
      <dgm:prSet phldrT="[Texto]"/>
      <dgm:spPr/>
      <dgm:t>
        <a:bodyPr/>
        <a:lstStyle/>
        <a:p>
          <a:r>
            <a:rPr lang="es-CO" dirty="0" err="1" smtClean="0"/>
            <a:t>Strategy</a:t>
          </a:r>
          <a:endParaRPr lang="es-CO" dirty="0"/>
        </a:p>
      </dgm:t>
    </dgm:pt>
    <dgm:pt modelId="{BA627033-3C64-4788-A91F-12B8E95A1CEB}" type="parTrans" cxnId="{F71D49E4-43FA-4F83-9B2A-CE6B0FA01790}">
      <dgm:prSet/>
      <dgm:spPr/>
      <dgm:t>
        <a:bodyPr/>
        <a:lstStyle/>
        <a:p>
          <a:endParaRPr lang="es-CO"/>
        </a:p>
      </dgm:t>
    </dgm:pt>
    <dgm:pt modelId="{FABEE240-AEFD-4A37-84E0-04936671F7B8}" type="sibTrans" cxnId="{F71D49E4-43FA-4F83-9B2A-CE6B0FA01790}">
      <dgm:prSet/>
      <dgm:spPr/>
      <dgm:t>
        <a:bodyPr/>
        <a:lstStyle/>
        <a:p>
          <a:endParaRPr lang="es-CO"/>
        </a:p>
      </dgm:t>
    </dgm:pt>
    <dgm:pt modelId="{D7BF4808-A673-43B3-999C-06B43871903E}">
      <dgm:prSet phldrT="[Texto]"/>
      <dgm:spPr/>
      <dgm:t>
        <a:bodyPr/>
        <a:lstStyle/>
        <a:p>
          <a:r>
            <a:rPr lang="es-CO" dirty="0" smtClean="0"/>
            <a:t>Performance</a:t>
          </a:r>
          <a:endParaRPr lang="es-CO" dirty="0"/>
        </a:p>
      </dgm:t>
    </dgm:pt>
    <dgm:pt modelId="{902B89C2-DC2E-4626-985D-6AD0B7D5D89F}" type="parTrans" cxnId="{3C984D21-EFB6-47A8-8CF5-F1EE0228B042}">
      <dgm:prSet/>
      <dgm:spPr/>
      <dgm:t>
        <a:bodyPr/>
        <a:lstStyle/>
        <a:p>
          <a:endParaRPr lang="es-CO"/>
        </a:p>
      </dgm:t>
    </dgm:pt>
    <dgm:pt modelId="{719AA333-00DD-43EF-AAC7-329F1C62FCB5}" type="sibTrans" cxnId="{3C984D21-EFB6-47A8-8CF5-F1EE0228B042}">
      <dgm:prSet/>
      <dgm:spPr/>
      <dgm:t>
        <a:bodyPr/>
        <a:lstStyle/>
        <a:p>
          <a:endParaRPr lang="es-CO"/>
        </a:p>
      </dgm:t>
    </dgm:pt>
    <dgm:pt modelId="{BB9B847C-CEAA-47F8-B398-67A44881C52F}">
      <dgm:prSet/>
      <dgm:spPr/>
      <dgm:t>
        <a:bodyPr/>
        <a:lstStyle/>
        <a:p>
          <a:r>
            <a:rPr lang="es-CO" smtClean="0"/>
            <a:t>Resources &amp; Processes</a:t>
          </a:r>
          <a:endParaRPr lang="es-CO"/>
        </a:p>
      </dgm:t>
    </dgm:pt>
    <dgm:pt modelId="{977AE954-17B9-4F96-BF1C-6D74F9500944}" type="parTrans" cxnId="{40B96AEF-8BE8-4743-B49F-A715CF52463D}">
      <dgm:prSet/>
      <dgm:spPr/>
      <dgm:t>
        <a:bodyPr/>
        <a:lstStyle/>
        <a:p>
          <a:endParaRPr lang="es-CO"/>
        </a:p>
      </dgm:t>
    </dgm:pt>
    <dgm:pt modelId="{5AF579E1-A9FB-4D6A-81FD-1F761BBA30C9}" type="sibTrans" cxnId="{40B96AEF-8BE8-4743-B49F-A715CF52463D}">
      <dgm:prSet/>
      <dgm:spPr/>
      <dgm:t>
        <a:bodyPr/>
        <a:lstStyle/>
        <a:p>
          <a:endParaRPr lang="es-CO"/>
        </a:p>
      </dgm:t>
    </dgm:pt>
    <dgm:pt modelId="{08DF6621-396E-4CEE-9500-9786C2DC8292}" type="pres">
      <dgm:prSet presAssocID="{C7975C08-6D67-4663-B352-6A61E1D9FDDE}" presName="cycle" presStyleCnt="0">
        <dgm:presLayoutVars>
          <dgm:chMax val="1"/>
          <dgm:dir/>
          <dgm:animLvl val="ctr"/>
          <dgm:resizeHandles val="exact"/>
        </dgm:presLayoutVars>
      </dgm:prSet>
      <dgm:spPr/>
      <dgm:t>
        <a:bodyPr/>
        <a:lstStyle/>
        <a:p>
          <a:endParaRPr lang="es-CO"/>
        </a:p>
      </dgm:t>
    </dgm:pt>
    <dgm:pt modelId="{B3EE2D52-B6B4-40DB-B3BA-85559B6D6819}" type="pres">
      <dgm:prSet presAssocID="{128C842A-5765-44CB-8ABE-E12E6D7E6B9C}" presName="centerShape" presStyleLbl="node0" presStyleIdx="0" presStyleCnt="1"/>
      <dgm:spPr/>
      <dgm:t>
        <a:bodyPr/>
        <a:lstStyle/>
        <a:p>
          <a:endParaRPr lang="es-CO"/>
        </a:p>
      </dgm:t>
    </dgm:pt>
    <dgm:pt modelId="{15F9173D-6B1D-4A13-A89D-10E56AE3FC3E}" type="pres">
      <dgm:prSet presAssocID="{5B77616F-25DD-4D70-A55E-782C64C15874}" presName="parTrans" presStyleLbl="bgSibTrans2D1" presStyleIdx="0" presStyleCnt="4"/>
      <dgm:spPr/>
      <dgm:t>
        <a:bodyPr/>
        <a:lstStyle/>
        <a:p>
          <a:endParaRPr lang="es-CO"/>
        </a:p>
      </dgm:t>
    </dgm:pt>
    <dgm:pt modelId="{8D01766B-80A2-42A1-9ABF-5DEA72BD9718}" type="pres">
      <dgm:prSet presAssocID="{CF84A461-9EEB-4738-BD87-E59B4AF3A427}" presName="node" presStyleLbl="node1" presStyleIdx="0" presStyleCnt="4">
        <dgm:presLayoutVars>
          <dgm:bulletEnabled val="1"/>
        </dgm:presLayoutVars>
      </dgm:prSet>
      <dgm:spPr/>
      <dgm:t>
        <a:bodyPr/>
        <a:lstStyle/>
        <a:p>
          <a:endParaRPr lang="es-CO"/>
        </a:p>
      </dgm:t>
    </dgm:pt>
    <dgm:pt modelId="{90DD2AC9-1B97-47CA-BA00-84EDCCD79CBA}" type="pres">
      <dgm:prSet presAssocID="{BA627033-3C64-4788-A91F-12B8E95A1CEB}" presName="parTrans" presStyleLbl="bgSibTrans2D1" presStyleIdx="1" presStyleCnt="4"/>
      <dgm:spPr/>
      <dgm:t>
        <a:bodyPr/>
        <a:lstStyle/>
        <a:p>
          <a:endParaRPr lang="es-CO"/>
        </a:p>
      </dgm:t>
    </dgm:pt>
    <dgm:pt modelId="{B4B56CAE-FBE7-4099-991B-111D90E85E86}" type="pres">
      <dgm:prSet presAssocID="{FD21C3B7-167D-45AD-962E-1152C0CA39DA}" presName="node" presStyleLbl="node1" presStyleIdx="1" presStyleCnt="4">
        <dgm:presLayoutVars>
          <dgm:bulletEnabled val="1"/>
        </dgm:presLayoutVars>
      </dgm:prSet>
      <dgm:spPr/>
      <dgm:t>
        <a:bodyPr/>
        <a:lstStyle/>
        <a:p>
          <a:endParaRPr lang="es-CO"/>
        </a:p>
      </dgm:t>
    </dgm:pt>
    <dgm:pt modelId="{ABEEF273-4088-4FF8-A692-8D00D5B3F2F7}" type="pres">
      <dgm:prSet presAssocID="{902B89C2-DC2E-4626-985D-6AD0B7D5D89F}" presName="parTrans" presStyleLbl="bgSibTrans2D1" presStyleIdx="2" presStyleCnt="4"/>
      <dgm:spPr/>
      <dgm:t>
        <a:bodyPr/>
        <a:lstStyle/>
        <a:p>
          <a:endParaRPr lang="es-CO"/>
        </a:p>
      </dgm:t>
    </dgm:pt>
    <dgm:pt modelId="{B0FD2B9C-E03D-4A27-B451-7B8FEB174E0B}" type="pres">
      <dgm:prSet presAssocID="{D7BF4808-A673-43B3-999C-06B43871903E}" presName="node" presStyleLbl="node1" presStyleIdx="2" presStyleCnt="4">
        <dgm:presLayoutVars>
          <dgm:bulletEnabled val="1"/>
        </dgm:presLayoutVars>
      </dgm:prSet>
      <dgm:spPr/>
      <dgm:t>
        <a:bodyPr/>
        <a:lstStyle/>
        <a:p>
          <a:endParaRPr lang="es-CO"/>
        </a:p>
      </dgm:t>
    </dgm:pt>
    <dgm:pt modelId="{A39B6E3F-000B-4B5C-80E6-54CBCE983D2C}" type="pres">
      <dgm:prSet presAssocID="{977AE954-17B9-4F96-BF1C-6D74F9500944}" presName="parTrans" presStyleLbl="bgSibTrans2D1" presStyleIdx="3" presStyleCnt="4"/>
      <dgm:spPr/>
      <dgm:t>
        <a:bodyPr/>
        <a:lstStyle/>
        <a:p>
          <a:endParaRPr lang="es-CO"/>
        </a:p>
      </dgm:t>
    </dgm:pt>
    <dgm:pt modelId="{491EE6E8-1C5A-46C8-9EFB-A08DEBDBAEC3}" type="pres">
      <dgm:prSet presAssocID="{BB9B847C-CEAA-47F8-B398-67A44881C52F}" presName="node" presStyleLbl="node1" presStyleIdx="3" presStyleCnt="4">
        <dgm:presLayoutVars>
          <dgm:bulletEnabled val="1"/>
        </dgm:presLayoutVars>
      </dgm:prSet>
      <dgm:spPr/>
      <dgm:t>
        <a:bodyPr/>
        <a:lstStyle/>
        <a:p>
          <a:endParaRPr lang="es-CO"/>
        </a:p>
      </dgm:t>
    </dgm:pt>
  </dgm:ptLst>
  <dgm:cxnLst>
    <dgm:cxn modelId="{F589DBF5-E9B3-45F4-8BD0-E4DC3493320C}" type="presOf" srcId="{C7975C08-6D67-4663-B352-6A61E1D9FDDE}" destId="{08DF6621-396E-4CEE-9500-9786C2DC8292}" srcOrd="0" destOrd="0" presId="urn:microsoft.com/office/officeart/2005/8/layout/radial4"/>
    <dgm:cxn modelId="{AF2DEE57-409E-403F-B09A-B96EC624B79E}" type="presOf" srcId="{BA627033-3C64-4788-A91F-12B8E95A1CEB}" destId="{90DD2AC9-1B97-47CA-BA00-84EDCCD79CBA}" srcOrd="0" destOrd="0" presId="urn:microsoft.com/office/officeart/2005/8/layout/radial4"/>
    <dgm:cxn modelId="{CADA4175-CBE3-483D-81ED-FA477CCEB172}" type="presOf" srcId="{CF84A461-9EEB-4738-BD87-E59B4AF3A427}" destId="{8D01766B-80A2-42A1-9ABF-5DEA72BD9718}" srcOrd="0" destOrd="0" presId="urn:microsoft.com/office/officeart/2005/8/layout/radial4"/>
    <dgm:cxn modelId="{CB582DE3-6AA2-448D-AAC7-6FBD436D8209}" type="presOf" srcId="{FD21C3B7-167D-45AD-962E-1152C0CA39DA}" destId="{B4B56CAE-FBE7-4099-991B-111D90E85E86}" srcOrd="0" destOrd="0" presId="urn:microsoft.com/office/officeart/2005/8/layout/radial4"/>
    <dgm:cxn modelId="{2127D8C5-64CA-43AD-BA77-0933D22E3696}" srcId="{C7975C08-6D67-4663-B352-6A61E1D9FDDE}" destId="{128C842A-5765-44CB-8ABE-E12E6D7E6B9C}" srcOrd="0" destOrd="0" parTransId="{B199D3CA-16E6-4A66-93DB-3D659061E08B}" sibTransId="{6EAB5E6B-A1B0-4782-B4F1-EB17CB4A1A8A}"/>
    <dgm:cxn modelId="{847DA3B2-BC7A-4432-8C30-C209510B8BEC}" srcId="{128C842A-5765-44CB-8ABE-E12E6D7E6B9C}" destId="{CF84A461-9EEB-4738-BD87-E59B4AF3A427}" srcOrd="0" destOrd="0" parTransId="{5B77616F-25DD-4D70-A55E-782C64C15874}" sibTransId="{453FC81C-197A-4739-B4CE-C44FE53DE651}"/>
    <dgm:cxn modelId="{F71D49E4-43FA-4F83-9B2A-CE6B0FA01790}" srcId="{128C842A-5765-44CB-8ABE-E12E6D7E6B9C}" destId="{FD21C3B7-167D-45AD-962E-1152C0CA39DA}" srcOrd="1" destOrd="0" parTransId="{BA627033-3C64-4788-A91F-12B8E95A1CEB}" sibTransId="{FABEE240-AEFD-4A37-84E0-04936671F7B8}"/>
    <dgm:cxn modelId="{50F0DF95-2E6B-49AF-B149-B5377D2C8965}" type="presOf" srcId="{D7BF4808-A673-43B3-999C-06B43871903E}" destId="{B0FD2B9C-E03D-4A27-B451-7B8FEB174E0B}" srcOrd="0" destOrd="0" presId="urn:microsoft.com/office/officeart/2005/8/layout/radial4"/>
    <dgm:cxn modelId="{B4367FC1-521C-4641-8EE3-DF642692DDA7}" type="presOf" srcId="{BB9B847C-CEAA-47F8-B398-67A44881C52F}" destId="{491EE6E8-1C5A-46C8-9EFB-A08DEBDBAEC3}" srcOrd="0" destOrd="0" presId="urn:microsoft.com/office/officeart/2005/8/layout/radial4"/>
    <dgm:cxn modelId="{3C984D21-EFB6-47A8-8CF5-F1EE0228B042}" srcId="{128C842A-5765-44CB-8ABE-E12E6D7E6B9C}" destId="{D7BF4808-A673-43B3-999C-06B43871903E}" srcOrd="2" destOrd="0" parTransId="{902B89C2-DC2E-4626-985D-6AD0B7D5D89F}" sibTransId="{719AA333-00DD-43EF-AAC7-329F1C62FCB5}"/>
    <dgm:cxn modelId="{ADCB0245-E5C7-4849-ABD3-E5DF7353AAD0}" type="presOf" srcId="{5B77616F-25DD-4D70-A55E-782C64C15874}" destId="{15F9173D-6B1D-4A13-A89D-10E56AE3FC3E}" srcOrd="0" destOrd="0" presId="urn:microsoft.com/office/officeart/2005/8/layout/radial4"/>
    <dgm:cxn modelId="{DA59D6E1-F9DA-4A6A-B2ED-09EA93783B18}" type="presOf" srcId="{977AE954-17B9-4F96-BF1C-6D74F9500944}" destId="{A39B6E3F-000B-4B5C-80E6-54CBCE983D2C}" srcOrd="0" destOrd="0" presId="urn:microsoft.com/office/officeart/2005/8/layout/radial4"/>
    <dgm:cxn modelId="{1F6C0EA0-738A-4899-808A-5568230B17C3}" type="presOf" srcId="{128C842A-5765-44CB-8ABE-E12E6D7E6B9C}" destId="{B3EE2D52-B6B4-40DB-B3BA-85559B6D6819}" srcOrd="0" destOrd="0" presId="urn:microsoft.com/office/officeart/2005/8/layout/radial4"/>
    <dgm:cxn modelId="{40B96AEF-8BE8-4743-B49F-A715CF52463D}" srcId="{128C842A-5765-44CB-8ABE-E12E6D7E6B9C}" destId="{BB9B847C-CEAA-47F8-B398-67A44881C52F}" srcOrd="3" destOrd="0" parTransId="{977AE954-17B9-4F96-BF1C-6D74F9500944}" sibTransId="{5AF579E1-A9FB-4D6A-81FD-1F761BBA30C9}"/>
    <dgm:cxn modelId="{C40394F7-BE74-4411-B44F-05C8D9AC9371}" type="presOf" srcId="{902B89C2-DC2E-4626-985D-6AD0B7D5D89F}" destId="{ABEEF273-4088-4FF8-A692-8D00D5B3F2F7}" srcOrd="0" destOrd="0" presId="urn:microsoft.com/office/officeart/2005/8/layout/radial4"/>
    <dgm:cxn modelId="{ACCD8335-F670-4772-AE57-D58C2A19B3D6}" type="presParOf" srcId="{08DF6621-396E-4CEE-9500-9786C2DC8292}" destId="{B3EE2D52-B6B4-40DB-B3BA-85559B6D6819}" srcOrd="0" destOrd="0" presId="urn:microsoft.com/office/officeart/2005/8/layout/radial4"/>
    <dgm:cxn modelId="{C5F602EF-0CB9-47E0-B472-8CAC89343D2B}" type="presParOf" srcId="{08DF6621-396E-4CEE-9500-9786C2DC8292}" destId="{15F9173D-6B1D-4A13-A89D-10E56AE3FC3E}" srcOrd="1" destOrd="0" presId="urn:microsoft.com/office/officeart/2005/8/layout/radial4"/>
    <dgm:cxn modelId="{5E44487F-3BFC-4666-9EF7-1B2F86D5E9DC}" type="presParOf" srcId="{08DF6621-396E-4CEE-9500-9786C2DC8292}" destId="{8D01766B-80A2-42A1-9ABF-5DEA72BD9718}" srcOrd="2" destOrd="0" presId="urn:microsoft.com/office/officeart/2005/8/layout/radial4"/>
    <dgm:cxn modelId="{A0828AE4-08C1-43B6-A227-F1D11F276C5A}" type="presParOf" srcId="{08DF6621-396E-4CEE-9500-9786C2DC8292}" destId="{90DD2AC9-1B97-47CA-BA00-84EDCCD79CBA}" srcOrd="3" destOrd="0" presId="urn:microsoft.com/office/officeart/2005/8/layout/radial4"/>
    <dgm:cxn modelId="{4107BA7B-F1B2-4495-94AB-43B02FBD23E6}" type="presParOf" srcId="{08DF6621-396E-4CEE-9500-9786C2DC8292}" destId="{B4B56CAE-FBE7-4099-991B-111D90E85E86}" srcOrd="4" destOrd="0" presId="urn:microsoft.com/office/officeart/2005/8/layout/radial4"/>
    <dgm:cxn modelId="{053FBFF3-BC8A-4B80-B57D-379833153ABF}" type="presParOf" srcId="{08DF6621-396E-4CEE-9500-9786C2DC8292}" destId="{ABEEF273-4088-4FF8-A692-8D00D5B3F2F7}" srcOrd="5" destOrd="0" presId="urn:microsoft.com/office/officeart/2005/8/layout/radial4"/>
    <dgm:cxn modelId="{28B5BCB2-078B-4066-82F6-77E88089DB8E}" type="presParOf" srcId="{08DF6621-396E-4CEE-9500-9786C2DC8292}" destId="{B0FD2B9C-E03D-4A27-B451-7B8FEB174E0B}" srcOrd="6" destOrd="0" presId="urn:microsoft.com/office/officeart/2005/8/layout/radial4"/>
    <dgm:cxn modelId="{F142B07B-A078-4C36-926F-4B69AC17479F}" type="presParOf" srcId="{08DF6621-396E-4CEE-9500-9786C2DC8292}" destId="{A39B6E3F-000B-4B5C-80E6-54CBCE983D2C}" srcOrd="7" destOrd="0" presId="urn:microsoft.com/office/officeart/2005/8/layout/radial4"/>
    <dgm:cxn modelId="{3FFB2DD7-5D06-428C-99B5-97EBE03ACFA0}" type="presParOf" srcId="{08DF6621-396E-4CEE-9500-9786C2DC8292}" destId="{491EE6E8-1C5A-46C8-9EFB-A08DEBDBAEC3}" srcOrd="8" destOrd="0" presId="urn:microsoft.com/office/officeart/2005/8/layout/radial4"/>
  </dgm:cxnLst>
  <dgm:bg/>
  <dgm:whole/>
</dgm:dataModel>
</file>

<file path=ppt/diagrams/data4.xml><?xml version="1.0" encoding="utf-8"?>
<dgm:dataModel xmlns:dgm="http://schemas.openxmlformats.org/drawingml/2006/diagram" xmlns:a="http://schemas.openxmlformats.org/drawingml/2006/main">
  <dgm:ptLst>
    <dgm:pt modelId="{0DD81AC5-EEC2-4495-ADB5-A150CEB841F3}"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s-CO"/>
        </a:p>
      </dgm:t>
    </dgm:pt>
    <dgm:pt modelId="{C2267365-FCE1-43FC-9FE5-44FF8C4A7AC4}">
      <dgm:prSet phldrT="[Texto]"/>
      <dgm:spPr/>
      <dgm:t>
        <a:bodyPr/>
        <a:lstStyle/>
        <a:p>
          <a:r>
            <a:rPr lang="es-CO" dirty="0" smtClean="0"/>
            <a:t>Tipo de dato</a:t>
          </a:r>
          <a:endParaRPr lang="es-CO" dirty="0"/>
        </a:p>
      </dgm:t>
    </dgm:pt>
    <dgm:pt modelId="{CB3CCBB7-D38A-496B-AEA3-41DC757EDC5F}" type="parTrans" cxnId="{67B24A2B-0FFD-41D4-9DB6-498494F63A39}">
      <dgm:prSet/>
      <dgm:spPr/>
      <dgm:t>
        <a:bodyPr/>
        <a:lstStyle/>
        <a:p>
          <a:endParaRPr lang="es-CO"/>
        </a:p>
      </dgm:t>
    </dgm:pt>
    <dgm:pt modelId="{8CBD59D2-912E-4C2D-A947-423C5528EB8D}" type="sibTrans" cxnId="{67B24A2B-0FFD-41D4-9DB6-498494F63A39}">
      <dgm:prSet/>
      <dgm:spPr/>
      <dgm:t>
        <a:bodyPr/>
        <a:lstStyle/>
        <a:p>
          <a:endParaRPr lang="es-CO"/>
        </a:p>
      </dgm:t>
    </dgm:pt>
    <dgm:pt modelId="{C996146F-0E0E-4637-BDF2-63B21AEDE45F}">
      <dgm:prSet phldrT="[Texto]"/>
      <dgm:spPr/>
      <dgm:t>
        <a:bodyPr/>
        <a:lstStyle/>
        <a:p>
          <a:r>
            <a:rPr lang="es-CO" dirty="0" smtClean="0"/>
            <a:t>Tipo de balance</a:t>
          </a:r>
          <a:endParaRPr lang="es-CO" dirty="0"/>
        </a:p>
      </dgm:t>
    </dgm:pt>
    <dgm:pt modelId="{55C0F289-13B1-471B-B1A9-78D90FB43230}" type="parTrans" cxnId="{DDC89579-9D96-4DDD-8CA9-4FCE22AB4314}">
      <dgm:prSet/>
      <dgm:spPr/>
      <dgm:t>
        <a:bodyPr/>
        <a:lstStyle/>
        <a:p>
          <a:endParaRPr lang="es-CO"/>
        </a:p>
      </dgm:t>
    </dgm:pt>
    <dgm:pt modelId="{DF5C6F28-2A82-447A-9725-55894295283A}" type="sibTrans" cxnId="{DDC89579-9D96-4DDD-8CA9-4FCE22AB4314}">
      <dgm:prSet/>
      <dgm:spPr/>
      <dgm:t>
        <a:bodyPr/>
        <a:lstStyle/>
        <a:p>
          <a:endParaRPr lang="es-CO"/>
        </a:p>
      </dgm:t>
    </dgm:pt>
    <dgm:pt modelId="{DE64F6DE-F56B-485A-8853-B3F3721CE8C1}">
      <dgm:prSet phldrT="[Texto]"/>
      <dgm:spPr/>
      <dgm:t>
        <a:bodyPr/>
        <a:lstStyle/>
        <a:p>
          <a:r>
            <a:rPr lang="es-CO" dirty="0" smtClean="0"/>
            <a:t>Tipo de período</a:t>
          </a:r>
          <a:endParaRPr lang="es-CO" dirty="0"/>
        </a:p>
      </dgm:t>
    </dgm:pt>
    <dgm:pt modelId="{D1D815D7-460E-4887-BA22-928F18EE3FF7}" type="parTrans" cxnId="{70A5A577-26A2-4A9B-A2D5-EE639A8E2E78}">
      <dgm:prSet/>
      <dgm:spPr/>
      <dgm:t>
        <a:bodyPr/>
        <a:lstStyle/>
        <a:p>
          <a:endParaRPr lang="es-CO"/>
        </a:p>
      </dgm:t>
    </dgm:pt>
    <dgm:pt modelId="{91B67B66-07CC-4ED0-A1FD-CE95BE638B9F}" type="sibTrans" cxnId="{70A5A577-26A2-4A9B-A2D5-EE639A8E2E78}">
      <dgm:prSet/>
      <dgm:spPr/>
      <dgm:t>
        <a:bodyPr/>
        <a:lstStyle/>
        <a:p>
          <a:endParaRPr lang="es-CO"/>
        </a:p>
      </dgm:t>
    </dgm:pt>
    <dgm:pt modelId="{14DEA3EF-604E-4B9F-A5A8-AA1F470529ED}">
      <dgm:prSet phldrT="[Texto]"/>
      <dgm:spPr/>
      <dgm:t>
        <a:bodyPr/>
        <a:lstStyle/>
        <a:p>
          <a:r>
            <a:rPr lang="es-CO" dirty="0" smtClean="0"/>
            <a:t>Unidad</a:t>
          </a:r>
          <a:endParaRPr lang="es-CO" dirty="0"/>
        </a:p>
      </dgm:t>
    </dgm:pt>
    <dgm:pt modelId="{57619871-19D6-4200-80B2-F1AF228A9BFE}" type="parTrans" cxnId="{7BDA1160-23C3-4DDF-BE50-8D47C95947DA}">
      <dgm:prSet/>
      <dgm:spPr/>
      <dgm:t>
        <a:bodyPr/>
        <a:lstStyle/>
        <a:p>
          <a:endParaRPr lang="es-CO"/>
        </a:p>
      </dgm:t>
    </dgm:pt>
    <dgm:pt modelId="{6DB81EE8-C5BB-4959-AE06-CCBFE1CCA89F}" type="sibTrans" cxnId="{7BDA1160-23C3-4DDF-BE50-8D47C95947DA}">
      <dgm:prSet/>
      <dgm:spPr/>
      <dgm:t>
        <a:bodyPr/>
        <a:lstStyle/>
        <a:p>
          <a:endParaRPr lang="es-CO"/>
        </a:p>
      </dgm:t>
    </dgm:pt>
    <dgm:pt modelId="{0A5AA2C8-BDA0-4B34-804D-443EB418525D}">
      <dgm:prSet phldrT="[Texto]"/>
      <dgm:spPr/>
      <dgm:t>
        <a:bodyPr/>
        <a:lstStyle/>
        <a:p>
          <a:r>
            <a:rPr lang="es-CO" dirty="0" smtClean="0"/>
            <a:t>Nombre</a:t>
          </a:r>
          <a:endParaRPr lang="es-CO" dirty="0"/>
        </a:p>
      </dgm:t>
    </dgm:pt>
    <dgm:pt modelId="{A24A681B-F4F4-4083-BED0-05A3BEAD2BF3}" type="parTrans" cxnId="{A1A6F10F-6D71-47B6-BE7D-E5210581721E}">
      <dgm:prSet/>
      <dgm:spPr/>
      <dgm:t>
        <a:bodyPr/>
        <a:lstStyle/>
        <a:p>
          <a:endParaRPr lang="es-CO"/>
        </a:p>
      </dgm:t>
    </dgm:pt>
    <dgm:pt modelId="{19505CC9-5672-4480-ADBF-3F9167921E12}" type="sibTrans" cxnId="{A1A6F10F-6D71-47B6-BE7D-E5210581721E}">
      <dgm:prSet/>
      <dgm:spPr/>
      <dgm:t>
        <a:bodyPr/>
        <a:lstStyle/>
        <a:p>
          <a:endParaRPr lang="es-CO"/>
        </a:p>
      </dgm:t>
    </dgm:pt>
    <dgm:pt modelId="{66DEE471-68C6-446F-A7AB-1242103B0E2D}">
      <dgm:prSet/>
      <dgm:spPr/>
      <dgm:t>
        <a:bodyPr/>
        <a:lstStyle/>
        <a:p>
          <a:r>
            <a:rPr lang="es-CO" dirty="0" smtClean="0"/>
            <a:t>Precisión o decimal</a:t>
          </a:r>
          <a:endParaRPr lang="es-CO" dirty="0"/>
        </a:p>
      </dgm:t>
    </dgm:pt>
    <dgm:pt modelId="{257E49F2-1D0C-4FB1-A457-6C728CE445D5}" type="parTrans" cxnId="{6F2ADDD2-45E9-4091-990E-6D5670BBDDC7}">
      <dgm:prSet/>
      <dgm:spPr/>
      <dgm:t>
        <a:bodyPr/>
        <a:lstStyle/>
        <a:p>
          <a:endParaRPr lang="es-CO"/>
        </a:p>
      </dgm:t>
    </dgm:pt>
    <dgm:pt modelId="{7B1A6E38-7F56-4895-9280-60488BE55646}" type="sibTrans" cxnId="{6F2ADDD2-45E9-4091-990E-6D5670BBDDC7}">
      <dgm:prSet/>
      <dgm:spPr/>
      <dgm:t>
        <a:bodyPr/>
        <a:lstStyle/>
        <a:p>
          <a:endParaRPr lang="es-CO"/>
        </a:p>
      </dgm:t>
    </dgm:pt>
    <dgm:pt modelId="{77A3ACF6-D903-40F8-9EF5-EEE1513C860B}">
      <dgm:prSet/>
      <dgm:spPr/>
      <dgm:t>
        <a:bodyPr/>
        <a:lstStyle/>
        <a:p>
          <a:r>
            <a:rPr lang="es-CO" dirty="0" smtClean="0"/>
            <a:t>Contexto</a:t>
          </a:r>
          <a:endParaRPr lang="es-CO" dirty="0"/>
        </a:p>
      </dgm:t>
    </dgm:pt>
    <dgm:pt modelId="{7FBFA6DD-D9C3-44A3-9454-D6EB6320402D}" type="parTrans" cxnId="{92609171-53B0-47EE-8B4C-AA760E2192E8}">
      <dgm:prSet/>
      <dgm:spPr/>
      <dgm:t>
        <a:bodyPr/>
        <a:lstStyle/>
        <a:p>
          <a:endParaRPr lang="es-CO"/>
        </a:p>
      </dgm:t>
    </dgm:pt>
    <dgm:pt modelId="{C7510012-68C2-4B25-8BED-04BB658C14FD}" type="sibTrans" cxnId="{92609171-53B0-47EE-8B4C-AA760E2192E8}">
      <dgm:prSet/>
      <dgm:spPr/>
      <dgm:t>
        <a:bodyPr/>
        <a:lstStyle/>
        <a:p>
          <a:endParaRPr lang="es-CO"/>
        </a:p>
      </dgm:t>
    </dgm:pt>
    <dgm:pt modelId="{D116D151-6CA0-4C4C-A470-567C1B92E39D}">
      <dgm:prSet/>
      <dgm:spPr/>
      <dgm:t>
        <a:bodyPr/>
        <a:lstStyle/>
        <a:p>
          <a:r>
            <a:rPr lang="es-CO" dirty="0" smtClean="0"/>
            <a:t>Nota al pié</a:t>
          </a:r>
          <a:endParaRPr lang="es-CO" dirty="0"/>
        </a:p>
      </dgm:t>
    </dgm:pt>
    <dgm:pt modelId="{B47FEDC7-1AF5-40A1-9EAA-6EADD828A022}" type="parTrans" cxnId="{B823D931-130F-4923-9686-33ED971919D6}">
      <dgm:prSet/>
      <dgm:spPr/>
      <dgm:t>
        <a:bodyPr/>
        <a:lstStyle/>
        <a:p>
          <a:endParaRPr lang="es-CO"/>
        </a:p>
      </dgm:t>
    </dgm:pt>
    <dgm:pt modelId="{DEA72521-9868-4D0C-A7E9-DF343222AD60}" type="sibTrans" cxnId="{B823D931-130F-4923-9686-33ED971919D6}">
      <dgm:prSet/>
      <dgm:spPr/>
      <dgm:t>
        <a:bodyPr/>
        <a:lstStyle/>
        <a:p>
          <a:endParaRPr lang="es-CO"/>
        </a:p>
      </dgm:t>
    </dgm:pt>
    <dgm:pt modelId="{BA688403-1F1A-49B0-8157-C3681C41A182}" type="pres">
      <dgm:prSet presAssocID="{0DD81AC5-EEC2-4495-ADB5-A150CEB841F3}" presName="cycle" presStyleCnt="0">
        <dgm:presLayoutVars>
          <dgm:dir/>
          <dgm:resizeHandles val="exact"/>
        </dgm:presLayoutVars>
      </dgm:prSet>
      <dgm:spPr/>
      <dgm:t>
        <a:bodyPr/>
        <a:lstStyle/>
        <a:p>
          <a:endParaRPr lang="es-CO"/>
        </a:p>
      </dgm:t>
    </dgm:pt>
    <dgm:pt modelId="{F1F5AA0E-F33B-42B5-B8D1-CA7502927EF1}" type="pres">
      <dgm:prSet presAssocID="{C2267365-FCE1-43FC-9FE5-44FF8C4A7AC4}" presName="dummy" presStyleCnt="0"/>
      <dgm:spPr/>
    </dgm:pt>
    <dgm:pt modelId="{5FCA9957-DA8A-49C4-A8E8-2AA5D58CAF44}" type="pres">
      <dgm:prSet presAssocID="{C2267365-FCE1-43FC-9FE5-44FF8C4A7AC4}" presName="node" presStyleLbl="revTx" presStyleIdx="0" presStyleCnt="8">
        <dgm:presLayoutVars>
          <dgm:bulletEnabled val="1"/>
        </dgm:presLayoutVars>
      </dgm:prSet>
      <dgm:spPr/>
      <dgm:t>
        <a:bodyPr/>
        <a:lstStyle/>
        <a:p>
          <a:endParaRPr lang="es-CO"/>
        </a:p>
      </dgm:t>
    </dgm:pt>
    <dgm:pt modelId="{3D869CE5-5E9F-41B5-B8F1-077946CF2D30}" type="pres">
      <dgm:prSet presAssocID="{8CBD59D2-912E-4C2D-A947-423C5528EB8D}" presName="sibTrans" presStyleLbl="node1" presStyleIdx="0" presStyleCnt="8"/>
      <dgm:spPr/>
      <dgm:t>
        <a:bodyPr/>
        <a:lstStyle/>
        <a:p>
          <a:endParaRPr lang="es-CO"/>
        </a:p>
      </dgm:t>
    </dgm:pt>
    <dgm:pt modelId="{9DA95D77-BBEE-46EA-97F0-26FB0059138D}" type="pres">
      <dgm:prSet presAssocID="{C996146F-0E0E-4637-BDF2-63B21AEDE45F}" presName="dummy" presStyleCnt="0"/>
      <dgm:spPr/>
    </dgm:pt>
    <dgm:pt modelId="{8390AF1E-5A50-4712-91C8-F570FECD8E21}" type="pres">
      <dgm:prSet presAssocID="{C996146F-0E0E-4637-BDF2-63B21AEDE45F}" presName="node" presStyleLbl="revTx" presStyleIdx="1" presStyleCnt="8">
        <dgm:presLayoutVars>
          <dgm:bulletEnabled val="1"/>
        </dgm:presLayoutVars>
      </dgm:prSet>
      <dgm:spPr/>
      <dgm:t>
        <a:bodyPr/>
        <a:lstStyle/>
        <a:p>
          <a:endParaRPr lang="es-CO"/>
        </a:p>
      </dgm:t>
    </dgm:pt>
    <dgm:pt modelId="{D7A11F95-40E3-4A1E-8953-77F7FF0214EE}" type="pres">
      <dgm:prSet presAssocID="{DF5C6F28-2A82-447A-9725-55894295283A}" presName="sibTrans" presStyleLbl="node1" presStyleIdx="1" presStyleCnt="8"/>
      <dgm:spPr/>
      <dgm:t>
        <a:bodyPr/>
        <a:lstStyle/>
        <a:p>
          <a:endParaRPr lang="es-CO"/>
        </a:p>
      </dgm:t>
    </dgm:pt>
    <dgm:pt modelId="{5C5025FB-9EA5-47A5-97E5-75B207D54442}" type="pres">
      <dgm:prSet presAssocID="{DE64F6DE-F56B-485A-8853-B3F3721CE8C1}" presName="dummy" presStyleCnt="0"/>
      <dgm:spPr/>
    </dgm:pt>
    <dgm:pt modelId="{402551C7-A586-45A0-9218-2D86A59966E0}" type="pres">
      <dgm:prSet presAssocID="{DE64F6DE-F56B-485A-8853-B3F3721CE8C1}" presName="node" presStyleLbl="revTx" presStyleIdx="2" presStyleCnt="8">
        <dgm:presLayoutVars>
          <dgm:bulletEnabled val="1"/>
        </dgm:presLayoutVars>
      </dgm:prSet>
      <dgm:spPr/>
      <dgm:t>
        <a:bodyPr/>
        <a:lstStyle/>
        <a:p>
          <a:endParaRPr lang="es-CO"/>
        </a:p>
      </dgm:t>
    </dgm:pt>
    <dgm:pt modelId="{77EE6C32-0459-432A-B968-994356E9FE51}" type="pres">
      <dgm:prSet presAssocID="{91B67B66-07CC-4ED0-A1FD-CE95BE638B9F}" presName="sibTrans" presStyleLbl="node1" presStyleIdx="2" presStyleCnt="8"/>
      <dgm:spPr/>
      <dgm:t>
        <a:bodyPr/>
        <a:lstStyle/>
        <a:p>
          <a:endParaRPr lang="es-CO"/>
        </a:p>
      </dgm:t>
    </dgm:pt>
    <dgm:pt modelId="{4ADC6991-A56B-40AA-B4B8-073187F1310A}" type="pres">
      <dgm:prSet presAssocID="{14DEA3EF-604E-4B9F-A5A8-AA1F470529ED}" presName="dummy" presStyleCnt="0"/>
      <dgm:spPr/>
    </dgm:pt>
    <dgm:pt modelId="{19037C72-AE2D-4546-B7E7-49E1FC0CF214}" type="pres">
      <dgm:prSet presAssocID="{14DEA3EF-604E-4B9F-A5A8-AA1F470529ED}" presName="node" presStyleLbl="revTx" presStyleIdx="3" presStyleCnt="8">
        <dgm:presLayoutVars>
          <dgm:bulletEnabled val="1"/>
        </dgm:presLayoutVars>
      </dgm:prSet>
      <dgm:spPr/>
      <dgm:t>
        <a:bodyPr/>
        <a:lstStyle/>
        <a:p>
          <a:endParaRPr lang="es-CO"/>
        </a:p>
      </dgm:t>
    </dgm:pt>
    <dgm:pt modelId="{4354F2EE-2F2B-48D3-9F75-3D60516C7D48}" type="pres">
      <dgm:prSet presAssocID="{6DB81EE8-C5BB-4959-AE06-CCBFE1CCA89F}" presName="sibTrans" presStyleLbl="node1" presStyleIdx="3" presStyleCnt="8"/>
      <dgm:spPr/>
      <dgm:t>
        <a:bodyPr/>
        <a:lstStyle/>
        <a:p>
          <a:endParaRPr lang="es-CO"/>
        </a:p>
      </dgm:t>
    </dgm:pt>
    <dgm:pt modelId="{70D7A815-70AE-4256-8ED3-2A35D3DF0BFE}" type="pres">
      <dgm:prSet presAssocID="{66DEE471-68C6-446F-A7AB-1242103B0E2D}" presName="dummy" presStyleCnt="0"/>
      <dgm:spPr/>
    </dgm:pt>
    <dgm:pt modelId="{7A3C49C4-AD8E-4769-9E15-E740A950473A}" type="pres">
      <dgm:prSet presAssocID="{66DEE471-68C6-446F-A7AB-1242103B0E2D}" presName="node" presStyleLbl="revTx" presStyleIdx="4" presStyleCnt="8">
        <dgm:presLayoutVars>
          <dgm:bulletEnabled val="1"/>
        </dgm:presLayoutVars>
      </dgm:prSet>
      <dgm:spPr/>
      <dgm:t>
        <a:bodyPr/>
        <a:lstStyle/>
        <a:p>
          <a:endParaRPr lang="es-CO"/>
        </a:p>
      </dgm:t>
    </dgm:pt>
    <dgm:pt modelId="{0D67C587-58D4-4278-BB00-49EB473E6A77}" type="pres">
      <dgm:prSet presAssocID="{7B1A6E38-7F56-4895-9280-60488BE55646}" presName="sibTrans" presStyleLbl="node1" presStyleIdx="4" presStyleCnt="8"/>
      <dgm:spPr/>
      <dgm:t>
        <a:bodyPr/>
        <a:lstStyle/>
        <a:p>
          <a:endParaRPr lang="es-CO"/>
        </a:p>
      </dgm:t>
    </dgm:pt>
    <dgm:pt modelId="{9AE8020C-35BA-441C-ABBC-3B5C3D71C9D1}" type="pres">
      <dgm:prSet presAssocID="{77A3ACF6-D903-40F8-9EF5-EEE1513C860B}" presName="dummy" presStyleCnt="0"/>
      <dgm:spPr/>
    </dgm:pt>
    <dgm:pt modelId="{BEC9E746-602A-49BB-9F0F-7DD525498E5A}" type="pres">
      <dgm:prSet presAssocID="{77A3ACF6-D903-40F8-9EF5-EEE1513C860B}" presName="node" presStyleLbl="revTx" presStyleIdx="5" presStyleCnt="8">
        <dgm:presLayoutVars>
          <dgm:bulletEnabled val="1"/>
        </dgm:presLayoutVars>
      </dgm:prSet>
      <dgm:spPr/>
      <dgm:t>
        <a:bodyPr/>
        <a:lstStyle/>
        <a:p>
          <a:endParaRPr lang="es-CO"/>
        </a:p>
      </dgm:t>
    </dgm:pt>
    <dgm:pt modelId="{04138C68-0F67-42A2-8E4D-18F09606A44F}" type="pres">
      <dgm:prSet presAssocID="{C7510012-68C2-4B25-8BED-04BB658C14FD}" presName="sibTrans" presStyleLbl="node1" presStyleIdx="5" presStyleCnt="8"/>
      <dgm:spPr/>
      <dgm:t>
        <a:bodyPr/>
        <a:lstStyle/>
        <a:p>
          <a:endParaRPr lang="es-CO"/>
        </a:p>
      </dgm:t>
    </dgm:pt>
    <dgm:pt modelId="{AF5AB9AB-2DBA-4E1D-9553-0A47BA5AA461}" type="pres">
      <dgm:prSet presAssocID="{D116D151-6CA0-4C4C-A470-567C1B92E39D}" presName="dummy" presStyleCnt="0"/>
      <dgm:spPr/>
    </dgm:pt>
    <dgm:pt modelId="{5255BE85-15CF-463C-8AB3-978BC006A28D}" type="pres">
      <dgm:prSet presAssocID="{D116D151-6CA0-4C4C-A470-567C1B92E39D}" presName="node" presStyleLbl="revTx" presStyleIdx="6" presStyleCnt="8">
        <dgm:presLayoutVars>
          <dgm:bulletEnabled val="1"/>
        </dgm:presLayoutVars>
      </dgm:prSet>
      <dgm:spPr/>
      <dgm:t>
        <a:bodyPr/>
        <a:lstStyle/>
        <a:p>
          <a:endParaRPr lang="es-CO"/>
        </a:p>
      </dgm:t>
    </dgm:pt>
    <dgm:pt modelId="{2A15A98B-D8DA-44D3-9DFD-7539234CECF6}" type="pres">
      <dgm:prSet presAssocID="{DEA72521-9868-4D0C-A7E9-DF343222AD60}" presName="sibTrans" presStyleLbl="node1" presStyleIdx="6" presStyleCnt="8"/>
      <dgm:spPr/>
      <dgm:t>
        <a:bodyPr/>
        <a:lstStyle/>
        <a:p>
          <a:endParaRPr lang="es-CO"/>
        </a:p>
      </dgm:t>
    </dgm:pt>
    <dgm:pt modelId="{5ACCA86E-D9D5-4953-95E8-B989D8FC792D}" type="pres">
      <dgm:prSet presAssocID="{0A5AA2C8-BDA0-4B34-804D-443EB418525D}" presName="dummy" presStyleCnt="0"/>
      <dgm:spPr/>
    </dgm:pt>
    <dgm:pt modelId="{8739FBE2-C8C8-444A-9B39-E340951F9CAE}" type="pres">
      <dgm:prSet presAssocID="{0A5AA2C8-BDA0-4B34-804D-443EB418525D}" presName="node" presStyleLbl="revTx" presStyleIdx="7" presStyleCnt="8">
        <dgm:presLayoutVars>
          <dgm:bulletEnabled val="1"/>
        </dgm:presLayoutVars>
      </dgm:prSet>
      <dgm:spPr/>
      <dgm:t>
        <a:bodyPr/>
        <a:lstStyle/>
        <a:p>
          <a:endParaRPr lang="es-CO"/>
        </a:p>
      </dgm:t>
    </dgm:pt>
    <dgm:pt modelId="{4FC48487-CE1F-41AD-A1CE-5889250DF5FA}" type="pres">
      <dgm:prSet presAssocID="{19505CC9-5672-4480-ADBF-3F9167921E12}" presName="sibTrans" presStyleLbl="node1" presStyleIdx="7" presStyleCnt="8"/>
      <dgm:spPr/>
      <dgm:t>
        <a:bodyPr/>
        <a:lstStyle/>
        <a:p>
          <a:endParaRPr lang="es-CO"/>
        </a:p>
      </dgm:t>
    </dgm:pt>
  </dgm:ptLst>
  <dgm:cxnLst>
    <dgm:cxn modelId="{3D3FB078-7E42-4E52-B63C-B681BB7CAB67}" type="presOf" srcId="{DF5C6F28-2A82-447A-9725-55894295283A}" destId="{D7A11F95-40E3-4A1E-8953-77F7FF0214EE}" srcOrd="0" destOrd="0" presId="urn:microsoft.com/office/officeart/2005/8/layout/cycle1"/>
    <dgm:cxn modelId="{70A5A577-26A2-4A9B-A2D5-EE639A8E2E78}" srcId="{0DD81AC5-EEC2-4495-ADB5-A150CEB841F3}" destId="{DE64F6DE-F56B-485A-8853-B3F3721CE8C1}" srcOrd="2" destOrd="0" parTransId="{D1D815D7-460E-4887-BA22-928F18EE3FF7}" sibTransId="{91B67B66-07CC-4ED0-A1FD-CE95BE638B9F}"/>
    <dgm:cxn modelId="{6F2ADDD2-45E9-4091-990E-6D5670BBDDC7}" srcId="{0DD81AC5-EEC2-4495-ADB5-A150CEB841F3}" destId="{66DEE471-68C6-446F-A7AB-1242103B0E2D}" srcOrd="4" destOrd="0" parTransId="{257E49F2-1D0C-4FB1-A457-6C728CE445D5}" sibTransId="{7B1A6E38-7F56-4895-9280-60488BE55646}"/>
    <dgm:cxn modelId="{56416809-0B70-4BDD-B55C-ECA46982CF8D}" type="presOf" srcId="{DEA72521-9868-4D0C-A7E9-DF343222AD60}" destId="{2A15A98B-D8DA-44D3-9DFD-7539234CECF6}" srcOrd="0" destOrd="0" presId="urn:microsoft.com/office/officeart/2005/8/layout/cycle1"/>
    <dgm:cxn modelId="{91F87D16-FF6A-48B2-B063-E6145B246773}" type="presOf" srcId="{8CBD59D2-912E-4C2D-A947-423C5528EB8D}" destId="{3D869CE5-5E9F-41B5-B8F1-077946CF2D30}" srcOrd="0" destOrd="0" presId="urn:microsoft.com/office/officeart/2005/8/layout/cycle1"/>
    <dgm:cxn modelId="{148E7DFA-CBCA-48A0-A1CD-5F2A56F1E1A8}" type="presOf" srcId="{0DD81AC5-EEC2-4495-ADB5-A150CEB841F3}" destId="{BA688403-1F1A-49B0-8157-C3681C41A182}" srcOrd="0" destOrd="0" presId="urn:microsoft.com/office/officeart/2005/8/layout/cycle1"/>
    <dgm:cxn modelId="{CCFA7F49-E2FD-4A40-B2BF-1420A40ECCE4}" type="presOf" srcId="{C2267365-FCE1-43FC-9FE5-44FF8C4A7AC4}" destId="{5FCA9957-DA8A-49C4-A8E8-2AA5D58CAF44}" srcOrd="0" destOrd="0" presId="urn:microsoft.com/office/officeart/2005/8/layout/cycle1"/>
    <dgm:cxn modelId="{F20CA0B8-223F-4211-B1D4-D16B3FA111BA}" type="presOf" srcId="{19505CC9-5672-4480-ADBF-3F9167921E12}" destId="{4FC48487-CE1F-41AD-A1CE-5889250DF5FA}" srcOrd="0" destOrd="0" presId="urn:microsoft.com/office/officeart/2005/8/layout/cycle1"/>
    <dgm:cxn modelId="{574B8B04-8686-461F-9C2C-B46E4D3E2D2A}" type="presOf" srcId="{0A5AA2C8-BDA0-4B34-804D-443EB418525D}" destId="{8739FBE2-C8C8-444A-9B39-E340951F9CAE}" srcOrd="0" destOrd="0" presId="urn:microsoft.com/office/officeart/2005/8/layout/cycle1"/>
    <dgm:cxn modelId="{7BDA1160-23C3-4DDF-BE50-8D47C95947DA}" srcId="{0DD81AC5-EEC2-4495-ADB5-A150CEB841F3}" destId="{14DEA3EF-604E-4B9F-A5A8-AA1F470529ED}" srcOrd="3" destOrd="0" parTransId="{57619871-19D6-4200-80B2-F1AF228A9BFE}" sibTransId="{6DB81EE8-C5BB-4959-AE06-CCBFE1CCA89F}"/>
    <dgm:cxn modelId="{C09AB1C9-7DB3-475D-A44D-762D0521EC68}" type="presOf" srcId="{77A3ACF6-D903-40F8-9EF5-EEE1513C860B}" destId="{BEC9E746-602A-49BB-9F0F-7DD525498E5A}" srcOrd="0" destOrd="0" presId="urn:microsoft.com/office/officeart/2005/8/layout/cycle1"/>
    <dgm:cxn modelId="{1FDE28CB-2E92-47C0-8639-44031C92E840}" type="presOf" srcId="{66DEE471-68C6-446F-A7AB-1242103B0E2D}" destId="{7A3C49C4-AD8E-4769-9E15-E740A950473A}" srcOrd="0" destOrd="0" presId="urn:microsoft.com/office/officeart/2005/8/layout/cycle1"/>
    <dgm:cxn modelId="{12F5087B-73DD-4740-A60A-AA7047AA65EE}" type="presOf" srcId="{91B67B66-07CC-4ED0-A1FD-CE95BE638B9F}" destId="{77EE6C32-0459-432A-B968-994356E9FE51}" srcOrd="0" destOrd="0" presId="urn:microsoft.com/office/officeart/2005/8/layout/cycle1"/>
    <dgm:cxn modelId="{068E4831-10B2-4B99-9E0B-92BBC9A00290}" type="presOf" srcId="{C7510012-68C2-4B25-8BED-04BB658C14FD}" destId="{04138C68-0F67-42A2-8E4D-18F09606A44F}" srcOrd="0" destOrd="0" presId="urn:microsoft.com/office/officeart/2005/8/layout/cycle1"/>
    <dgm:cxn modelId="{78B345C8-5938-42F4-8810-E9E795544F47}" type="presOf" srcId="{D116D151-6CA0-4C4C-A470-567C1B92E39D}" destId="{5255BE85-15CF-463C-8AB3-978BC006A28D}" srcOrd="0" destOrd="0" presId="urn:microsoft.com/office/officeart/2005/8/layout/cycle1"/>
    <dgm:cxn modelId="{92609171-53B0-47EE-8B4C-AA760E2192E8}" srcId="{0DD81AC5-EEC2-4495-ADB5-A150CEB841F3}" destId="{77A3ACF6-D903-40F8-9EF5-EEE1513C860B}" srcOrd="5" destOrd="0" parTransId="{7FBFA6DD-D9C3-44A3-9454-D6EB6320402D}" sibTransId="{C7510012-68C2-4B25-8BED-04BB658C14FD}"/>
    <dgm:cxn modelId="{DDC89579-9D96-4DDD-8CA9-4FCE22AB4314}" srcId="{0DD81AC5-EEC2-4495-ADB5-A150CEB841F3}" destId="{C996146F-0E0E-4637-BDF2-63B21AEDE45F}" srcOrd="1" destOrd="0" parTransId="{55C0F289-13B1-471B-B1A9-78D90FB43230}" sibTransId="{DF5C6F28-2A82-447A-9725-55894295283A}"/>
    <dgm:cxn modelId="{05FEC482-3F1E-4C39-81E9-21D46BF336AD}" type="presOf" srcId="{7B1A6E38-7F56-4895-9280-60488BE55646}" destId="{0D67C587-58D4-4278-BB00-49EB473E6A77}" srcOrd="0" destOrd="0" presId="urn:microsoft.com/office/officeart/2005/8/layout/cycle1"/>
    <dgm:cxn modelId="{67B24A2B-0FFD-41D4-9DB6-498494F63A39}" srcId="{0DD81AC5-EEC2-4495-ADB5-A150CEB841F3}" destId="{C2267365-FCE1-43FC-9FE5-44FF8C4A7AC4}" srcOrd="0" destOrd="0" parTransId="{CB3CCBB7-D38A-496B-AEA3-41DC757EDC5F}" sibTransId="{8CBD59D2-912E-4C2D-A947-423C5528EB8D}"/>
    <dgm:cxn modelId="{E77F7AC3-5A55-457F-84D5-EADFEED005B2}" type="presOf" srcId="{DE64F6DE-F56B-485A-8853-B3F3721CE8C1}" destId="{402551C7-A586-45A0-9218-2D86A59966E0}" srcOrd="0" destOrd="0" presId="urn:microsoft.com/office/officeart/2005/8/layout/cycle1"/>
    <dgm:cxn modelId="{D3055AF6-E824-401B-A9FE-4CC4802530F3}" type="presOf" srcId="{6DB81EE8-C5BB-4959-AE06-CCBFE1CCA89F}" destId="{4354F2EE-2F2B-48D3-9F75-3D60516C7D48}" srcOrd="0" destOrd="0" presId="urn:microsoft.com/office/officeart/2005/8/layout/cycle1"/>
    <dgm:cxn modelId="{B823D931-130F-4923-9686-33ED971919D6}" srcId="{0DD81AC5-EEC2-4495-ADB5-A150CEB841F3}" destId="{D116D151-6CA0-4C4C-A470-567C1B92E39D}" srcOrd="6" destOrd="0" parTransId="{B47FEDC7-1AF5-40A1-9EAA-6EADD828A022}" sibTransId="{DEA72521-9868-4D0C-A7E9-DF343222AD60}"/>
    <dgm:cxn modelId="{A1A6F10F-6D71-47B6-BE7D-E5210581721E}" srcId="{0DD81AC5-EEC2-4495-ADB5-A150CEB841F3}" destId="{0A5AA2C8-BDA0-4B34-804D-443EB418525D}" srcOrd="7" destOrd="0" parTransId="{A24A681B-F4F4-4083-BED0-05A3BEAD2BF3}" sibTransId="{19505CC9-5672-4480-ADBF-3F9167921E12}"/>
    <dgm:cxn modelId="{27B40778-A185-4349-BE94-A54D2365DE4A}" type="presOf" srcId="{14DEA3EF-604E-4B9F-A5A8-AA1F470529ED}" destId="{19037C72-AE2D-4546-B7E7-49E1FC0CF214}" srcOrd="0" destOrd="0" presId="urn:microsoft.com/office/officeart/2005/8/layout/cycle1"/>
    <dgm:cxn modelId="{C803831E-490C-4ACE-8C26-97656C31BB21}" type="presOf" srcId="{C996146F-0E0E-4637-BDF2-63B21AEDE45F}" destId="{8390AF1E-5A50-4712-91C8-F570FECD8E21}" srcOrd="0" destOrd="0" presId="urn:microsoft.com/office/officeart/2005/8/layout/cycle1"/>
    <dgm:cxn modelId="{EBE970D7-0E01-44A9-910A-B374555C17AC}" type="presParOf" srcId="{BA688403-1F1A-49B0-8157-C3681C41A182}" destId="{F1F5AA0E-F33B-42B5-B8D1-CA7502927EF1}" srcOrd="0" destOrd="0" presId="urn:microsoft.com/office/officeart/2005/8/layout/cycle1"/>
    <dgm:cxn modelId="{EA4A8A17-41C4-4F6E-A927-B9583C29A197}" type="presParOf" srcId="{BA688403-1F1A-49B0-8157-C3681C41A182}" destId="{5FCA9957-DA8A-49C4-A8E8-2AA5D58CAF44}" srcOrd="1" destOrd="0" presId="urn:microsoft.com/office/officeart/2005/8/layout/cycle1"/>
    <dgm:cxn modelId="{6D2083CB-6532-4ECF-AEA0-3D2A07BFB58F}" type="presParOf" srcId="{BA688403-1F1A-49B0-8157-C3681C41A182}" destId="{3D869CE5-5E9F-41B5-B8F1-077946CF2D30}" srcOrd="2" destOrd="0" presId="urn:microsoft.com/office/officeart/2005/8/layout/cycle1"/>
    <dgm:cxn modelId="{A9CBD4EC-641A-421C-87F0-CBF85BC02D10}" type="presParOf" srcId="{BA688403-1F1A-49B0-8157-C3681C41A182}" destId="{9DA95D77-BBEE-46EA-97F0-26FB0059138D}" srcOrd="3" destOrd="0" presId="urn:microsoft.com/office/officeart/2005/8/layout/cycle1"/>
    <dgm:cxn modelId="{894675A2-F792-4F56-87DC-1ED491A63CA3}" type="presParOf" srcId="{BA688403-1F1A-49B0-8157-C3681C41A182}" destId="{8390AF1E-5A50-4712-91C8-F570FECD8E21}" srcOrd="4" destOrd="0" presId="urn:microsoft.com/office/officeart/2005/8/layout/cycle1"/>
    <dgm:cxn modelId="{AC645348-A272-44AC-B8F7-A12C4FDA56BA}" type="presParOf" srcId="{BA688403-1F1A-49B0-8157-C3681C41A182}" destId="{D7A11F95-40E3-4A1E-8953-77F7FF0214EE}" srcOrd="5" destOrd="0" presId="urn:microsoft.com/office/officeart/2005/8/layout/cycle1"/>
    <dgm:cxn modelId="{DE0AFA44-2CF0-4900-AADA-85B17FA8569D}" type="presParOf" srcId="{BA688403-1F1A-49B0-8157-C3681C41A182}" destId="{5C5025FB-9EA5-47A5-97E5-75B207D54442}" srcOrd="6" destOrd="0" presId="urn:microsoft.com/office/officeart/2005/8/layout/cycle1"/>
    <dgm:cxn modelId="{6D19CAB0-0A72-475B-87C5-C67B10B60281}" type="presParOf" srcId="{BA688403-1F1A-49B0-8157-C3681C41A182}" destId="{402551C7-A586-45A0-9218-2D86A59966E0}" srcOrd="7" destOrd="0" presId="urn:microsoft.com/office/officeart/2005/8/layout/cycle1"/>
    <dgm:cxn modelId="{063C3627-06EC-440D-9F8F-741FB621853B}" type="presParOf" srcId="{BA688403-1F1A-49B0-8157-C3681C41A182}" destId="{77EE6C32-0459-432A-B968-994356E9FE51}" srcOrd="8" destOrd="0" presId="urn:microsoft.com/office/officeart/2005/8/layout/cycle1"/>
    <dgm:cxn modelId="{205A3157-2D03-4BA0-8970-DA676E412CAA}" type="presParOf" srcId="{BA688403-1F1A-49B0-8157-C3681C41A182}" destId="{4ADC6991-A56B-40AA-B4B8-073187F1310A}" srcOrd="9" destOrd="0" presId="urn:microsoft.com/office/officeart/2005/8/layout/cycle1"/>
    <dgm:cxn modelId="{6F7E9113-A37A-4603-9157-A6D796F78B63}" type="presParOf" srcId="{BA688403-1F1A-49B0-8157-C3681C41A182}" destId="{19037C72-AE2D-4546-B7E7-49E1FC0CF214}" srcOrd="10" destOrd="0" presId="urn:microsoft.com/office/officeart/2005/8/layout/cycle1"/>
    <dgm:cxn modelId="{769E3F05-4F07-4EFB-B170-B15161A1295A}" type="presParOf" srcId="{BA688403-1F1A-49B0-8157-C3681C41A182}" destId="{4354F2EE-2F2B-48D3-9F75-3D60516C7D48}" srcOrd="11" destOrd="0" presId="urn:microsoft.com/office/officeart/2005/8/layout/cycle1"/>
    <dgm:cxn modelId="{4A011CAD-8EAE-4CB2-9DAA-D6C7AF06FA69}" type="presParOf" srcId="{BA688403-1F1A-49B0-8157-C3681C41A182}" destId="{70D7A815-70AE-4256-8ED3-2A35D3DF0BFE}" srcOrd="12" destOrd="0" presId="urn:microsoft.com/office/officeart/2005/8/layout/cycle1"/>
    <dgm:cxn modelId="{772A4F2E-11C8-4021-B3A7-C7A625998E5F}" type="presParOf" srcId="{BA688403-1F1A-49B0-8157-C3681C41A182}" destId="{7A3C49C4-AD8E-4769-9E15-E740A950473A}" srcOrd="13" destOrd="0" presId="urn:microsoft.com/office/officeart/2005/8/layout/cycle1"/>
    <dgm:cxn modelId="{9050E4DC-399A-4055-A9F9-9A943E66B5DF}" type="presParOf" srcId="{BA688403-1F1A-49B0-8157-C3681C41A182}" destId="{0D67C587-58D4-4278-BB00-49EB473E6A77}" srcOrd="14" destOrd="0" presId="urn:microsoft.com/office/officeart/2005/8/layout/cycle1"/>
    <dgm:cxn modelId="{BA2CCAE1-34E7-4F42-B2A0-8137F256E5A7}" type="presParOf" srcId="{BA688403-1F1A-49B0-8157-C3681C41A182}" destId="{9AE8020C-35BA-441C-ABBC-3B5C3D71C9D1}" srcOrd="15" destOrd="0" presId="urn:microsoft.com/office/officeart/2005/8/layout/cycle1"/>
    <dgm:cxn modelId="{BC3AD228-83D2-4DAE-A1AE-727DE0FA00C8}" type="presParOf" srcId="{BA688403-1F1A-49B0-8157-C3681C41A182}" destId="{BEC9E746-602A-49BB-9F0F-7DD525498E5A}" srcOrd="16" destOrd="0" presId="urn:microsoft.com/office/officeart/2005/8/layout/cycle1"/>
    <dgm:cxn modelId="{53458054-1620-4E6C-BEAA-362F19412DB1}" type="presParOf" srcId="{BA688403-1F1A-49B0-8157-C3681C41A182}" destId="{04138C68-0F67-42A2-8E4D-18F09606A44F}" srcOrd="17" destOrd="0" presId="urn:microsoft.com/office/officeart/2005/8/layout/cycle1"/>
    <dgm:cxn modelId="{662D4D3D-6FFC-468D-87C5-68D696C40DFC}" type="presParOf" srcId="{BA688403-1F1A-49B0-8157-C3681C41A182}" destId="{AF5AB9AB-2DBA-4E1D-9553-0A47BA5AA461}" srcOrd="18" destOrd="0" presId="urn:microsoft.com/office/officeart/2005/8/layout/cycle1"/>
    <dgm:cxn modelId="{310EE4DF-A196-49FB-8CE2-E65AC6D6D764}" type="presParOf" srcId="{BA688403-1F1A-49B0-8157-C3681C41A182}" destId="{5255BE85-15CF-463C-8AB3-978BC006A28D}" srcOrd="19" destOrd="0" presId="urn:microsoft.com/office/officeart/2005/8/layout/cycle1"/>
    <dgm:cxn modelId="{485D8378-69DA-4B84-A3C3-36644C851113}" type="presParOf" srcId="{BA688403-1F1A-49B0-8157-C3681C41A182}" destId="{2A15A98B-D8DA-44D3-9DFD-7539234CECF6}" srcOrd="20" destOrd="0" presId="urn:microsoft.com/office/officeart/2005/8/layout/cycle1"/>
    <dgm:cxn modelId="{4DA24FE1-9977-4858-9599-94F3C7FFFA20}" type="presParOf" srcId="{BA688403-1F1A-49B0-8157-C3681C41A182}" destId="{5ACCA86E-D9D5-4953-95E8-B989D8FC792D}" srcOrd="21" destOrd="0" presId="urn:microsoft.com/office/officeart/2005/8/layout/cycle1"/>
    <dgm:cxn modelId="{D35DBCFF-DEF0-4C53-858A-20C2E20A36C4}" type="presParOf" srcId="{BA688403-1F1A-49B0-8157-C3681C41A182}" destId="{8739FBE2-C8C8-444A-9B39-E340951F9CAE}" srcOrd="22" destOrd="0" presId="urn:microsoft.com/office/officeart/2005/8/layout/cycle1"/>
    <dgm:cxn modelId="{AA435E2B-715C-4324-9E6D-9C973734DAF2}" type="presParOf" srcId="{BA688403-1F1A-49B0-8157-C3681C41A182}" destId="{4FC48487-CE1F-41AD-A1CE-5889250DF5FA}" srcOrd="23" destOrd="0" presId="urn:microsoft.com/office/officeart/2005/8/layout/cycle1"/>
  </dgm:cxnLst>
  <dgm:bg/>
  <dgm:whole/>
</dgm:dataModel>
</file>

<file path=ppt/diagrams/data5.xml><?xml version="1.0" encoding="utf-8"?>
<dgm:dataModel xmlns:dgm="http://schemas.openxmlformats.org/drawingml/2006/diagram" xmlns:a="http://schemas.openxmlformats.org/drawingml/2006/main">
  <dgm:ptLst>
    <dgm:pt modelId="{B120D9DA-F88A-400B-9D90-37F35D250C8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O"/>
        </a:p>
      </dgm:t>
    </dgm:pt>
    <dgm:pt modelId="{02B36466-81FD-4A29-B53F-318D883728C6}">
      <dgm:prSet phldrT="[Texto]"/>
      <dgm:spPr/>
      <dgm:t>
        <a:bodyPr/>
        <a:lstStyle/>
        <a:p>
          <a:r>
            <a:rPr lang="es-CO" dirty="0" smtClean="0"/>
            <a:t>Presentación</a:t>
          </a:r>
          <a:endParaRPr lang="es-CO" dirty="0"/>
        </a:p>
      </dgm:t>
    </dgm:pt>
    <dgm:pt modelId="{D5B0C1B3-EB9C-47ED-A1FA-E1CD846741E7}" type="parTrans" cxnId="{6506643C-AEE4-4116-A062-908A27791F29}">
      <dgm:prSet/>
      <dgm:spPr/>
      <dgm:t>
        <a:bodyPr/>
        <a:lstStyle/>
        <a:p>
          <a:endParaRPr lang="es-CO"/>
        </a:p>
      </dgm:t>
    </dgm:pt>
    <dgm:pt modelId="{36DD9A8C-EB79-444C-987B-B0B6F20FB321}" type="sibTrans" cxnId="{6506643C-AEE4-4116-A062-908A27791F29}">
      <dgm:prSet/>
      <dgm:spPr/>
      <dgm:t>
        <a:bodyPr/>
        <a:lstStyle/>
        <a:p>
          <a:endParaRPr lang="es-CO"/>
        </a:p>
      </dgm:t>
    </dgm:pt>
    <dgm:pt modelId="{1C76F02F-FD6A-4E67-9C0D-49C4524B565B}">
      <dgm:prSet phldrT="[Texto]"/>
      <dgm:spPr/>
      <dgm:t>
        <a:bodyPr/>
        <a:lstStyle/>
        <a:p>
          <a:r>
            <a:rPr lang="es-CO" dirty="0" smtClean="0"/>
            <a:t>Etiquetas</a:t>
          </a:r>
          <a:endParaRPr lang="es-CO" dirty="0"/>
        </a:p>
      </dgm:t>
    </dgm:pt>
    <dgm:pt modelId="{00CB7F8B-7B06-4C5A-9117-7BD9D5F70407}" type="parTrans" cxnId="{4C9DEB83-1EED-43FC-B676-D38D67CFE61E}">
      <dgm:prSet/>
      <dgm:spPr/>
      <dgm:t>
        <a:bodyPr/>
        <a:lstStyle/>
        <a:p>
          <a:endParaRPr lang="es-CO"/>
        </a:p>
      </dgm:t>
    </dgm:pt>
    <dgm:pt modelId="{07D41C0A-2E38-4F0D-AEE4-044C7BCFA60E}" type="sibTrans" cxnId="{4C9DEB83-1EED-43FC-B676-D38D67CFE61E}">
      <dgm:prSet/>
      <dgm:spPr/>
      <dgm:t>
        <a:bodyPr/>
        <a:lstStyle/>
        <a:p>
          <a:endParaRPr lang="es-CO"/>
        </a:p>
      </dgm:t>
    </dgm:pt>
    <dgm:pt modelId="{4BFF9705-5E97-47EF-A6F4-15627980D1A2}">
      <dgm:prSet phldrT="[Texto]"/>
      <dgm:spPr/>
      <dgm:t>
        <a:bodyPr/>
        <a:lstStyle/>
        <a:p>
          <a:r>
            <a:rPr lang="es-CO" dirty="0" smtClean="0"/>
            <a:t>Cálculo</a:t>
          </a:r>
          <a:endParaRPr lang="es-CO" dirty="0"/>
        </a:p>
      </dgm:t>
    </dgm:pt>
    <dgm:pt modelId="{87BE4CB9-FF45-47CC-8DC7-47DEAA4E9BC9}" type="parTrans" cxnId="{B3485FBF-2273-4073-9998-554C250ED7EC}">
      <dgm:prSet/>
      <dgm:spPr/>
      <dgm:t>
        <a:bodyPr/>
        <a:lstStyle/>
        <a:p>
          <a:endParaRPr lang="es-CO"/>
        </a:p>
      </dgm:t>
    </dgm:pt>
    <dgm:pt modelId="{609AF6FF-CE1D-485C-91C6-758CFC3E0A1A}" type="sibTrans" cxnId="{B3485FBF-2273-4073-9998-554C250ED7EC}">
      <dgm:prSet/>
      <dgm:spPr/>
      <dgm:t>
        <a:bodyPr/>
        <a:lstStyle/>
        <a:p>
          <a:endParaRPr lang="es-CO"/>
        </a:p>
      </dgm:t>
    </dgm:pt>
    <dgm:pt modelId="{65A6769E-FC3E-4414-B3D8-370130BC2279}">
      <dgm:prSet phldrT="[Texto]"/>
      <dgm:spPr/>
      <dgm:t>
        <a:bodyPr/>
        <a:lstStyle/>
        <a:p>
          <a:r>
            <a:rPr lang="es-CO" dirty="0" smtClean="0"/>
            <a:t>Definiciones</a:t>
          </a:r>
          <a:endParaRPr lang="es-CO" dirty="0"/>
        </a:p>
      </dgm:t>
    </dgm:pt>
    <dgm:pt modelId="{3110DAA5-89BD-473F-9543-C34B629B6CE9}" type="parTrans" cxnId="{A5AF887F-ABD0-4AAA-AB1B-5A4731364A5D}">
      <dgm:prSet/>
      <dgm:spPr/>
      <dgm:t>
        <a:bodyPr/>
        <a:lstStyle/>
        <a:p>
          <a:endParaRPr lang="es-CO"/>
        </a:p>
      </dgm:t>
    </dgm:pt>
    <dgm:pt modelId="{363E671C-2FCD-4B34-9220-E3916AE20776}" type="sibTrans" cxnId="{A5AF887F-ABD0-4AAA-AB1B-5A4731364A5D}">
      <dgm:prSet/>
      <dgm:spPr/>
      <dgm:t>
        <a:bodyPr/>
        <a:lstStyle/>
        <a:p>
          <a:endParaRPr lang="es-CO"/>
        </a:p>
      </dgm:t>
    </dgm:pt>
    <dgm:pt modelId="{B3840D99-45BF-4B3B-B372-C9A542C88CC3}">
      <dgm:prSet phldrT="[Texto]"/>
      <dgm:spPr/>
      <dgm:t>
        <a:bodyPr/>
        <a:lstStyle/>
        <a:p>
          <a:r>
            <a:rPr lang="es-CO" dirty="0" smtClean="0"/>
            <a:t>Referencias</a:t>
          </a:r>
          <a:endParaRPr lang="es-CO" dirty="0"/>
        </a:p>
      </dgm:t>
    </dgm:pt>
    <dgm:pt modelId="{E397755A-306B-424A-A544-73828CFEFD10}" type="parTrans" cxnId="{D1D2108E-06EE-49F8-B9DC-2DF4063832E7}">
      <dgm:prSet/>
      <dgm:spPr/>
      <dgm:t>
        <a:bodyPr/>
        <a:lstStyle/>
        <a:p>
          <a:endParaRPr lang="es-CO"/>
        </a:p>
      </dgm:t>
    </dgm:pt>
    <dgm:pt modelId="{9DB788D4-FEA8-48CC-884A-94A7305F82D3}" type="sibTrans" cxnId="{D1D2108E-06EE-49F8-B9DC-2DF4063832E7}">
      <dgm:prSet/>
      <dgm:spPr/>
      <dgm:t>
        <a:bodyPr/>
        <a:lstStyle/>
        <a:p>
          <a:endParaRPr lang="es-CO"/>
        </a:p>
      </dgm:t>
    </dgm:pt>
    <dgm:pt modelId="{90A62E34-CDB4-4F06-A38B-92398CEA9A50}" type="pres">
      <dgm:prSet presAssocID="{B120D9DA-F88A-400B-9D90-37F35D250C88}" presName="diagram" presStyleCnt="0">
        <dgm:presLayoutVars>
          <dgm:dir/>
          <dgm:resizeHandles val="exact"/>
        </dgm:presLayoutVars>
      </dgm:prSet>
      <dgm:spPr/>
      <dgm:t>
        <a:bodyPr/>
        <a:lstStyle/>
        <a:p>
          <a:endParaRPr lang="es-CO"/>
        </a:p>
      </dgm:t>
    </dgm:pt>
    <dgm:pt modelId="{9D498F46-CA28-49DC-B8A1-3BAD1E3DE5D1}" type="pres">
      <dgm:prSet presAssocID="{02B36466-81FD-4A29-B53F-318D883728C6}" presName="node" presStyleLbl="node1" presStyleIdx="0" presStyleCnt="5" custLinFactNeighborX="3168" custLinFactNeighborY="-36587">
        <dgm:presLayoutVars>
          <dgm:bulletEnabled val="1"/>
        </dgm:presLayoutVars>
      </dgm:prSet>
      <dgm:spPr/>
      <dgm:t>
        <a:bodyPr/>
        <a:lstStyle/>
        <a:p>
          <a:endParaRPr lang="es-CO"/>
        </a:p>
      </dgm:t>
    </dgm:pt>
    <dgm:pt modelId="{1F4E8BBC-86A5-4DCF-A694-B50CABDADEFA}" type="pres">
      <dgm:prSet presAssocID="{36DD9A8C-EB79-444C-987B-B0B6F20FB321}" presName="sibTrans" presStyleCnt="0"/>
      <dgm:spPr/>
    </dgm:pt>
    <dgm:pt modelId="{CBB12A7D-D15D-4344-94DB-C51551E091EC}" type="pres">
      <dgm:prSet presAssocID="{1C76F02F-FD6A-4E67-9C0D-49C4524B565B}" presName="node" presStyleLbl="node1" presStyleIdx="1" presStyleCnt="5" custLinFactY="16549" custLinFactNeighborX="-56139" custLinFactNeighborY="100000">
        <dgm:presLayoutVars>
          <dgm:bulletEnabled val="1"/>
        </dgm:presLayoutVars>
      </dgm:prSet>
      <dgm:spPr/>
      <dgm:t>
        <a:bodyPr/>
        <a:lstStyle/>
        <a:p>
          <a:endParaRPr lang="es-CO"/>
        </a:p>
      </dgm:t>
    </dgm:pt>
    <dgm:pt modelId="{F96BC11C-9A89-4DCB-B9BD-7A06D9C3ED82}" type="pres">
      <dgm:prSet presAssocID="{07D41C0A-2E38-4F0D-AEE4-044C7BCFA60E}" presName="sibTrans" presStyleCnt="0"/>
      <dgm:spPr/>
    </dgm:pt>
    <dgm:pt modelId="{ED8A3C33-8D18-4CFB-A3CF-3BB9A1304680}" type="pres">
      <dgm:prSet presAssocID="{4BFF9705-5E97-47EF-A6F4-15627980D1A2}" presName="node" presStyleLbl="node1" presStyleIdx="2" presStyleCnt="5" custLinFactNeighborX="-14059" custLinFactNeighborY="-36587">
        <dgm:presLayoutVars>
          <dgm:bulletEnabled val="1"/>
        </dgm:presLayoutVars>
      </dgm:prSet>
      <dgm:spPr/>
      <dgm:t>
        <a:bodyPr/>
        <a:lstStyle/>
        <a:p>
          <a:endParaRPr lang="es-CO"/>
        </a:p>
      </dgm:t>
    </dgm:pt>
    <dgm:pt modelId="{8907666D-4C13-4100-959D-12CC37EDDE1B}" type="pres">
      <dgm:prSet presAssocID="{609AF6FF-CE1D-485C-91C6-758CFC3E0A1A}" presName="sibTrans" presStyleCnt="0"/>
      <dgm:spPr/>
    </dgm:pt>
    <dgm:pt modelId="{C4B18A58-A743-458B-9D26-F9E318266D58}" type="pres">
      <dgm:prSet presAssocID="{65A6769E-FC3E-4414-B3D8-370130BC2279}" presName="node" presStyleLbl="node1" presStyleIdx="3" presStyleCnt="5" custLinFactY="-53253" custLinFactNeighborX="49554" custLinFactNeighborY="-100000">
        <dgm:presLayoutVars>
          <dgm:bulletEnabled val="1"/>
        </dgm:presLayoutVars>
      </dgm:prSet>
      <dgm:spPr/>
      <dgm:t>
        <a:bodyPr/>
        <a:lstStyle/>
        <a:p>
          <a:endParaRPr lang="es-CO"/>
        </a:p>
      </dgm:t>
    </dgm:pt>
    <dgm:pt modelId="{B8357D97-154B-4A81-9EBB-59C554F4C1D4}" type="pres">
      <dgm:prSet presAssocID="{363E671C-2FCD-4B34-9220-E3916AE20776}" presName="sibTrans" presStyleCnt="0"/>
      <dgm:spPr/>
    </dgm:pt>
    <dgm:pt modelId="{3A62E7FE-6471-45EC-B8B5-6F492CA06466}" type="pres">
      <dgm:prSet presAssocID="{B3840D99-45BF-4B3B-B372-C9A542C88CC3}" presName="node" presStyleLbl="node1" presStyleIdx="4" presStyleCnt="5" custLinFactNeighborX="-9752" custLinFactNeighborY="-118">
        <dgm:presLayoutVars>
          <dgm:bulletEnabled val="1"/>
        </dgm:presLayoutVars>
      </dgm:prSet>
      <dgm:spPr/>
      <dgm:t>
        <a:bodyPr/>
        <a:lstStyle/>
        <a:p>
          <a:endParaRPr lang="es-CO"/>
        </a:p>
      </dgm:t>
    </dgm:pt>
  </dgm:ptLst>
  <dgm:cxnLst>
    <dgm:cxn modelId="{4C9DEB83-1EED-43FC-B676-D38D67CFE61E}" srcId="{B120D9DA-F88A-400B-9D90-37F35D250C88}" destId="{1C76F02F-FD6A-4E67-9C0D-49C4524B565B}" srcOrd="1" destOrd="0" parTransId="{00CB7F8B-7B06-4C5A-9117-7BD9D5F70407}" sibTransId="{07D41C0A-2E38-4F0D-AEE4-044C7BCFA60E}"/>
    <dgm:cxn modelId="{B3485FBF-2273-4073-9998-554C250ED7EC}" srcId="{B120D9DA-F88A-400B-9D90-37F35D250C88}" destId="{4BFF9705-5E97-47EF-A6F4-15627980D1A2}" srcOrd="2" destOrd="0" parTransId="{87BE4CB9-FF45-47CC-8DC7-47DEAA4E9BC9}" sibTransId="{609AF6FF-CE1D-485C-91C6-758CFC3E0A1A}"/>
    <dgm:cxn modelId="{10BFE720-28A0-4FC2-844C-0FBC7F4420C9}" type="presOf" srcId="{02B36466-81FD-4A29-B53F-318D883728C6}" destId="{9D498F46-CA28-49DC-B8A1-3BAD1E3DE5D1}" srcOrd="0" destOrd="0" presId="urn:microsoft.com/office/officeart/2005/8/layout/default"/>
    <dgm:cxn modelId="{C79822DD-3F1D-49B2-848C-F50ECA560163}" type="presOf" srcId="{1C76F02F-FD6A-4E67-9C0D-49C4524B565B}" destId="{CBB12A7D-D15D-4344-94DB-C51551E091EC}" srcOrd="0" destOrd="0" presId="urn:microsoft.com/office/officeart/2005/8/layout/default"/>
    <dgm:cxn modelId="{1DBAB63E-9BE5-4FDE-A460-9DDBBDFFFD03}" type="presOf" srcId="{B120D9DA-F88A-400B-9D90-37F35D250C88}" destId="{90A62E34-CDB4-4F06-A38B-92398CEA9A50}" srcOrd="0" destOrd="0" presId="urn:microsoft.com/office/officeart/2005/8/layout/default"/>
    <dgm:cxn modelId="{A5AF887F-ABD0-4AAA-AB1B-5A4731364A5D}" srcId="{B120D9DA-F88A-400B-9D90-37F35D250C88}" destId="{65A6769E-FC3E-4414-B3D8-370130BC2279}" srcOrd="3" destOrd="0" parTransId="{3110DAA5-89BD-473F-9543-C34B629B6CE9}" sibTransId="{363E671C-2FCD-4B34-9220-E3916AE20776}"/>
    <dgm:cxn modelId="{E71D0D1D-1330-4BBF-8584-6ECBDB078917}" type="presOf" srcId="{65A6769E-FC3E-4414-B3D8-370130BC2279}" destId="{C4B18A58-A743-458B-9D26-F9E318266D58}" srcOrd="0" destOrd="0" presId="urn:microsoft.com/office/officeart/2005/8/layout/default"/>
    <dgm:cxn modelId="{6506643C-AEE4-4116-A062-908A27791F29}" srcId="{B120D9DA-F88A-400B-9D90-37F35D250C88}" destId="{02B36466-81FD-4A29-B53F-318D883728C6}" srcOrd="0" destOrd="0" parTransId="{D5B0C1B3-EB9C-47ED-A1FA-E1CD846741E7}" sibTransId="{36DD9A8C-EB79-444C-987B-B0B6F20FB321}"/>
    <dgm:cxn modelId="{BB9631A1-DABD-4718-A571-A4033AF7C311}" type="presOf" srcId="{B3840D99-45BF-4B3B-B372-C9A542C88CC3}" destId="{3A62E7FE-6471-45EC-B8B5-6F492CA06466}" srcOrd="0" destOrd="0" presId="urn:microsoft.com/office/officeart/2005/8/layout/default"/>
    <dgm:cxn modelId="{D1D2108E-06EE-49F8-B9DC-2DF4063832E7}" srcId="{B120D9DA-F88A-400B-9D90-37F35D250C88}" destId="{B3840D99-45BF-4B3B-B372-C9A542C88CC3}" srcOrd="4" destOrd="0" parTransId="{E397755A-306B-424A-A544-73828CFEFD10}" sibTransId="{9DB788D4-FEA8-48CC-884A-94A7305F82D3}"/>
    <dgm:cxn modelId="{0C1CC883-9ED1-4B0B-ACBA-457E795A4161}" type="presOf" srcId="{4BFF9705-5E97-47EF-A6F4-15627980D1A2}" destId="{ED8A3C33-8D18-4CFB-A3CF-3BB9A1304680}" srcOrd="0" destOrd="0" presId="urn:microsoft.com/office/officeart/2005/8/layout/default"/>
    <dgm:cxn modelId="{0AB03D64-EA66-4E85-A8CF-9D1FE1ADC01F}" type="presParOf" srcId="{90A62E34-CDB4-4F06-A38B-92398CEA9A50}" destId="{9D498F46-CA28-49DC-B8A1-3BAD1E3DE5D1}" srcOrd="0" destOrd="0" presId="urn:microsoft.com/office/officeart/2005/8/layout/default"/>
    <dgm:cxn modelId="{2600F8A4-B0DC-4ACA-B2CB-00E1075F1289}" type="presParOf" srcId="{90A62E34-CDB4-4F06-A38B-92398CEA9A50}" destId="{1F4E8BBC-86A5-4DCF-A694-B50CABDADEFA}" srcOrd="1" destOrd="0" presId="urn:microsoft.com/office/officeart/2005/8/layout/default"/>
    <dgm:cxn modelId="{E4A7390C-71BA-4273-8006-04B89D330CF1}" type="presParOf" srcId="{90A62E34-CDB4-4F06-A38B-92398CEA9A50}" destId="{CBB12A7D-D15D-4344-94DB-C51551E091EC}" srcOrd="2" destOrd="0" presId="urn:microsoft.com/office/officeart/2005/8/layout/default"/>
    <dgm:cxn modelId="{6FE04771-620E-4597-917A-3AEE764F81F4}" type="presParOf" srcId="{90A62E34-CDB4-4F06-A38B-92398CEA9A50}" destId="{F96BC11C-9A89-4DCB-B9BD-7A06D9C3ED82}" srcOrd="3" destOrd="0" presId="urn:microsoft.com/office/officeart/2005/8/layout/default"/>
    <dgm:cxn modelId="{A6BC13C7-1FFF-4045-B106-BC6AD6BD3E18}" type="presParOf" srcId="{90A62E34-CDB4-4F06-A38B-92398CEA9A50}" destId="{ED8A3C33-8D18-4CFB-A3CF-3BB9A1304680}" srcOrd="4" destOrd="0" presId="urn:microsoft.com/office/officeart/2005/8/layout/default"/>
    <dgm:cxn modelId="{C57B4BFD-9B99-4A09-8FEC-7A5071C5A92A}" type="presParOf" srcId="{90A62E34-CDB4-4F06-A38B-92398CEA9A50}" destId="{8907666D-4C13-4100-959D-12CC37EDDE1B}" srcOrd="5" destOrd="0" presId="urn:microsoft.com/office/officeart/2005/8/layout/default"/>
    <dgm:cxn modelId="{5A18B940-BDF6-4513-803E-62ECE3ACA6F9}" type="presParOf" srcId="{90A62E34-CDB4-4F06-A38B-92398CEA9A50}" destId="{C4B18A58-A743-458B-9D26-F9E318266D58}" srcOrd="6" destOrd="0" presId="urn:microsoft.com/office/officeart/2005/8/layout/default"/>
    <dgm:cxn modelId="{2C16BF5B-54C1-4BD4-9904-EEA5523D5457}" type="presParOf" srcId="{90A62E34-CDB4-4F06-A38B-92398CEA9A50}" destId="{B8357D97-154B-4A81-9EBB-59C554F4C1D4}" srcOrd="7" destOrd="0" presId="urn:microsoft.com/office/officeart/2005/8/layout/default"/>
    <dgm:cxn modelId="{C2A3D74E-C2C8-4565-AAC7-EEADC0AC6219}" type="presParOf" srcId="{90A62E34-CDB4-4F06-A38B-92398CEA9A50}" destId="{3A62E7FE-6471-45EC-B8B5-6F492CA06466}" srcOrd="8" destOrd="0" presId="urn:microsoft.com/office/officeart/2005/8/layout/default"/>
  </dgm:cxnLst>
  <dgm:bg/>
  <dgm:whole/>
</dgm:dataModel>
</file>

<file path=ppt/diagrams/data6.xml><?xml version="1.0" encoding="utf-8"?>
<dgm:dataModel xmlns:dgm="http://schemas.openxmlformats.org/drawingml/2006/diagram" xmlns:a="http://schemas.openxmlformats.org/drawingml/2006/main">
  <dgm:ptLst>
    <dgm:pt modelId="{EB8C567A-9211-4A3E-96EA-C464835F6EE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O"/>
        </a:p>
      </dgm:t>
    </dgm:pt>
    <dgm:pt modelId="{EB19CC11-75F6-445B-9B28-83884DD33830}">
      <dgm:prSet phldrT="[Texto]"/>
      <dgm:spPr/>
      <dgm:t>
        <a:bodyPr/>
        <a:lstStyle/>
        <a:p>
          <a:r>
            <a:rPr lang="es-CO" dirty="0" smtClean="0"/>
            <a:t>International </a:t>
          </a:r>
          <a:r>
            <a:rPr lang="es-CO" dirty="0" err="1" smtClean="0"/>
            <a:t>Financial</a:t>
          </a:r>
          <a:r>
            <a:rPr lang="es-CO" dirty="0" smtClean="0"/>
            <a:t> </a:t>
          </a:r>
          <a:r>
            <a:rPr lang="es-CO" dirty="0" err="1" smtClean="0"/>
            <a:t>Reporting</a:t>
          </a:r>
          <a:r>
            <a:rPr lang="es-CO" dirty="0" smtClean="0"/>
            <a:t> Standard (IASB)</a:t>
          </a:r>
          <a:endParaRPr lang="es-CO" dirty="0"/>
        </a:p>
      </dgm:t>
    </dgm:pt>
    <dgm:pt modelId="{4BF2F94D-91BD-4B3F-98D6-F954BB4BE815}" type="parTrans" cxnId="{4B79E83A-343B-45A9-A58A-B4D637E2470A}">
      <dgm:prSet/>
      <dgm:spPr/>
      <dgm:t>
        <a:bodyPr/>
        <a:lstStyle/>
        <a:p>
          <a:endParaRPr lang="es-CO"/>
        </a:p>
      </dgm:t>
    </dgm:pt>
    <dgm:pt modelId="{43B3A08A-BD21-42BD-A913-D8158A6FF9C7}" type="sibTrans" cxnId="{4B79E83A-343B-45A9-A58A-B4D637E2470A}">
      <dgm:prSet/>
      <dgm:spPr/>
      <dgm:t>
        <a:bodyPr/>
        <a:lstStyle/>
        <a:p>
          <a:endParaRPr lang="es-CO"/>
        </a:p>
      </dgm:t>
    </dgm:pt>
    <dgm:pt modelId="{FA968475-73C5-4AA6-A976-03520F3F8675}">
      <dgm:prSet phldrT="[Texto]"/>
      <dgm:spPr/>
      <dgm:t>
        <a:bodyPr/>
        <a:lstStyle/>
        <a:p>
          <a:r>
            <a:rPr lang="en-US" dirty="0" smtClean="0"/>
            <a:t>International Financial Reporting Standard for Small and </a:t>
          </a:r>
          <a:r>
            <a:rPr lang="es-CO" dirty="0" err="1" smtClean="0"/>
            <a:t>Medium-sized</a:t>
          </a:r>
          <a:r>
            <a:rPr lang="es-CO" dirty="0" smtClean="0"/>
            <a:t> (IASB)</a:t>
          </a:r>
          <a:endParaRPr lang="es-CO" dirty="0"/>
        </a:p>
      </dgm:t>
    </dgm:pt>
    <dgm:pt modelId="{69D73406-B4F5-4D8A-B078-3AE5F8025EAF}" type="parTrans" cxnId="{58C0D700-A252-4C9B-8C32-B620D1BF490C}">
      <dgm:prSet/>
      <dgm:spPr/>
      <dgm:t>
        <a:bodyPr/>
        <a:lstStyle/>
        <a:p>
          <a:endParaRPr lang="es-CO"/>
        </a:p>
      </dgm:t>
    </dgm:pt>
    <dgm:pt modelId="{69E42FA6-19A7-4564-9329-C1DAD8749F61}" type="sibTrans" cxnId="{58C0D700-A252-4C9B-8C32-B620D1BF490C}">
      <dgm:prSet/>
      <dgm:spPr/>
      <dgm:t>
        <a:bodyPr/>
        <a:lstStyle/>
        <a:p>
          <a:endParaRPr lang="es-CO"/>
        </a:p>
      </dgm:t>
    </dgm:pt>
    <dgm:pt modelId="{942A73C0-9BC0-43E2-8073-832EF353E4FA}">
      <dgm:prSet/>
      <dgm:spPr/>
      <dgm:t>
        <a:bodyPr/>
        <a:lstStyle/>
        <a:p>
          <a:r>
            <a:rPr lang="es-CO" dirty="0" smtClean="0"/>
            <a:t>IFRS </a:t>
          </a:r>
          <a:r>
            <a:rPr lang="es-CO" dirty="0" err="1" smtClean="0"/>
            <a:t>Taxonomy</a:t>
          </a:r>
          <a:r>
            <a:rPr lang="es-CO" dirty="0" smtClean="0"/>
            <a:t> (XBRL </a:t>
          </a:r>
          <a:r>
            <a:rPr lang="es-CO" dirty="0" err="1" smtClean="0"/>
            <a:t>Team</a:t>
          </a:r>
          <a:r>
            <a:rPr lang="es-CO" dirty="0" smtClean="0"/>
            <a:t>)</a:t>
          </a:r>
          <a:endParaRPr lang="es-CO" dirty="0"/>
        </a:p>
      </dgm:t>
    </dgm:pt>
    <dgm:pt modelId="{F34AF902-A4B7-4CC8-8420-EDAD7C1378D6}" type="parTrans" cxnId="{63A0BA5B-9B2B-4C0E-819A-C40618255735}">
      <dgm:prSet/>
      <dgm:spPr/>
      <dgm:t>
        <a:bodyPr/>
        <a:lstStyle/>
        <a:p>
          <a:endParaRPr lang="es-CO"/>
        </a:p>
      </dgm:t>
    </dgm:pt>
    <dgm:pt modelId="{A2FD8C6B-D551-49D8-965B-32BB7FC5BED9}" type="sibTrans" cxnId="{63A0BA5B-9B2B-4C0E-819A-C40618255735}">
      <dgm:prSet/>
      <dgm:spPr/>
      <dgm:t>
        <a:bodyPr/>
        <a:lstStyle/>
        <a:p>
          <a:endParaRPr lang="es-CO"/>
        </a:p>
      </dgm:t>
    </dgm:pt>
    <dgm:pt modelId="{CE316FBB-3042-46AF-BD82-C383398CB395}">
      <dgm:prSet/>
      <dgm:spPr/>
      <dgm:t>
        <a:bodyPr/>
        <a:lstStyle/>
        <a:p>
          <a:r>
            <a:rPr lang="es-CO" dirty="0" err="1" smtClean="0"/>
            <a:t>Interpretation</a:t>
          </a:r>
          <a:r>
            <a:rPr lang="es-CO" dirty="0" smtClean="0"/>
            <a:t> - International </a:t>
          </a:r>
          <a:r>
            <a:rPr lang="es-CO" dirty="0" err="1" smtClean="0"/>
            <a:t>Financial</a:t>
          </a:r>
          <a:r>
            <a:rPr lang="es-CO" dirty="0" smtClean="0"/>
            <a:t> </a:t>
          </a:r>
          <a:r>
            <a:rPr lang="es-CO" dirty="0" err="1" smtClean="0"/>
            <a:t>Reporting</a:t>
          </a:r>
          <a:r>
            <a:rPr lang="es-CO" dirty="0" smtClean="0"/>
            <a:t> </a:t>
          </a:r>
          <a:r>
            <a:rPr lang="es-CO" dirty="0" err="1" smtClean="0"/>
            <a:t>Interpretations</a:t>
          </a:r>
          <a:r>
            <a:rPr lang="es-CO" dirty="0" smtClean="0"/>
            <a:t> </a:t>
          </a:r>
          <a:r>
            <a:rPr lang="es-CO" dirty="0" err="1" smtClean="0"/>
            <a:t>Committee</a:t>
          </a:r>
          <a:r>
            <a:rPr lang="es-CO" dirty="0" smtClean="0"/>
            <a:t> (IFRIC)</a:t>
          </a:r>
          <a:endParaRPr lang="es-CO" dirty="0"/>
        </a:p>
      </dgm:t>
    </dgm:pt>
    <dgm:pt modelId="{8907A885-479E-475C-B123-750BE239EC9D}" type="parTrans" cxnId="{5EAE15E9-BC80-4824-BE0C-B69475B076A9}">
      <dgm:prSet/>
      <dgm:spPr/>
      <dgm:t>
        <a:bodyPr/>
        <a:lstStyle/>
        <a:p>
          <a:endParaRPr lang="es-CO"/>
        </a:p>
      </dgm:t>
    </dgm:pt>
    <dgm:pt modelId="{0A52B4EB-367E-4F08-B71E-5C106EC39B1D}" type="sibTrans" cxnId="{5EAE15E9-BC80-4824-BE0C-B69475B076A9}">
      <dgm:prSet/>
      <dgm:spPr/>
      <dgm:t>
        <a:bodyPr/>
        <a:lstStyle/>
        <a:p>
          <a:endParaRPr lang="es-CO"/>
        </a:p>
      </dgm:t>
    </dgm:pt>
    <dgm:pt modelId="{5A2BA28F-FB3C-41B4-8140-A135C47AC8DD}">
      <dgm:prSet phldrT="[Texto]"/>
      <dgm:spPr/>
      <dgm:t>
        <a:bodyPr/>
        <a:lstStyle/>
        <a:p>
          <a:r>
            <a:rPr lang="es-CO" dirty="0" err="1" smtClean="0"/>
            <a:t>Contents</a:t>
          </a:r>
          <a:endParaRPr lang="es-CO" dirty="0"/>
        </a:p>
      </dgm:t>
    </dgm:pt>
    <dgm:pt modelId="{3A786941-6A44-415F-AE4B-0F8B3B4FD846}" type="parTrans" cxnId="{F22B3EEF-FD5A-4605-9832-C4C768673C67}">
      <dgm:prSet/>
      <dgm:spPr/>
    </dgm:pt>
    <dgm:pt modelId="{D0021561-E691-454B-8730-0D193CCD0EFA}" type="sibTrans" cxnId="{F22B3EEF-FD5A-4605-9832-C4C768673C67}">
      <dgm:prSet/>
      <dgm:spPr/>
    </dgm:pt>
    <dgm:pt modelId="{60CA39EA-5C3F-4EE3-88F3-80266C0D5C91}">
      <dgm:prSet phldrT="[Texto]"/>
      <dgm:spPr/>
      <dgm:t>
        <a:bodyPr/>
        <a:lstStyle/>
        <a:p>
          <a:r>
            <a:rPr lang="es-CO" dirty="0" err="1" smtClean="0"/>
            <a:t>Introduction</a:t>
          </a:r>
          <a:endParaRPr lang="es-CO" dirty="0"/>
        </a:p>
      </dgm:t>
    </dgm:pt>
    <dgm:pt modelId="{FB71DC2F-6F2E-43D1-B75A-9776CD4A8AFB}" type="parTrans" cxnId="{E4297706-8CB7-48C6-A6AD-82597EE44C22}">
      <dgm:prSet/>
      <dgm:spPr/>
    </dgm:pt>
    <dgm:pt modelId="{7BBE0FBD-034F-40BF-97E5-3F1B2855FE88}" type="sibTrans" cxnId="{E4297706-8CB7-48C6-A6AD-82597EE44C22}">
      <dgm:prSet/>
      <dgm:spPr/>
    </dgm:pt>
    <dgm:pt modelId="{776EF5BF-A0DD-455D-A727-46F6875813E8}">
      <dgm:prSet phldrT="[Texto]"/>
      <dgm:spPr/>
      <dgm:t>
        <a:bodyPr/>
        <a:lstStyle/>
        <a:p>
          <a:r>
            <a:rPr lang="es-CO" dirty="0" smtClean="0"/>
            <a:t>Standard</a:t>
          </a:r>
          <a:endParaRPr lang="es-CO" dirty="0"/>
        </a:p>
      </dgm:t>
    </dgm:pt>
    <dgm:pt modelId="{790D991B-37A2-4F37-8868-798E16A21AC8}" type="parTrans" cxnId="{9A0D1135-627A-4C0B-B8BC-1E0FE9B94537}">
      <dgm:prSet/>
      <dgm:spPr/>
    </dgm:pt>
    <dgm:pt modelId="{90877DD2-4D6B-4EC9-A7B7-95D71A4621C2}" type="sibTrans" cxnId="{9A0D1135-627A-4C0B-B8BC-1E0FE9B94537}">
      <dgm:prSet/>
      <dgm:spPr/>
    </dgm:pt>
    <dgm:pt modelId="{32F73059-5DB4-417F-B6F0-012FD95B09C8}">
      <dgm:prSet phldrT="[Texto]"/>
      <dgm:spPr/>
      <dgm:t>
        <a:bodyPr/>
        <a:lstStyle/>
        <a:p>
          <a:r>
            <a:rPr lang="es-CO" dirty="0" err="1" smtClean="0"/>
            <a:t>Appendix</a:t>
          </a:r>
          <a:endParaRPr lang="es-CO" dirty="0"/>
        </a:p>
      </dgm:t>
    </dgm:pt>
    <dgm:pt modelId="{D4B187E9-F9E5-4756-9279-CEE23BD932F1}" type="parTrans" cxnId="{AEC3C41E-FAD0-4CF5-85B1-2710BC919D8C}">
      <dgm:prSet/>
      <dgm:spPr/>
    </dgm:pt>
    <dgm:pt modelId="{8AFDC743-D4E4-4942-8710-E7D24617634E}" type="sibTrans" cxnId="{AEC3C41E-FAD0-4CF5-85B1-2710BC919D8C}">
      <dgm:prSet/>
      <dgm:spPr/>
    </dgm:pt>
    <dgm:pt modelId="{FD4DD5F9-611A-4DC4-A436-AAE3AB2ED9DF}">
      <dgm:prSet phldrT="[Texto]"/>
      <dgm:spPr/>
      <dgm:t>
        <a:bodyPr/>
        <a:lstStyle/>
        <a:p>
          <a:r>
            <a:rPr lang="es-CO" dirty="0" err="1" smtClean="0"/>
            <a:t>Basis</a:t>
          </a:r>
          <a:r>
            <a:rPr lang="es-CO" dirty="0" smtClean="0"/>
            <a:t> </a:t>
          </a:r>
          <a:r>
            <a:rPr lang="es-CO" dirty="0" err="1" smtClean="0"/>
            <a:t>for</a:t>
          </a:r>
          <a:r>
            <a:rPr lang="es-CO" dirty="0" smtClean="0"/>
            <a:t> </a:t>
          </a:r>
          <a:r>
            <a:rPr lang="es-CO" dirty="0" err="1" smtClean="0"/>
            <a:t>Conclusions</a:t>
          </a:r>
          <a:endParaRPr lang="es-CO" dirty="0"/>
        </a:p>
      </dgm:t>
    </dgm:pt>
    <dgm:pt modelId="{B602ABB8-EEEB-42CC-92F1-0A2A3391F370}" type="parTrans" cxnId="{061BE771-1C8A-4D4C-BF39-169191729DB0}">
      <dgm:prSet/>
      <dgm:spPr/>
    </dgm:pt>
    <dgm:pt modelId="{04EF0CE4-97C8-405F-AEC9-456B84052E10}" type="sibTrans" cxnId="{061BE771-1C8A-4D4C-BF39-169191729DB0}">
      <dgm:prSet/>
      <dgm:spPr/>
    </dgm:pt>
    <dgm:pt modelId="{BA872727-A936-4F93-BF38-3C37D7053B8C}">
      <dgm:prSet phldrT="[Texto]"/>
      <dgm:spPr/>
      <dgm:t>
        <a:bodyPr/>
        <a:lstStyle/>
        <a:p>
          <a:r>
            <a:rPr lang="es-CO" dirty="0" err="1" smtClean="0"/>
            <a:t>Implementation</a:t>
          </a:r>
          <a:r>
            <a:rPr lang="es-CO" dirty="0" smtClean="0"/>
            <a:t> </a:t>
          </a:r>
          <a:r>
            <a:rPr lang="es-CO" dirty="0" err="1" smtClean="0"/>
            <a:t>Guidance</a:t>
          </a:r>
          <a:endParaRPr lang="es-CO" dirty="0"/>
        </a:p>
      </dgm:t>
    </dgm:pt>
    <dgm:pt modelId="{145DD8F7-D500-49C9-BC58-179B3457DB32}" type="parTrans" cxnId="{BF7317BC-481E-4089-BD4F-F7CFD61A5FC4}">
      <dgm:prSet/>
      <dgm:spPr/>
    </dgm:pt>
    <dgm:pt modelId="{D66F697C-3597-4B8C-9AC9-EF6E59D9BB4D}" type="sibTrans" cxnId="{BF7317BC-481E-4089-BD4F-F7CFD61A5FC4}">
      <dgm:prSet/>
      <dgm:spPr/>
    </dgm:pt>
    <dgm:pt modelId="{D0772C19-9EA4-4CF2-80ED-8496C5EA8E87}">
      <dgm:prSet phldrT="[Texto]"/>
      <dgm:spPr/>
      <dgm:t>
        <a:bodyPr/>
        <a:lstStyle/>
        <a:p>
          <a:r>
            <a:rPr lang="es-CO" dirty="0" err="1" smtClean="0"/>
            <a:t>Board</a:t>
          </a:r>
          <a:r>
            <a:rPr lang="es-CO" dirty="0" smtClean="0"/>
            <a:t> </a:t>
          </a:r>
          <a:r>
            <a:rPr lang="es-CO" dirty="0" err="1" smtClean="0"/>
            <a:t>Approval</a:t>
          </a:r>
          <a:endParaRPr lang="es-CO" dirty="0"/>
        </a:p>
      </dgm:t>
    </dgm:pt>
    <dgm:pt modelId="{7F83F421-CF79-4C79-9311-3FC9DDDD3770}" type="parTrans" cxnId="{970364FD-12A6-4828-9679-A9AE54BC4340}">
      <dgm:prSet/>
      <dgm:spPr/>
    </dgm:pt>
    <dgm:pt modelId="{CC897B85-4521-41EA-BE53-088EC188A6F0}" type="sibTrans" cxnId="{970364FD-12A6-4828-9679-A9AE54BC4340}">
      <dgm:prSet/>
      <dgm:spPr/>
    </dgm:pt>
    <dgm:pt modelId="{323DDED7-717C-44FD-907F-432CF2C0130D}">
      <dgm:prSet/>
      <dgm:spPr/>
      <dgm:t>
        <a:bodyPr/>
        <a:lstStyle/>
        <a:p>
          <a:r>
            <a:rPr lang="es-CO" dirty="0" err="1" smtClean="0"/>
            <a:t>Contents</a:t>
          </a:r>
          <a:endParaRPr lang="es-CO" dirty="0"/>
        </a:p>
      </dgm:t>
    </dgm:pt>
    <dgm:pt modelId="{1C87F551-4E81-4CBE-9D1D-91E49CB9CDB7}" type="parTrans" cxnId="{CA52934D-58EC-48E8-9C3B-287EB7A6FBF1}">
      <dgm:prSet/>
      <dgm:spPr/>
    </dgm:pt>
    <dgm:pt modelId="{7013A694-CB4B-4AEC-B96C-260875C911D2}" type="sibTrans" cxnId="{CA52934D-58EC-48E8-9C3B-287EB7A6FBF1}">
      <dgm:prSet/>
      <dgm:spPr/>
    </dgm:pt>
    <dgm:pt modelId="{871E9C2D-A8F7-4F9B-93D7-D39AC1DB4572}">
      <dgm:prSet/>
      <dgm:spPr/>
      <dgm:t>
        <a:bodyPr/>
        <a:lstStyle/>
        <a:p>
          <a:r>
            <a:rPr lang="es-CO" dirty="0" err="1" smtClean="0"/>
            <a:t>Interpretation</a:t>
          </a:r>
          <a:endParaRPr lang="es-CO" dirty="0"/>
        </a:p>
      </dgm:t>
    </dgm:pt>
    <dgm:pt modelId="{64672D42-6A4B-4DC4-9AEA-04950FF09565}" type="parTrans" cxnId="{8EA5AF5B-F06F-4300-BB22-24B2E1EF9E9D}">
      <dgm:prSet/>
      <dgm:spPr/>
    </dgm:pt>
    <dgm:pt modelId="{33C0AB48-0A68-4F78-9D97-E5BF8E2E4A00}" type="sibTrans" cxnId="{8EA5AF5B-F06F-4300-BB22-24B2E1EF9E9D}">
      <dgm:prSet/>
      <dgm:spPr/>
    </dgm:pt>
    <dgm:pt modelId="{DF29D16A-005A-48FB-B191-7448D3CBFC3F}">
      <dgm:prSet/>
      <dgm:spPr/>
      <dgm:t>
        <a:bodyPr/>
        <a:lstStyle/>
        <a:p>
          <a:r>
            <a:rPr lang="es-CO" dirty="0" err="1" smtClean="0"/>
            <a:t>Appendix</a:t>
          </a:r>
          <a:endParaRPr lang="es-CO" dirty="0"/>
        </a:p>
      </dgm:t>
    </dgm:pt>
    <dgm:pt modelId="{B63C9729-5316-43A7-8133-65B967971A5E}" type="parTrans" cxnId="{5920F852-8963-42D0-A0DC-F05BFFC00C6D}">
      <dgm:prSet/>
      <dgm:spPr/>
    </dgm:pt>
    <dgm:pt modelId="{0A46F46D-BBD5-473A-9589-725336282C44}" type="sibTrans" cxnId="{5920F852-8963-42D0-A0DC-F05BFFC00C6D}">
      <dgm:prSet/>
      <dgm:spPr/>
    </dgm:pt>
    <dgm:pt modelId="{DFD83AF9-783A-429E-93D7-642A5BC2E58D}">
      <dgm:prSet/>
      <dgm:spPr/>
      <dgm:t>
        <a:bodyPr/>
        <a:lstStyle/>
        <a:p>
          <a:r>
            <a:rPr lang="es-CO" dirty="0" err="1" smtClean="0"/>
            <a:t>Basis</a:t>
          </a:r>
          <a:r>
            <a:rPr lang="es-CO" dirty="0" smtClean="0"/>
            <a:t> </a:t>
          </a:r>
          <a:r>
            <a:rPr lang="es-CO" dirty="0" err="1" smtClean="0"/>
            <a:t>for</a:t>
          </a:r>
          <a:r>
            <a:rPr lang="es-CO" dirty="0" smtClean="0"/>
            <a:t> </a:t>
          </a:r>
          <a:r>
            <a:rPr lang="es-CO" dirty="0" err="1" smtClean="0"/>
            <a:t>Conclusions</a:t>
          </a:r>
          <a:endParaRPr lang="es-CO" dirty="0"/>
        </a:p>
      </dgm:t>
    </dgm:pt>
    <dgm:pt modelId="{118A9B80-EA78-4FBC-93EC-9F604E294442}" type="parTrans" cxnId="{45F3095C-2A69-426D-A083-7BADDB95C792}">
      <dgm:prSet/>
      <dgm:spPr/>
    </dgm:pt>
    <dgm:pt modelId="{775D2347-5B73-41EF-AAF3-3154C1A76FA1}" type="sibTrans" cxnId="{45F3095C-2A69-426D-A083-7BADDB95C792}">
      <dgm:prSet/>
      <dgm:spPr/>
    </dgm:pt>
    <dgm:pt modelId="{B244C618-E373-4545-AB00-FCA29DB76A0C}">
      <dgm:prSet/>
      <dgm:spPr/>
      <dgm:t>
        <a:bodyPr/>
        <a:lstStyle/>
        <a:p>
          <a:r>
            <a:rPr lang="es-CO" dirty="0" err="1" smtClean="0"/>
            <a:t>Illustrative</a:t>
          </a:r>
          <a:r>
            <a:rPr lang="es-CO" dirty="0" smtClean="0"/>
            <a:t> </a:t>
          </a:r>
          <a:r>
            <a:rPr lang="es-CO" dirty="0" err="1" smtClean="0"/>
            <a:t>Examples</a:t>
          </a:r>
          <a:endParaRPr lang="es-CO" dirty="0"/>
        </a:p>
      </dgm:t>
    </dgm:pt>
    <dgm:pt modelId="{881631A2-4FC3-4A7E-8D67-3E95592C5741}" type="parTrans" cxnId="{679A66A0-F28E-48A5-A6F7-B15D92E528DD}">
      <dgm:prSet/>
      <dgm:spPr/>
    </dgm:pt>
    <dgm:pt modelId="{EDB0C44D-5DD6-497A-8A91-F95460DF03EC}" type="sibTrans" cxnId="{679A66A0-F28E-48A5-A6F7-B15D92E528DD}">
      <dgm:prSet/>
      <dgm:spPr/>
    </dgm:pt>
    <dgm:pt modelId="{90BF4D36-CDC3-4E9F-8FFF-54A139AB2CDE}" type="pres">
      <dgm:prSet presAssocID="{EB8C567A-9211-4A3E-96EA-C464835F6EE1}" presName="linear" presStyleCnt="0">
        <dgm:presLayoutVars>
          <dgm:dir/>
          <dgm:animLvl val="lvl"/>
          <dgm:resizeHandles val="exact"/>
        </dgm:presLayoutVars>
      </dgm:prSet>
      <dgm:spPr/>
      <dgm:t>
        <a:bodyPr/>
        <a:lstStyle/>
        <a:p>
          <a:endParaRPr lang="es-CO"/>
        </a:p>
      </dgm:t>
    </dgm:pt>
    <dgm:pt modelId="{37E2035A-2B9E-4B70-8893-5BB0DEBED4B7}" type="pres">
      <dgm:prSet presAssocID="{EB19CC11-75F6-445B-9B28-83884DD33830}" presName="parentLin" presStyleCnt="0"/>
      <dgm:spPr/>
    </dgm:pt>
    <dgm:pt modelId="{60E823F6-6ABE-4B86-BC80-C5B8AD54FDF2}" type="pres">
      <dgm:prSet presAssocID="{EB19CC11-75F6-445B-9B28-83884DD33830}" presName="parentLeftMargin" presStyleLbl="node1" presStyleIdx="0" presStyleCnt="4"/>
      <dgm:spPr/>
      <dgm:t>
        <a:bodyPr/>
        <a:lstStyle/>
        <a:p>
          <a:endParaRPr lang="es-CO"/>
        </a:p>
      </dgm:t>
    </dgm:pt>
    <dgm:pt modelId="{AFC7970B-2D5A-4222-955C-3A3D455AA01A}" type="pres">
      <dgm:prSet presAssocID="{EB19CC11-75F6-445B-9B28-83884DD33830}" presName="parentText" presStyleLbl="node1" presStyleIdx="0" presStyleCnt="4">
        <dgm:presLayoutVars>
          <dgm:chMax val="0"/>
          <dgm:bulletEnabled val="1"/>
        </dgm:presLayoutVars>
      </dgm:prSet>
      <dgm:spPr/>
      <dgm:t>
        <a:bodyPr/>
        <a:lstStyle/>
        <a:p>
          <a:endParaRPr lang="es-CO"/>
        </a:p>
      </dgm:t>
    </dgm:pt>
    <dgm:pt modelId="{51718BE4-35E6-45D1-B2F8-F5A9E012071C}" type="pres">
      <dgm:prSet presAssocID="{EB19CC11-75F6-445B-9B28-83884DD33830}" presName="negativeSpace" presStyleCnt="0"/>
      <dgm:spPr/>
    </dgm:pt>
    <dgm:pt modelId="{D3905602-6FEB-41B0-B70B-2E36D9BDE0E9}" type="pres">
      <dgm:prSet presAssocID="{EB19CC11-75F6-445B-9B28-83884DD33830}" presName="childText" presStyleLbl="conFgAcc1" presStyleIdx="0" presStyleCnt="4">
        <dgm:presLayoutVars>
          <dgm:bulletEnabled val="1"/>
        </dgm:presLayoutVars>
      </dgm:prSet>
      <dgm:spPr/>
      <dgm:t>
        <a:bodyPr/>
        <a:lstStyle/>
        <a:p>
          <a:endParaRPr lang="es-CO"/>
        </a:p>
      </dgm:t>
    </dgm:pt>
    <dgm:pt modelId="{A7BC4378-F785-4213-9FBF-8BF4E8545760}" type="pres">
      <dgm:prSet presAssocID="{43B3A08A-BD21-42BD-A913-D8158A6FF9C7}" presName="spaceBetweenRectangles" presStyleCnt="0"/>
      <dgm:spPr/>
    </dgm:pt>
    <dgm:pt modelId="{FAE7D50D-7CD4-4DB5-8476-0FE059020C9F}" type="pres">
      <dgm:prSet presAssocID="{FA968475-73C5-4AA6-A976-03520F3F8675}" presName="parentLin" presStyleCnt="0"/>
      <dgm:spPr/>
    </dgm:pt>
    <dgm:pt modelId="{7BEED3AA-F9D8-4541-ADA4-EB943C37B745}" type="pres">
      <dgm:prSet presAssocID="{FA968475-73C5-4AA6-A976-03520F3F8675}" presName="parentLeftMargin" presStyleLbl="node1" presStyleIdx="0" presStyleCnt="4"/>
      <dgm:spPr/>
      <dgm:t>
        <a:bodyPr/>
        <a:lstStyle/>
        <a:p>
          <a:endParaRPr lang="es-CO"/>
        </a:p>
      </dgm:t>
    </dgm:pt>
    <dgm:pt modelId="{6E7108D6-EF92-41DB-A19E-15B9934373E8}" type="pres">
      <dgm:prSet presAssocID="{FA968475-73C5-4AA6-A976-03520F3F8675}" presName="parentText" presStyleLbl="node1" presStyleIdx="1" presStyleCnt="4">
        <dgm:presLayoutVars>
          <dgm:chMax val="0"/>
          <dgm:bulletEnabled val="1"/>
        </dgm:presLayoutVars>
      </dgm:prSet>
      <dgm:spPr/>
      <dgm:t>
        <a:bodyPr/>
        <a:lstStyle/>
        <a:p>
          <a:endParaRPr lang="es-CO"/>
        </a:p>
      </dgm:t>
    </dgm:pt>
    <dgm:pt modelId="{879E8E61-A4D4-4D9C-9525-A7CDA37BBB9A}" type="pres">
      <dgm:prSet presAssocID="{FA968475-73C5-4AA6-A976-03520F3F8675}" presName="negativeSpace" presStyleCnt="0"/>
      <dgm:spPr/>
    </dgm:pt>
    <dgm:pt modelId="{16BA06E6-5946-453B-A28C-4F85BBD0671C}" type="pres">
      <dgm:prSet presAssocID="{FA968475-73C5-4AA6-A976-03520F3F8675}" presName="childText" presStyleLbl="conFgAcc1" presStyleIdx="1" presStyleCnt="4">
        <dgm:presLayoutVars>
          <dgm:bulletEnabled val="1"/>
        </dgm:presLayoutVars>
      </dgm:prSet>
      <dgm:spPr/>
    </dgm:pt>
    <dgm:pt modelId="{9562018F-6337-486A-8813-9FC2BDB02E69}" type="pres">
      <dgm:prSet presAssocID="{69E42FA6-19A7-4564-9329-C1DAD8749F61}" presName="spaceBetweenRectangles" presStyleCnt="0"/>
      <dgm:spPr/>
    </dgm:pt>
    <dgm:pt modelId="{BB06641E-D8A9-4255-B452-C778E58E1F81}" type="pres">
      <dgm:prSet presAssocID="{942A73C0-9BC0-43E2-8073-832EF353E4FA}" presName="parentLin" presStyleCnt="0"/>
      <dgm:spPr/>
    </dgm:pt>
    <dgm:pt modelId="{4CD39480-6397-4586-A936-87B9E7C409DE}" type="pres">
      <dgm:prSet presAssocID="{942A73C0-9BC0-43E2-8073-832EF353E4FA}" presName="parentLeftMargin" presStyleLbl="node1" presStyleIdx="1" presStyleCnt="4"/>
      <dgm:spPr/>
      <dgm:t>
        <a:bodyPr/>
        <a:lstStyle/>
        <a:p>
          <a:endParaRPr lang="es-CO"/>
        </a:p>
      </dgm:t>
    </dgm:pt>
    <dgm:pt modelId="{E491C5E1-5209-4684-AC18-351F00A9B5EC}" type="pres">
      <dgm:prSet presAssocID="{942A73C0-9BC0-43E2-8073-832EF353E4FA}" presName="parentText" presStyleLbl="node1" presStyleIdx="2" presStyleCnt="4">
        <dgm:presLayoutVars>
          <dgm:chMax val="0"/>
          <dgm:bulletEnabled val="1"/>
        </dgm:presLayoutVars>
      </dgm:prSet>
      <dgm:spPr/>
      <dgm:t>
        <a:bodyPr/>
        <a:lstStyle/>
        <a:p>
          <a:endParaRPr lang="es-CO"/>
        </a:p>
      </dgm:t>
    </dgm:pt>
    <dgm:pt modelId="{61747B5D-60A0-40B5-BAE8-1F8EB357B549}" type="pres">
      <dgm:prSet presAssocID="{942A73C0-9BC0-43E2-8073-832EF353E4FA}" presName="negativeSpace" presStyleCnt="0"/>
      <dgm:spPr/>
    </dgm:pt>
    <dgm:pt modelId="{480977EA-CDD3-46A3-88BC-8A62746F70A5}" type="pres">
      <dgm:prSet presAssocID="{942A73C0-9BC0-43E2-8073-832EF353E4FA}" presName="childText" presStyleLbl="conFgAcc1" presStyleIdx="2" presStyleCnt="4">
        <dgm:presLayoutVars>
          <dgm:bulletEnabled val="1"/>
        </dgm:presLayoutVars>
      </dgm:prSet>
      <dgm:spPr/>
    </dgm:pt>
    <dgm:pt modelId="{434C9EE9-5E9E-4097-BD5E-A23F2CCBEC3C}" type="pres">
      <dgm:prSet presAssocID="{A2FD8C6B-D551-49D8-965B-32BB7FC5BED9}" presName="spaceBetweenRectangles" presStyleCnt="0"/>
      <dgm:spPr/>
    </dgm:pt>
    <dgm:pt modelId="{EFF48606-B0E4-40BD-BB13-7F15F8CED098}" type="pres">
      <dgm:prSet presAssocID="{CE316FBB-3042-46AF-BD82-C383398CB395}" presName="parentLin" presStyleCnt="0"/>
      <dgm:spPr/>
    </dgm:pt>
    <dgm:pt modelId="{783179AD-27F7-494F-953D-91F328129CD8}" type="pres">
      <dgm:prSet presAssocID="{CE316FBB-3042-46AF-BD82-C383398CB395}" presName="parentLeftMargin" presStyleLbl="node1" presStyleIdx="2" presStyleCnt="4"/>
      <dgm:spPr/>
      <dgm:t>
        <a:bodyPr/>
        <a:lstStyle/>
        <a:p>
          <a:endParaRPr lang="es-CO"/>
        </a:p>
      </dgm:t>
    </dgm:pt>
    <dgm:pt modelId="{BF741697-BDD1-49F1-A97F-06D4CA3D4EBF}" type="pres">
      <dgm:prSet presAssocID="{CE316FBB-3042-46AF-BD82-C383398CB395}" presName="parentText" presStyleLbl="node1" presStyleIdx="3" presStyleCnt="4">
        <dgm:presLayoutVars>
          <dgm:chMax val="0"/>
          <dgm:bulletEnabled val="1"/>
        </dgm:presLayoutVars>
      </dgm:prSet>
      <dgm:spPr/>
      <dgm:t>
        <a:bodyPr/>
        <a:lstStyle/>
        <a:p>
          <a:endParaRPr lang="es-CO"/>
        </a:p>
      </dgm:t>
    </dgm:pt>
    <dgm:pt modelId="{03CCEAA8-FFAC-4093-92CE-B0DEE28F517B}" type="pres">
      <dgm:prSet presAssocID="{CE316FBB-3042-46AF-BD82-C383398CB395}" presName="negativeSpace" presStyleCnt="0"/>
      <dgm:spPr/>
    </dgm:pt>
    <dgm:pt modelId="{87876BD1-3B56-4881-A92F-8672CB71CF8C}" type="pres">
      <dgm:prSet presAssocID="{CE316FBB-3042-46AF-BD82-C383398CB395}" presName="childText" presStyleLbl="conFgAcc1" presStyleIdx="3" presStyleCnt="4">
        <dgm:presLayoutVars>
          <dgm:bulletEnabled val="1"/>
        </dgm:presLayoutVars>
      </dgm:prSet>
      <dgm:spPr/>
      <dgm:t>
        <a:bodyPr/>
        <a:lstStyle/>
        <a:p>
          <a:endParaRPr lang="es-CO"/>
        </a:p>
      </dgm:t>
    </dgm:pt>
  </dgm:ptLst>
  <dgm:cxnLst>
    <dgm:cxn modelId="{45F3095C-2A69-426D-A083-7BADDB95C792}" srcId="{CE316FBB-3042-46AF-BD82-C383398CB395}" destId="{DFD83AF9-783A-429E-93D7-642A5BC2E58D}" srcOrd="3" destOrd="0" parTransId="{118A9B80-EA78-4FBC-93EC-9F604E294442}" sibTransId="{775D2347-5B73-41EF-AAF3-3154C1A76FA1}"/>
    <dgm:cxn modelId="{605F0076-36EC-45A4-853B-CBE43ECE8ECE}" type="presOf" srcId="{5A2BA28F-FB3C-41B4-8140-A135C47AC8DD}" destId="{D3905602-6FEB-41B0-B70B-2E36D9BDE0E9}" srcOrd="0" destOrd="0" presId="urn:microsoft.com/office/officeart/2005/8/layout/list1"/>
    <dgm:cxn modelId="{D5E6A042-FE7C-428C-BCBB-29B501E84E8F}" type="presOf" srcId="{CE316FBB-3042-46AF-BD82-C383398CB395}" destId="{783179AD-27F7-494F-953D-91F328129CD8}" srcOrd="0" destOrd="0" presId="urn:microsoft.com/office/officeart/2005/8/layout/list1"/>
    <dgm:cxn modelId="{63A0BA5B-9B2B-4C0E-819A-C40618255735}" srcId="{EB8C567A-9211-4A3E-96EA-C464835F6EE1}" destId="{942A73C0-9BC0-43E2-8073-832EF353E4FA}" srcOrd="2" destOrd="0" parTransId="{F34AF902-A4B7-4CC8-8420-EDAD7C1378D6}" sibTransId="{A2FD8C6B-D551-49D8-965B-32BB7FC5BED9}"/>
    <dgm:cxn modelId="{970364FD-12A6-4828-9679-A9AE54BC4340}" srcId="{EB19CC11-75F6-445B-9B28-83884DD33830}" destId="{D0772C19-9EA4-4CF2-80ED-8496C5EA8E87}" srcOrd="6" destOrd="0" parTransId="{7F83F421-CF79-4C79-9311-3FC9DDDD3770}" sibTransId="{CC897B85-4521-41EA-BE53-088EC188A6F0}"/>
    <dgm:cxn modelId="{C59B7C51-D57D-4CD3-9485-76B32BFFC919}" type="presOf" srcId="{D0772C19-9EA4-4CF2-80ED-8496C5EA8E87}" destId="{D3905602-6FEB-41B0-B70B-2E36D9BDE0E9}" srcOrd="0" destOrd="6" presId="urn:microsoft.com/office/officeart/2005/8/layout/list1"/>
    <dgm:cxn modelId="{9A0D1135-627A-4C0B-B8BC-1E0FE9B94537}" srcId="{EB19CC11-75F6-445B-9B28-83884DD33830}" destId="{776EF5BF-A0DD-455D-A727-46F6875813E8}" srcOrd="2" destOrd="0" parTransId="{790D991B-37A2-4F37-8868-798E16A21AC8}" sibTransId="{90877DD2-4D6B-4EC9-A7B7-95D71A4621C2}"/>
    <dgm:cxn modelId="{F22B3EEF-FD5A-4605-9832-C4C768673C67}" srcId="{EB19CC11-75F6-445B-9B28-83884DD33830}" destId="{5A2BA28F-FB3C-41B4-8140-A135C47AC8DD}" srcOrd="0" destOrd="0" parTransId="{3A786941-6A44-415F-AE4B-0F8B3B4FD846}" sibTransId="{D0021561-E691-454B-8730-0D193CCD0EFA}"/>
    <dgm:cxn modelId="{AEC3C41E-FAD0-4CF5-85B1-2710BC919D8C}" srcId="{EB19CC11-75F6-445B-9B28-83884DD33830}" destId="{32F73059-5DB4-417F-B6F0-012FD95B09C8}" srcOrd="3" destOrd="0" parTransId="{D4B187E9-F9E5-4756-9279-CEE23BD932F1}" sibTransId="{8AFDC743-D4E4-4942-8710-E7D24617634E}"/>
    <dgm:cxn modelId="{10729BFD-179B-4254-AB3E-F85D56D5F914}" type="presOf" srcId="{871E9C2D-A8F7-4F9B-93D7-D39AC1DB4572}" destId="{87876BD1-3B56-4881-A92F-8672CB71CF8C}" srcOrd="0" destOrd="1" presId="urn:microsoft.com/office/officeart/2005/8/layout/list1"/>
    <dgm:cxn modelId="{5920F852-8963-42D0-A0DC-F05BFFC00C6D}" srcId="{CE316FBB-3042-46AF-BD82-C383398CB395}" destId="{DF29D16A-005A-48FB-B191-7448D3CBFC3F}" srcOrd="2" destOrd="0" parTransId="{B63C9729-5316-43A7-8133-65B967971A5E}" sibTransId="{0A46F46D-BBD5-473A-9589-725336282C44}"/>
    <dgm:cxn modelId="{0B3A5C8A-8DEC-46C0-8570-63F5BE4ECD9B}" type="presOf" srcId="{EB19CC11-75F6-445B-9B28-83884DD33830}" destId="{60E823F6-6ABE-4B86-BC80-C5B8AD54FDF2}" srcOrd="0" destOrd="0" presId="urn:microsoft.com/office/officeart/2005/8/layout/list1"/>
    <dgm:cxn modelId="{F967FE0A-0675-433F-BFA4-0F1BC1A72589}" type="presOf" srcId="{942A73C0-9BC0-43E2-8073-832EF353E4FA}" destId="{4CD39480-6397-4586-A936-87B9E7C409DE}" srcOrd="0" destOrd="0" presId="urn:microsoft.com/office/officeart/2005/8/layout/list1"/>
    <dgm:cxn modelId="{06209126-AC67-4832-A2B7-6A1333E77358}" type="presOf" srcId="{FA968475-73C5-4AA6-A976-03520F3F8675}" destId="{6E7108D6-EF92-41DB-A19E-15B9934373E8}" srcOrd="1" destOrd="0" presId="urn:microsoft.com/office/officeart/2005/8/layout/list1"/>
    <dgm:cxn modelId="{03625C74-9E3B-47F6-853F-659FD1A3BF3F}" type="presOf" srcId="{FD4DD5F9-611A-4DC4-A436-AAE3AB2ED9DF}" destId="{D3905602-6FEB-41B0-B70B-2E36D9BDE0E9}" srcOrd="0" destOrd="4" presId="urn:microsoft.com/office/officeart/2005/8/layout/list1"/>
    <dgm:cxn modelId="{73E068FB-5EFC-4E11-AACE-EF3D5281BA67}" type="presOf" srcId="{CE316FBB-3042-46AF-BD82-C383398CB395}" destId="{BF741697-BDD1-49F1-A97F-06D4CA3D4EBF}" srcOrd="1" destOrd="0" presId="urn:microsoft.com/office/officeart/2005/8/layout/list1"/>
    <dgm:cxn modelId="{A6BD6CEC-CD36-4995-BEC2-6BC94F6B8924}" type="presOf" srcId="{323DDED7-717C-44FD-907F-432CF2C0130D}" destId="{87876BD1-3B56-4881-A92F-8672CB71CF8C}" srcOrd="0" destOrd="0" presId="urn:microsoft.com/office/officeart/2005/8/layout/list1"/>
    <dgm:cxn modelId="{4B79E83A-343B-45A9-A58A-B4D637E2470A}" srcId="{EB8C567A-9211-4A3E-96EA-C464835F6EE1}" destId="{EB19CC11-75F6-445B-9B28-83884DD33830}" srcOrd="0" destOrd="0" parTransId="{4BF2F94D-91BD-4B3F-98D6-F954BB4BE815}" sibTransId="{43B3A08A-BD21-42BD-A913-D8158A6FF9C7}"/>
    <dgm:cxn modelId="{679A66A0-F28E-48A5-A6F7-B15D92E528DD}" srcId="{CE316FBB-3042-46AF-BD82-C383398CB395}" destId="{B244C618-E373-4545-AB00-FCA29DB76A0C}" srcOrd="4" destOrd="0" parTransId="{881631A2-4FC3-4A7E-8D67-3E95592C5741}" sibTransId="{EDB0C44D-5DD6-497A-8A91-F95460DF03EC}"/>
    <dgm:cxn modelId="{5EAE15E9-BC80-4824-BE0C-B69475B076A9}" srcId="{EB8C567A-9211-4A3E-96EA-C464835F6EE1}" destId="{CE316FBB-3042-46AF-BD82-C383398CB395}" srcOrd="3" destOrd="0" parTransId="{8907A885-479E-475C-B123-750BE239EC9D}" sibTransId="{0A52B4EB-367E-4F08-B71E-5C106EC39B1D}"/>
    <dgm:cxn modelId="{01D23212-AD75-4205-A996-99D30E919B4F}" type="presOf" srcId="{60CA39EA-5C3F-4EE3-88F3-80266C0D5C91}" destId="{D3905602-6FEB-41B0-B70B-2E36D9BDE0E9}" srcOrd="0" destOrd="1" presId="urn:microsoft.com/office/officeart/2005/8/layout/list1"/>
    <dgm:cxn modelId="{EB0FDCE6-A5E0-4763-A5AF-809DA87C6DDA}" type="presOf" srcId="{32F73059-5DB4-417F-B6F0-012FD95B09C8}" destId="{D3905602-6FEB-41B0-B70B-2E36D9BDE0E9}" srcOrd="0" destOrd="3" presId="urn:microsoft.com/office/officeart/2005/8/layout/list1"/>
    <dgm:cxn modelId="{E4297706-8CB7-48C6-A6AD-82597EE44C22}" srcId="{EB19CC11-75F6-445B-9B28-83884DD33830}" destId="{60CA39EA-5C3F-4EE3-88F3-80266C0D5C91}" srcOrd="1" destOrd="0" parTransId="{FB71DC2F-6F2E-43D1-B75A-9776CD4A8AFB}" sibTransId="{7BBE0FBD-034F-40BF-97E5-3F1B2855FE88}"/>
    <dgm:cxn modelId="{048D8FE9-25A3-4D55-970C-2CB2C0E7B7C0}" type="presOf" srcId="{BA872727-A936-4F93-BF38-3C37D7053B8C}" destId="{D3905602-6FEB-41B0-B70B-2E36D9BDE0E9}" srcOrd="0" destOrd="5" presId="urn:microsoft.com/office/officeart/2005/8/layout/list1"/>
    <dgm:cxn modelId="{8EA5AF5B-F06F-4300-BB22-24B2E1EF9E9D}" srcId="{CE316FBB-3042-46AF-BD82-C383398CB395}" destId="{871E9C2D-A8F7-4F9B-93D7-D39AC1DB4572}" srcOrd="1" destOrd="0" parTransId="{64672D42-6A4B-4DC4-9AEA-04950FF09565}" sibTransId="{33C0AB48-0A68-4F78-9D97-E5BF8E2E4A00}"/>
    <dgm:cxn modelId="{450490AC-A2CE-442B-9B7F-737AD2F3359A}" type="presOf" srcId="{B244C618-E373-4545-AB00-FCA29DB76A0C}" destId="{87876BD1-3B56-4881-A92F-8672CB71CF8C}" srcOrd="0" destOrd="4" presId="urn:microsoft.com/office/officeart/2005/8/layout/list1"/>
    <dgm:cxn modelId="{58C0D700-A252-4C9B-8C32-B620D1BF490C}" srcId="{EB8C567A-9211-4A3E-96EA-C464835F6EE1}" destId="{FA968475-73C5-4AA6-A976-03520F3F8675}" srcOrd="1" destOrd="0" parTransId="{69D73406-B4F5-4D8A-B078-3AE5F8025EAF}" sibTransId="{69E42FA6-19A7-4564-9329-C1DAD8749F61}"/>
    <dgm:cxn modelId="{522D73F1-BA0B-4549-A31A-E4C7A76C9512}" type="presOf" srcId="{EB8C567A-9211-4A3E-96EA-C464835F6EE1}" destId="{90BF4D36-CDC3-4E9F-8FFF-54A139AB2CDE}" srcOrd="0" destOrd="0" presId="urn:microsoft.com/office/officeart/2005/8/layout/list1"/>
    <dgm:cxn modelId="{061BE771-1C8A-4D4C-BF39-169191729DB0}" srcId="{EB19CC11-75F6-445B-9B28-83884DD33830}" destId="{FD4DD5F9-611A-4DC4-A436-AAE3AB2ED9DF}" srcOrd="4" destOrd="0" parTransId="{B602ABB8-EEEB-42CC-92F1-0A2A3391F370}" sibTransId="{04EF0CE4-97C8-405F-AEC9-456B84052E10}"/>
    <dgm:cxn modelId="{FF8409D4-1ACC-4C85-8FB0-CCB442C87248}" type="presOf" srcId="{DFD83AF9-783A-429E-93D7-642A5BC2E58D}" destId="{87876BD1-3B56-4881-A92F-8672CB71CF8C}" srcOrd="0" destOrd="3" presId="urn:microsoft.com/office/officeart/2005/8/layout/list1"/>
    <dgm:cxn modelId="{27BD4838-FEA8-4110-A9E2-F5381AD61A3C}" type="presOf" srcId="{942A73C0-9BC0-43E2-8073-832EF353E4FA}" destId="{E491C5E1-5209-4684-AC18-351F00A9B5EC}" srcOrd="1" destOrd="0" presId="urn:microsoft.com/office/officeart/2005/8/layout/list1"/>
    <dgm:cxn modelId="{42F5155C-A7F6-434F-8730-79D18BA6CB48}" type="presOf" srcId="{DF29D16A-005A-48FB-B191-7448D3CBFC3F}" destId="{87876BD1-3B56-4881-A92F-8672CB71CF8C}" srcOrd="0" destOrd="2" presId="urn:microsoft.com/office/officeart/2005/8/layout/list1"/>
    <dgm:cxn modelId="{B11D2CC6-0CD8-433A-B4A3-E78B6EC43B52}" type="presOf" srcId="{776EF5BF-A0DD-455D-A727-46F6875813E8}" destId="{D3905602-6FEB-41B0-B70B-2E36D9BDE0E9}" srcOrd="0" destOrd="2" presId="urn:microsoft.com/office/officeart/2005/8/layout/list1"/>
    <dgm:cxn modelId="{CA52934D-58EC-48E8-9C3B-287EB7A6FBF1}" srcId="{CE316FBB-3042-46AF-BD82-C383398CB395}" destId="{323DDED7-717C-44FD-907F-432CF2C0130D}" srcOrd="0" destOrd="0" parTransId="{1C87F551-4E81-4CBE-9D1D-91E49CB9CDB7}" sibTransId="{7013A694-CB4B-4AEC-B96C-260875C911D2}"/>
    <dgm:cxn modelId="{16A8BDE2-309B-4B07-93DE-9CFE7A28EAC7}" type="presOf" srcId="{FA968475-73C5-4AA6-A976-03520F3F8675}" destId="{7BEED3AA-F9D8-4541-ADA4-EB943C37B745}" srcOrd="0" destOrd="0" presId="urn:microsoft.com/office/officeart/2005/8/layout/list1"/>
    <dgm:cxn modelId="{BF7317BC-481E-4089-BD4F-F7CFD61A5FC4}" srcId="{EB19CC11-75F6-445B-9B28-83884DD33830}" destId="{BA872727-A936-4F93-BF38-3C37D7053B8C}" srcOrd="5" destOrd="0" parTransId="{145DD8F7-D500-49C9-BC58-179B3457DB32}" sibTransId="{D66F697C-3597-4B8C-9AC9-EF6E59D9BB4D}"/>
    <dgm:cxn modelId="{0B03FB02-3583-4197-BE1D-8C3A0BF8616C}" type="presOf" srcId="{EB19CC11-75F6-445B-9B28-83884DD33830}" destId="{AFC7970B-2D5A-4222-955C-3A3D455AA01A}" srcOrd="1" destOrd="0" presId="urn:microsoft.com/office/officeart/2005/8/layout/list1"/>
    <dgm:cxn modelId="{9B499B1A-CC21-4ED9-963B-1BC3EA509F3A}" type="presParOf" srcId="{90BF4D36-CDC3-4E9F-8FFF-54A139AB2CDE}" destId="{37E2035A-2B9E-4B70-8893-5BB0DEBED4B7}" srcOrd="0" destOrd="0" presId="urn:microsoft.com/office/officeart/2005/8/layout/list1"/>
    <dgm:cxn modelId="{1439709D-344F-4388-A134-B6751914D2A5}" type="presParOf" srcId="{37E2035A-2B9E-4B70-8893-5BB0DEBED4B7}" destId="{60E823F6-6ABE-4B86-BC80-C5B8AD54FDF2}" srcOrd="0" destOrd="0" presId="urn:microsoft.com/office/officeart/2005/8/layout/list1"/>
    <dgm:cxn modelId="{3705A61E-851B-4341-AE09-DB6C081CA369}" type="presParOf" srcId="{37E2035A-2B9E-4B70-8893-5BB0DEBED4B7}" destId="{AFC7970B-2D5A-4222-955C-3A3D455AA01A}" srcOrd="1" destOrd="0" presId="urn:microsoft.com/office/officeart/2005/8/layout/list1"/>
    <dgm:cxn modelId="{4D19E178-8DB9-4A8E-B4A2-428B4B5E6771}" type="presParOf" srcId="{90BF4D36-CDC3-4E9F-8FFF-54A139AB2CDE}" destId="{51718BE4-35E6-45D1-B2F8-F5A9E012071C}" srcOrd="1" destOrd="0" presId="urn:microsoft.com/office/officeart/2005/8/layout/list1"/>
    <dgm:cxn modelId="{CD2882F7-0F9F-44ED-993E-0109A645DD4B}" type="presParOf" srcId="{90BF4D36-CDC3-4E9F-8FFF-54A139AB2CDE}" destId="{D3905602-6FEB-41B0-B70B-2E36D9BDE0E9}" srcOrd="2" destOrd="0" presId="urn:microsoft.com/office/officeart/2005/8/layout/list1"/>
    <dgm:cxn modelId="{5AFCD9E1-0803-4F53-8DF6-6ABF964B556D}" type="presParOf" srcId="{90BF4D36-CDC3-4E9F-8FFF-54A139AB2CDE}" destId="{A7BC4378-F785-4213-9FBF-8BF4E8545760}" srcOrd="3" destOrd="0" presId="urn:microsoft.com/office/officeart/2005/8/layout/list1"/>
    <dgm:cxn modelId="{0FF9CC56-B5E6-471F-A573-B5742E9C4B3D}" type="presParOf" srcId="{90BF4D36-CDC3-4E9F-8FFF-54A139AB2CDE}" destId="{FAE7D50D-7CD4-4DB5-8476-0FE059020C9F}" srcOrd="4" destOrd="0" presId="urn:microsoft.com/office/officeart/2005/8/layout/list1"/>
    <dgm:cxn modelId="{48F06E98-98D7-4ADA-BD52-2B4EE50B95C5}" type="presParOf" srcId="{FAE7D50D-7CD4-4DB5-8476-0FE059020C9F}" destId="{7BEED3AA-F9D8-4541-ADA4-EB943C37B745}" srcOrd="0" destOrd="0" presId="urn:microsoft.com/office/officeart/2005/8/layout/list1"/>
    <dgm:cxn modelId="{7D441405-462F-4B2F-A44A-987B4FAF32E9}" type="presParOf" srcId="{FAE7D50D-7CD4-4DB5-8476-0FE059020C9F}" destId="{6E7108D6-EF92-41DB-A19E-15B9934373E8}" srcOrd="1" destOrd="0" presId="urn:microsoft.com/office/officeart/2005/8/layout/list1"/>
    <dgm:cxn modelId="{4E37363C-A1A7-4AF1-B93F-A3542E017AEE}" type="presParOf" srcId="{90BF4D36-CDC3-4E9F-8FFF-54A139AB2CDE}" destId="{879E8E61-A4D4-4D9C-9525-A7CDA37BBB9A}" srcOrd="5" destOrd="0" presId="urn:microsoft.com/office/officeart/2005/8/layout/list1"/>
    <dgm:cxn modelId="{217EF5F6-D000-402A-8088-E315143C3767}" type="presParOf" srcId="{90BF4D36-CDC3-4E9F-8FFF-54A139AB2CDE}" destId="{16BA06E6-5946-453B-A28C-4F85BBD0671C}" srcOrd="6" destOrd="0" presId="urn:microsoft.com/office/officeart/2005/8/layout/list1"/>
    <dgm:cxn modelId="{4EF65CC7-D577-43EC-866B-35EE1BB02019}" type="presParOf" srcId="{90BF4D36-CDC3-4E9F-8FFF-54A139AB2CDE}" destId="{9562018F-6337-486A-8813-9FC2BDB02E69}" srcOrd="7" destOrd="0" presId="urn:microsoft.com/office/officeart/2005/8/layout/list1"/>
    <dgm:cxn modelId="{45458924-36D9-43DB-968E-BBF6E7E485CB}" type="presParOf" srcId="{90BF4D36-CDC3-4E9F-8FFF-54A139AB2CDE}" destId="{BB06641E-D8A9-4255-B452-C778E58E1F81}" srcOrd="8" destOrd="0" presId="urn:microsoft.com/office/officeart/2005/8/layout/list1"/>
    <dgm:cxn modelId="{90EF9417-751C-4C34-B0B9-76F4FB53E60D}" type="presParOf" srcId="{BB06641E-D8A9-4255-B452-C778E58E1F81}" destId="{4CD39480-6397-4586-A936-87B9E7C409DE}" srcOrd="0" destOrd="0" presId="urn:microsoft.com/office/officeart/2005/8/layout/list1"/>
    <dgm:cxn modelId="{0C353792-02C5-4DBF-9533-07A3985074E6}" type="presParOf" srcId="{BB06641E-D8A9-4255-B452-C778E58E1F81}" destId="{E491C5E1-5209-4684-AC18-351F00A9B5EC}" srcOrd="1" destOrd="0" presId="urn:microsoft.com/office/officeart/2005/8/layout/list1"/>
    <dgm:cxn modelId="{897A4F37-E89B-4F8E-8CD3-2E860C388EA7}" type="presParOf" srcId="{90BF4D36-CDC3-4E9F-8FFF-54A139AB2CDE}" destId="{61747B5D-60A0-40B5-BAE8-1F8EB357B549}" srcOrd="9" destOrd="0" presId="urn:microsoft.com/office/officeart/2005/8/layout/list1"/>
    <dgm:cxn modelId="{9F42DA1C-D005-40CD-B940-27E0642D9DE1}" type="presParOf" srcId="{90BF4D36-CDC3-4E9F-8FFF-54A139AB2CDE}" destId="{480977EA-CDD3-46A3-88BC-8A62746F70A5}" srcOrd="10" destOrd="0" presId="urn:microsoft.com/office/officeart/2005/8/layout/list1"/>
    <dgm:cxn modelId="{9B7D2729-9122-42FC-A3A6-FE53B99879CE}" type="presParOf" srcId="{90BF4D36-CDC3-4E9F-8FFF-54A139AB2CDE}" destId="{434C9EE9-5E9E-4097-BD5E-A23F2CCBEC3C}" srcOrd="11" destOrd="0" presId="urn:microsoft.com/office/officeart/2005/8/layout/list1"/>
    <dgm:cxn modelId="{24952E6E-ADDC-477F-82EB-B8FA84912E02}" type="presParOf" srcId="{90BF4D36-CDC3-4E9F-8FFF-54A139AB2CDE}" destId="{EFF48606-B0E4-40BD-BB13-7F15F8CED098}" srcOrd="12" destOrd="0" presId="urn:microsoft.com/office/officeart/2005/8/layout/list1"/>
    <dgm:cxn modelId="{51BA5F66-3C98-452E-8EE0-C0E09B390D99}" type="presParOf" srcId="{EFF48606-B0E4-40BD-BB13-7F15F8CED098}" destId="{783179AD-27F7-494F-953D-91F328129CD8}" srcOrd="0" destOrd="0" presId="urn:microsoft.com/office/officeart/2005/8/layout/list1"/>
    <dgm:cxn modelId="{FF7FFD5F-E7F8-4B4B-9577-579617B56CF9}" type="presParOf" srcId="{EFF48606-B0E4-40BD-BB13-7F15F8CED098}" destId="{BF741697-BDD1-49F1-A97F-06D4CA3D4EBF}" srcOrd="1" destOrd="0" presId="urn:microsoft.com/office/officeart/2005/8/layout/list1"/>
    <dgm:cxn modelId="{AFCA1EF9-1141-47CB-8B6D-C7A7991C647E}" type="presParOf" srcId="{90BF4D36-CDC3-4E9F-8FFF-54A139AB2CDE}" destId="{03CCEAA8-FFAC-4093-92CE-B0DEE28F517B}" srcOrd="13" destOrd="0" presId="urn:microsoft.com/office/officeart/2005/8/layout/list1"/>
    <dgm:cxn modelId="{60D1A495-5F75-4B4D-BE41-22BB5B28E704}" type="presParOf" srcId="{90BF4D36-CDC3-4E9F-8FFF-54A139AB2CDE}" destId="{87876BD1-3B56-4881-A92F-8672CB71CF8C}" srcOrd="14"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34FCFA-519F-40DD-B7E3-2F9AA4622891}" type="datetimeFigureOut">
              <a:rPr lang="es-CO" smtClean="0"/>
              <a:pPr/>
              <a:t>21/05/2008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254768-C7E0-4CAB-9401-03A44E1A52EB}"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FE1064-9D9F-41E6-AA9E-A5B2F7481488}" type="slidenum">
              <a:rPr lang="es-ES"/>
              <a:pPr/>
              <a:t>21</a:t>
            </a:fld>
            <a:endParaRPr lang="es-E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s-C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59912-2E5F-4C3F-B1E4-BBF571EA5753}" type="slidenum">
              <a:rPr lang="en-US"/>
              <a:pPr/>
              <a:t>22</a:t>
            </a:fld>
            <a:endParaRPr lang="en-US"/>
          </a:p>
        </p:txBody>
      </p:sp>
      <p:sp>
        <p:nvSpPr>
          <p:cNvPr id="81922"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w="12700" cap="flat">
            <a:solidFill>
              <a:srgbClr val="000000"/>
            </a:solidFill>
            <a:miter lim="800000"/>
            <a:headEnd/>
            <a:tailEnd/>
          </a:ln>
        </p:spPr>
      </p:sp>
      <p:sp>
        <p:nvSpPr>
          <p:cNvPr id="8192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C9262B-1005-4C3A-A2E5-033E91883A7A}" type="slidenum">
              <a:rPr lang="en-US"/>
              <a:pPr/>
              <a:t>25</a:t>
            </a:fld>
            <a:endParaRPr lang="en-US"/>
          </a:p>
        </p:txBody>
      </p:sp>
      <p:sp>
        <p:nvSpPr>
          <p:cNvPr id="794626" name="Rectangle 2"/>
          <p:cNvSpPr>
            <a:spLocks noRo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481E13A-D478-48FD-838E-8F226946DEB1}" type="datetime1">
              <a:rPr lang="es-CO" smtClean="0"/>
              <a:pPr/>
              <a:t>21/05/2008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FFD6892D-F312-4967-BA19-E792588AA926}" type="datetime1">
              <a:rPr lang="es-CO" smtClean="0"/>
              <a:pPr/>
              <a:t>21/05/2008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DB53C88-FAFE-40EC-9774-ECBF68306234}" type="datetime1">
              <a:rPr lang="es-CO" smtClean="0"/>
              <a:pPr/>
              <a:t>21/05/2008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F12CE6A1-D2F6-4C2B-8024-230C1A177814}" type="datetime1">
              <a:rPr lang="es-CO" smtClean="0"/>
              <a:pPr/>
              <a:t>21/05/2008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D57F7B9-09EA-4713-830D-C455C9B9DD32}" type="datetime1">
              <a:rPr lang="es-CO" smtClean="0"/>
              <a:pPr/>
              <a:t>21/05/2008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53245FF-657C-4189-8688-A962549098A3}" type="datetime1">
              <a:rPr lang="es-CO" smtClean="0"/>
              <a:pPr/>
              <a:t>21/05/2008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A4BBF923-9103-4566-9044-4DAA4685412E}" type="datetime1">
              <a:rPr lang="es-CO" smtClean="0"/>
              <a:pPr/>
              <a:t>21/05/2008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488C236B-342E-4111-9D56-AFDEF83FD511}" type="datetime1">
              <a:rPr lang="es-CO" smtClean="0"/>
              <a:pPr/>
              <a:t>21/05/2008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B954B43-1EF6-4BAF-BA4E-7E7DE8DEABC5}" type="datetime1">
              <a:rPr lang="es-CO" smtClean="0"/>
              <a:pPr/>
              <a:t>21/05/2008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35DE32-DCE0-436B-B164-302255605480}" type="datetime1">
              <a:rPr lang="es-CO" smtClean="0"/>
              <a:pPr/>
              <a:t>21/05/2008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59E153-7B3A-4C33-B6FF-B75DEC83E94A}" type="datetime1">
              <a:rPr lang="es-CO" smtClean="0"/>
              <a:pPr/>
              <a:t>21/05/2008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2472563-DF12-4A22-8DC6-35571EF480E4}"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511EF-3798-4ED3-9387-41249F60B607}" type="datetime1">
              <a:rPr lang="es-CO" smtClean="0"/>
              <a:pPr/>
              <a:t>21/05/2008</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472563-DF12-4A22-8DC6-35571EF480E4}"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hyperlink" Target="http://www.fsforum.org/compendium/key_standards_for_sound_financial_system.html" TargetMode="Externa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hyperlink" Target="http://www.fsforum.org/compendium/compendium_of_standards_2_10.html" TargetMode="External"/><Relationship Id="rId2" Type="http://schemas.openxmlformats.org/officeDocument/2006/relationships/hyperlink" Target="http://www.fsforum.org/compendium/compendium_of_standards_2_9.html" TargetMode="External"/><Relationship Id="rId1" Type="http://schemas.openxmlformats.org/officeDocument/2006/relationships/slideLayout" Target="../slideLayouts/slideLayout2.xml"/><Relationship Id="rId5" Type="http://schemas.openxmlformats.org/officeDocument/2006/relationships/hyperlink" Target="http://www.fsforum.org/compendium/compendium_of_standards_2_11.html" TargetMode="External"/><Relationship Id="rId4" Type="http://schemas.openxmlformats.org/officeDocument/2006/relationships/hyperlink" Target="http://www.fsforum.org/compendium/compendium_of_standards_2_12.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fsforum.org/compendium/compendium_of_standards_2_28.html" TargetMode="External"/><Relationship Id="rId3" Type="http://schemas.openxmlformats.org/officeDocument/2006/relationships/hyperlink" Target="http://www.fsforum.org/compendium/compendium_of_standards_2_18.html" TargetMode="External"/><Relationship Id="rId7" Type="http://schemas.openxmlformats.org/officeDocument/2006/relationships/hyperlink" Target="http://www.fsforum.org/compendium/compendium_of_standards_2_30.html" TargetMode="External"/><Relationship Id="rId2" Type="http://schemas.openxmlformats.org/officeDocument/2006/relationships/hyperlink" Target="http://www.fsforum.org/compendium/compendium_of_standards_2_17.html" TargetMode="External"/><Relationship Id="rId1" Type="http://schemas.openxmlformats.org/officeDocument/2006/relationships/slideLayout" Target="../slideLayouts/slideLayout2.xml"/><Relationship Id="rId6" Type="http://schemas.openxmlformats.org/officeDocument/2006/relationships/hyperlink" Target="http://www.fsforum.org/compendium/compendium_of_standards_2_24.html" TargetMode="External"/><Relationship Id="rId5" Type="http://schemas.openxmlformats.org/officeDocument/2006/relationships/hyperlink" Target="http://www.fsforum.org/compendium/compendium_of_standards_2_7.html" TargetMode="External"/><Relationship Id="rId4" Type="http://schemas.openxmlformats.org/officeDocument/2006/relationships/hyperlink" Target="http://www.fsforum.org/compendium/compendium_of_standards_2_19.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fsforum.org/compendium/compendium_of_standards_2_52.html" TargetMode="External"/><Relationship Id="rId2" Type="http://schemas.openxmlformats.org/officeDocument/2006/relationships/hyperlink" Target="http://www.fsforum.org/compendium/compendium_of_standards_2_4.html" TargetMode="External"/><Relationship Id="rId1" Type="http://schemas.openxmlformats.org/officeDocument/2006/relationships/slideLayout" Target="../slideLayouts/slideLayout2.xml"/><Relationship Id="rId4" Type="http://schemas.openxmlformats.org/officeDocument/2006/relationships/hyperlink" Target="http://www.fsforum.org/compendium/compendium_of_standards_2_72.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ivsc.org/esp/proposito.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hyperlink" Target="http://www.ebr360.org/downloads/ISI2007_EBR_Burgman_&amp;_Eccles.pdf" TargetMode="Externa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hyperlink" Target="http://www.minhacienda.gov.co/MinHacienda/politicasapoyo/sectortecnologico/xbrl/queesxbr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ec.gov/news/press/2008/2008-85.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minhacienda.gov.co/MinHacienda/politicasapoyo/sectortecnologico/xbrl/iniciativacolombiana" TargetMode="External"/><Relationship Id="rId2" Type="http://schemas.openxmlformats.org/officeDocument/2006/relationships/hyperlink" Target="xbrlcolombia.mh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hyperlink" Target="http://www.egresadoscpa.usach.cl/docs/XBRLfundamentos.ppt"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hyperlink" Target="http://xbrl.org.au/training/NSWWorkshop.ppt" TargetMode="External"/><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hyperlink" Target="http://www.edicom.es/xbrl/fundamentos_xbrl.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hyperlink" Target="http://www.iasb.org/xbrl/resources/presentations/resources/2006-06-14_Poznan.pp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3" Type="http://schemas.openxmlformats.org/officeDocument/2006/relationships/hyperlink" Target="http://www.w3org./2001/" TargetMode="External"/><Relationship Id="rId2" Type="http://schemas.openxmlformats.org/officeDocument/2006/relationships/hyperlink" Target="http://www.w3.org/1999/" TargetMode="External"/><Relationship Id="rId1" Type="http://schemas.openxmlformats.org/officeDocument/2006/relationships/slideLayout" Target="../slideLayouts/slideLayout2.xml"/><Relationship Id="rId4" Type="http://schemas.openxmlformats.org/officeDocument/2006/relationships/hyperlink" Target="http://www.egresadoscpa.usach.cl/docs/XBRLfundamentos.ppt" TargetMode="Externa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05&amp;p_numero=165&amp;p_consec=1661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asb.org/Home.htm" TargetMode="External"/><Relationship Id="rId2" Type="http://schemas.openxmlformats.org/officeDocument/2006/relationships/hyperlink" Target="http://www.iasb.org/News/Press+Releases/The+IASC+Foundation+publishes+IFRS+Taxonomy+2008.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071547"/>
            <a:ext cx="7772400" cy="2528904"/>
          </a:xfrm>
        </p:spPr>
        <p:txBody>
          <a:bodyPr>
            <a:noAutofit/>
          </a:bodyPr>
          <a:lstStyle/>
          <a:p>
            <a:r>
              <a:rPr lang="es-CO" dirty="0" smtClean="0"/>
              <a:t>LA </a:t>
            </a:r>
            <a:r>
              <a:rPr lang="es-CO" spc="200" dirty="0" smtClean="0"/>
              <a:t>INFORMACIÓN</a:t>
            </a:r>
            <a:r>
              <a:rPr lang="es-CO" dirty="0" smtClean="0"/>
              <a:t> DE LAS UNIVERSIDADES COLOMBIANAS ANTE LA PROPUESTA DE TAXONOMIA IFRS 2008</a:t>
            </a:r>
            <a:endParaRPr lang="es-CO" dirty="0"/>
          </a:p>
        </p:txBody>
      </p:sp>
      <p:sp>
        <p:nvSpPr>
          <p:cNvPr id="3" name="2 Subtítulo"/>
          <p:cNvSpPr>
            <a:spLocks noGrp="1"/>
          </p:cNvSpPr>
          <p:nvPr>
            <p:ph type="subTitle" idx="1"/>
          </p:nvPr>
        </p:nvSpPr>
        <p:spPr>
          <a:xfrm>
            <a:off x="1371600" y="4357694"/>
            <a:ext cx="6400800" cy="1281106"/>
          </a:xfrm>
        </p:spPr>
        <p:txBody>
          <a:bodyPr/>
          <a:lstStyle/>
          <a:p>
            <a:pPr algn="r"/>
            <a:r>
              <a:rPr lang="es-CO" dirty="0" smtClean="0"/>
              <a:t>Hernando Bermúdez Gómez</a:t>
            </a:r>
          </a:p>
          <a:p>
            <a:pPr algn="r"/>
            <a:r>
              <a:rPr lang="es-CO" dirty="0" smtClean="0"/>
              <a:t>Mayo 27 de 2008</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1</a:t>
            </a:fld>
            <a:endParaRPr lang="es-CO"/>
          </a:p>
        </p:txBody>
      </p:sp>
      <p:sp>
        <p:nvSpPr>
          <p:cNvPr id="5" name="4 CuadroTexto"/>
          <p:cNvSpPr txBox="1"/>
          <p:nvPr/>
        </p:nvSpPr>
        <p:spPr>
          <a:xfrm>
            <a:off x="4500562" y="1571612"/>
            <a:ext cx="3929090" cy="369332"/>
          </a:xfrm>
          <a:prstGeom prst="rect">
            <a:avLst/>
          </a:prstGeom>
          <a:noFill/>
        </p:spPr>
        <p:txBody>
          <a:bodyPr wrap="square" rtlCol="0">
            <a:spAutoFit/>
          </a:bodyPr>
          <a:lstStyle/>
          <a:p>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Contexto</a:t>
            </a:r>
            <a:endParaRPr lang="es-CO" dirty="0"/>
          </a:p>
        </p:txBody>
      </p:sp>
      <p:sp>
        <p:nvSpPr>
          <p:cNvPr id="3" name="2 Marcador de contenido"/>
          <p:cNvSpPr>
            <a:spLocks noGrp="1"/>
          </p:cNvSpPr>
          <p:nvPr>
            <p:ph idx="1"/>
          </p:nvPr>
        </p:nvSpPr>
        <p:spPr/>
        <p:txBody>
          <a:bodyPr/>
          <a:lstStyle/>
          <a:p>
            <a:r>
              <a:rPr lang="es-CO" dirty="0" err="1" smtClean="0"/>
              <a:t>Iso</a:t>
            </a:r>
            <a:r>
              <a:rPr lang="es-CO" dirty="0" smtClean="0"/>
              <a:t> 26000</a:t>
            </a:r>
          </a:p>
          <a:p>
            <a:r>
              <a:rPr lang="es-CO" dirty="0" err="1" smtClean="0"/>
              <a:t>Financial</a:t>
            </a:r>
            <a:r>
              <a:rPr lang="es-CO" dirty="0" smtClean="0"/>
              <a:t> </a:t>
            </a:r>
            <a:r>
              <a:rPr lang="es-CO" dirty="0" err="1" smtClean="0"/>
              <a:t>Stability</a:t>
            </a:r>
            <a:r>
              <a:rPr lang="es-CO" dirty="0" smtClean="0"/>
              <a:t> </a:t>
            </a:r>
            <a:r>
              <a:rPr lang="es-CO" dirty="0" err="1" smtClean="0"/>
              <a:t>Forum</a:t>
            </a:r>
            <a:r>
              <a:rPr lang="es-CO" dirty="0" smtClean="0"/>
              <a:t> (FSF)</a:t>
            </a:r>
          </a:p>
          <a:p>
            <a:r>
              <a:rPr lang="es-CO" dirty="0" smtClean="0"/>
              <a:t>International </a:t>
            </a:r>
            <a:r>
              <a:rPr lang="es-CO" dirty="0" err="1" smtClean="0"/>
              <a:t>Valuation</a:t>
            </a:r>
            <a:r>
              <a:rPr lang="es-CO" dirty="0" smtClean="0"/>
              <a:t> </a:t>
            </a:r>
            <a:r>
              <a:rPr lang="es-CO" dirty="0" err="1" smtClean="0"/>
              <a:t>Standards</a:t>
            </a:r>
            <a:r>
              <a:rPr lang="es-CO" dirty="0" smtClean="0"/>
              <a:t> </a:t>
            </a:r>
            <a:r>
              <a:rPr lang="es-CO" dirty="0" err="1" smtClean="0"/>
              <a:t>Committee</a:t>
            </a:r>
            <a:r>
              <a:rPr lang="es-CO" dirty="0" smtClean="0"/>
              <a:t> (IVSC)</a:t>
            </a:r>
          </a:p>
          <a:p>
            <a:r>
              <a:rPr lang="es-CO" dirty="0" err="1" smtClean="0"/>
              <a:t>Enhanced</a:t>
            </a:r>
            <a:r>
              <a:rPr lang="es-CO" dirty="0" smtClean="0"/>
              <a:t> Business </a:t>
            </a:r>
            <a:r>
              <a:rPr lang="es-CO" dirty="0" err="1" smtClean="0"/>
              <a:t>Reporting</a:t>
            </a:r>
            <a:r>
              <a:rPr lang="es-CO" dirty="0" smtClean="0"/>
              <a:t> (EBR)</a:t>
            </a:r>
          </a:p>
          <a:p>
            <a:r>
              <a:rPr lang="es-CO" dirty="0" err="1" smtClean="0"/>
              <a:t>eXtensible</a:t>
            </a:r>
            <a:r>
              <a:rPr lang="es-CO" dirty="0" smtClean="0"/>
              <a:t> Business </a:t>
            </a:r>
            <a:r>
              <a:rPr lang="es-CO" dirty="0" err="1" smtClean="0"/>
              <a:t>Reporting</a:t>
            </a:r>
            <a:r>
              <a:rPr lang="es-CO" dirty="0" smtClean="0"/>
              <a:t> </a:t>
            </a:r>
            <a:r>
              <a:rPr lang="es-CO" dirty="0" err="1" smtClean="0"/>
              <a:t>Language</a:t>
            </a:r>
            <a:r>
              <a:rPr lang="es-CO" dirty="0" smtClean="0"/>
              <a:t> (XBRL)</a:t>
            </a:r>
            <a:endParaRPr lang="es-CO" dirty="0"/>
          </a:p>
        </p:txBody>
      </p:sp>
      <p:sp>
        <p:nvSpPr>
          <p:cNvPr id="5" name="4 Marcador de número de diapositiva"/>
          <p:cNvSpPr>
            <a:spLocks noGrp="1"/>
          </p:cNvSpPr>
          <p:nvPr>
            <p:ph type="sldNum" sz="quarter" idx="12"/>
          </p:nvPr>
        </p:nvSpPr>
        <p:spPr/>
        <p:txBody>
          <a:bodyPr/>
          <a:lstStyle/>
          <a:p>
            <a:fld id="{62472563-DF12-4A22-8DC6-35571EF480E4}" type="slidenum">
              <a:rPr lang="es-CO" smtClean="0"/>
              <a:pPr/>
              <a:t>10</a:t>
            </a:fld>
            <a:endParaRPr lang="es-C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ISO 26000</a:t>
            </a:r>
            <a:endParaRPr lang="es-CO"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6072198" y="5072074"/>
            <a:ext cx="2643206" cy="923330"/>
          </a:xfrm>
          <a:prstGeom prst="rect">
            <a:avLst/>
          </a:prstGeom>
          <a:noFill/>
        </p:spPr>
        <p:txBody>
          <a:bodyPr wrap="square" rtlCol="0">
            <a:spAutoFit/>
          </a:bodyPr>
          <a:lstStyle/>
          <a:p>
            <a:r>
              <a:rPr lang="pt-BR" b="1" dirty="0"/>
              <a:t>ISO/TMB WG SR – IDTF N050 </a:t>
            </a:r>
            <a:r>
              <a:rPr lang="pt-BR" b="1" dirty="0" smtClean="0"/>
              <a:t> </a:t>
            </a:r>
            <a:r>
              <a:rPr lang="es-CO" dirty="0" smtClean="0"/>
              <a:t>Date</a:t>
            </a:r>
            <a:r>
              <a:rPr lang="es-CO" dirty="0"/>
              <a:t>: </a:t>
            </a:r>
            <a:r>
              <a:rPr lang="es-CO" b="1" dirty="0"/>
              <a:t>2008-03-11 </a:t>
            </a:r>
          </a:p>
          <a:p>
            <a:r>
              <a:rPr lang="es-CO" b="1" dirty="0"/>
              <a:t>DRAFT ISO 26000 WD4.1 </a:t>
            </a:r>
            <a:endParaRPr lang="es-CO" dirty="0"/>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11</a:t>
            </a:fld>
            <a:endParaRPr lang="es-C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err="1" smtClean="0"/>
              <a:t>Financial</a:t>
            </a:r>
            <a:r>
              <a:rPr lang="es-CO" dirty="0" smtClean="0"/>
              <a:t> </a:t>
            </a:r>
            <a:r>
              <a:rPr lang="es-CO" dirty="0" err="1" smtClean="0"/>
              <a:t>Stability</a:t>
            </a:r>
            <a:r>
              <a:rPr lang="es-CO" dirty="0" smtClean="0"/>
              <a:t> </a:t>
            </a:r>
            <a:r>
              <a:rPr lang="es-CO" dirty="0" err="1" smtClean="0"/>
              <a:t>Forum</a:t>
            </a:r>
            <a:r>
              <a:rPr lang="es-CO" dirty="0" smtClean="0"/>
              <a:t> (FSF)</a:t>
            </a:r>
            <a:endParaRPr lang="es-CO"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571472" y="5715016"/>
            <a:ext cx="8072494" cy="307777"/>
          </a:xfrm>
          <a:prstGeom prst="rect">
            <a:avLst/>
          </a:prstGeom>
          <a:noFill/>
        </p:spPr>
        <p:txBody>
          <a:bodyPr wrap="square" rtlCol="0">
            <a:spAutoFit/>
          </a:bodyPr>
          <a:lstStyle/>
          <a:p>
            <a:r>
              <a:rPr lang="es-CO" sz="1400" dirty="0" smtClean="0">
                <a:hlinkClick r:id="rId6"/>
              </a:rPr>
              <a:t>http://www.fsforum.org/compendium/key_standards_for_sound_financial_system.html</a:t>
            </a:r>
            <a:r>
              <a:rPr lang="es-CO" sz="1400" dirty="0" smtClean="0"/>
              <a:t> </a:t>
            </a:r>
            <a:endParaRPr lang="es-CO" sz="1400" dirty="0"/>
          </a:p>
        </p:txBody>
      </p:sp>
      <p:sp>
        <p:nvSpPr>
          <p:cNvPr id="6" name="5 Marcador de número de diapositiva"/>
          <p:cNvSpPr>
            <a:spLocks noGrp="1"/>
          </p:cNvSpPr>
          <p:nvPr>
            <p:ph type="sldNum" sz="quarter" idx="12"/>
          </p:nvPr>
        </p:nvSpPr>
        <p:spPr/>
        <p:txBody>
          <a:bodyPr/>
          <a:lstStyle/>
          <a:p>
            <a:fld id="{62472563-DF12-4A22-8DC6-35571EF480E4}" type="slidenum">
              <a:rPr lang="es-CO" smtClean="0"/>
              <a:pPr/>
              <a:t>12</a:t>
            </a:fld>
            <a:endParaRPr lang="es-C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n-US" sz="3600" dirty="0" smtClean="0"/>
              <a:t>Macroeconomic Policy and Data Transparency</a:t>
            </a:r>
            <a:endParaRPr lang="es-CO" sz="3600" dirty="0"/>
          </a:p>
        </p:txBody>
      </p:sp>
      <p:sp>
        <p:nvSpPr>
          <p:cNvPr id="3" name="2 Marcador de contenido"/>
          <p:cNvSpPr>
            <a:spLocks noGrp="1"/>
          </p:cNvSpPr>
          <p:nvPr>
            <p:ph idx="1"/>
          </p:nvPr>
        </p:nvSpPr>
        <p:spPr/>
        <p:txBody>
          <a:bodyPr/>
          <a:lstStyle/>
          <a:p>
            <a:r>
              <a:rPr lang="en-US" dirty="0" smtClean="0"/>
              <a:t>Monetary and financial policy transparency </a:t>
            </a:r>
            <a:r>
              <a:rPr lang="en-US" dirty="0" smtClean="0">
                <a:hlinkClick r:id="rId2"/>
              </a:rPr>
              <a:t>Code of Good Practices on Transparency in Monetary and Financial Policies</a:t>
            </a:r>
            <a:r>
              <a:rPr lang="en-US" dirty="0" smtClean="0"/>
              <a:t> </a:t>
            </a:r>
          </a:p>
          <a:p>
            <a:r>
              <a:rPr lang="en-US" dirty="0" smtClean="0"/>
              <a:t>IMF Fiscal policy transparency </a:t>
            </a:r>
            <a:r>
              <a:rPr lang="en-US" dirty="0" smtClean="0">
                <a:hlinkClick r:id="rId3"/>
              </a:rPr>
              <a:t>Code of Good Practices on Fiscal Transparency</a:t>
            </a:r>
            <a:r>
              <a:rPr lang="en-US" dirty="0" smtClean="0"/>
              <a:t> </a:t>
            </a:r>
          </a:p>
          <a:p>
            <a:r>
              <a:rPr lang="en-US" dirty="0" smtClean="0"/>
              <a:t>IMF Data dissemination </a:t>
            </a:r>
            <a:r>
              <a:rPr lang="en-US" dirty="0" smtClean="0">
                <a:hlinkClick r:id="rId4"/>
              </a:rPr>
              <a:t>Special Data Dissemination Standard</a:t>
            </a:r>
            <a:r>
              <a:rPr lang="en-US" dirty="0" smtClean="0"/>
              <a:t>/</a:t>
            </a:r>
            <a:br>
              <a:rPr lang="en-US" dirty="0" smtClean="0"/>
            </a:br>
            <a:r>
              <a:rPr lang="en-US" dirty="0" smtClean="0">
                <a:hlinkClick r:id="rId5"/>
              </a:rPr>
              <a:t>General Data Dissemination System</a:t>
            </a:r>
            <a:r>
              <a:rPr lang="en-US" dirty="0" smtClean="0"/>
              <a:t> IMF</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13</a:t>
            </a:fld>
            <a:endParaRPr lang="es-C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err="1" smtClean="0"/>
              <a:t>Institutional</a:t>
            </a:r>
            <a:r>
              <a:rPr lang="es-CO" dirty="0" smtClean="0"/>
              <a:t> and </a:t>
            </a:r>
            <a:r>
              <a:rPr lang="es-CO" dirty="0" err="1" smtClean="0"/>
              <a:t>Market</a:t>
            </a:r>
            <a:r>
              <a:rPr lang="es-CO" dirty="0" smtClean="0"/>
              <a:t> </a:t>
            </a:r>
            <a:r>
              <a:rPr lang="es-CO" dirty="0" err="1" smtClean="0"/>
              <a:t>Infrastructure</a:t>
            </a:r>
            <a:endParaRPr lang="es-CO" dirty="0"/>
          </a:p>
        </p:txBody>
      </p:sp>
      <p:sp>
        <p:nvSpPr>
          <p:cNvPr id="3" name="2 Marcador de contenido"/>
          <p:cNvSpPr>
            <a:spLocks noGrp="1"/>
          </p:cNvSpPr>
          <p:nvPr>
            <p:ph idx="1"/>
          </p:nvPr>
        </p:nvSpPr>
        <p:spPr/>
        <p:txBody>
          <a:bodyPr>
            <a:normAutofit fontScale="77500" lnSpcReduction="20000"/>
          </a:bodyPr>
          <a:lstStyle/>
          <a:p>
            <a:r>
              <a:rPr lang="en-US" dirty="0" smtClean="0"/>
              <a:t>Insolvency </a:t>
            </a:r>
            <a:r>
              <a:rPr lang="en-US" dirty="0" smtClean="0">
                <a:solidFill>
                  <a:schemeClr val="accent1">
                    <a:lumMod val="60000"/>
                    <a:lumOff val="40000"/>
                  </a:schemeClr>
                </a:solidFill>
              </a:rPr>
              <a:t>Model Law on Cross-Border Insolvency </a:t>
            </a:r>
            <a:r>
              <a:rPr lang="en-US" dirty="0" smtClean="0"/>
              <a:t>World Bank  </a:t>
            </a:r>
            <a:r>
              <a:rPr lang="en-US" dirty="0" err="1" smtClean="0"/>
              <a:t>Uncitral</a:t>
            </a:r>
            <a:endParaRPr lang="en-US" dirty="0" smtClean="0"/>
          </a:p>
          <a:p>
            <a:r>
              <a:rPr lang="en-US" dirty="0" smtClean="0"/>
              <a:t>Corporate governance </a:t>
            </a:r>
            <a:r>
              <a:rPr lang="en-US" dirty="0" smtClean="0">
                <a:hlinkClick r:id="rId2"/>
              </a:rPr>
              <a:t>Principles of Corporate Governance</a:t>
            </a:r>
            <a:r>
              <a:rPr lang="en-US" dirty="0" smtClean="0"/>
              <a:t> OECD </a:t>
            </a:r>
          </a:p>
          <a:p>
            <a:r>
              <a:rPr lang="en-US" dirty="0" smtClean="0"/>
              <a:t>Accounting </a:t>
            </a:r>
            <a:r>
              <a:rPr lang="en-US" dirty="0" smtClean="0">
                <a:hlinkClick r:id="rId3"/>
              </a:rPr>
              <a:t>International Accounting Standards (IAS)</a:t>
            </a:r>
            <a:r>
              <a:rPr lang="en-US" dirty="0" smtClean="0"/>
              <a:t> IASB </a:t>
            </a:r>
          </a:p>
          <a:p>
            <a:r>
              <a:rPr lang="en-US" dirty="0" smtClean="0"/>
              <a:t>Auditing </a:t>
            </a:r>
            <a:r>
              <a:rPr lang="en-US" dirty="0" smtClean="0">
                <a:hlinkClick r:id="rId4"/>
              </a:rPr>
              <a:t>International Standards on Auditing (ISA)</a:t>
            </a:r>
            <a:r>
              <a:rPr lang="en-US" dirty="0" smtClean="0"/>
              <a:t> IFAC </a:t>
            </a:r>
          </a:p>
          <a:p>
            <a:r>
              <a:rPr lang="en-US" dirty="0" smtClean="0"/>
              <a:t>Payment and settlement </a:t>
            </a:r>
            <a:r>
              <a:rPr lang="en-US" dirty="0" smtClean="0">
                <a:hlinkClick r:id="rId5"/>
              </a:rPr>
              <a:t>Core Principles for Systemically Important Payment Systems</a:t>
            </a:r>
            <a:r>
              <a:rPr lang="en-US" dirty="0" smtClean="0"/>
              <a:t>  CPSS </a:t>
            </a:r>
            <a:r>
              <a:rPr lang="en-US" dirty="0" smtClean="0">
                <a:hlinkClick r:id="rId6"/>
              </a:rPr>
              <a:t>Recommendations for Securities Settlement </a:t>
            </a:r>
            <a:r>
              <a:rPr lang="en-US" dirty="0" err="1" smtClean="0">
                <a:hlinkClick r:id="rId6"/>
              </a:rPr>
              <a:t>Systems</a:t>
            </a:r>
            <a:r>
              <a:rPr lang="en-US" dirty="0" err="1" smtClean="0"/>
              <a:t>CPSS</a:t>
            </a:r>
            <a:r>
              <a:rPr lang="en-US" dirty="0" smtClean="0"/>
              <a:t>/IOSCO</a:t>
            </a:r>
          </a:p>
          <a:p>
            <a:r>
              <a:rPr lang="en-US" dirty="0" smtClean="0"/>
              <a:t>Market integrity </a:t>
            </a:r>
            <a:r>
              <a:rPr lang="en-US" dirty="0" smtClean="0">
                <a:hlinkClick r:id="rId7"/>
              </a:rPr>
              <a:t>The Forty Recommendations of the Financial Action Task Force</a:t>
            </a:r>
            <a:r>
              <a:rPr lang="en-US" dirty="0" smtClean="0"/>
              <a:t>/</a:t>
            </a:r>
            <a:br>
              <a:rPr lang="en-US" dirty="0" smtClean="0"/>
            </a:br>
            <a:r>
              <a:rPr lang="en-US" dirty="0" smtClean="0">
                <a:hlinkClick r:id="rId8"/>
              </a:rPr>
              <a:t>9 Special Recommendations Against Terrorist Financing</a:t>
            </a:r>
            <a:r>
              <a:rPr lang="en-US" dirty="0" smtClean="0"/>
              <a:t> FATF</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14</a:t>
            </a:fld>
            <a:endParaRPr lang="es-CO"/>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err="1" smtClean="0"/>
              <a:t>Financial</a:t>
            </a:r>
            <a:r>
              <a:rPr lang="es-CO" dirty="0" smtClean="0"/>
              <a:t> </a:t>
            </a:r>
            <a:r>
              <a:rPr lang="es-CO" dirty="0" err="1" smtClean="0"/>
              <a:t>Regulation</a:t>
            </a:r>
            <a:r>
              <a:rPr lang="es-CO" dirty="0" smtClean="0"/>
              <a:t> and </a:t>
            </a:r>
            <a:r>
              <a:rPr lang="es-CO" dirty="0" err="1" smtClean="0"/>
              <a:t>Supervision</a:t>
            </a:r>
            <a:endParaRPr lang="es-CO" dirty="0"/>
          </a:p>
        </p:txBody>
      </p:sp>
      <p:sp>
        <p:nvSpPr>
          <p:cNvPr id="3" name="2 Marcador de contenido"/>
          <p:cNvSpPr>
            <a:spLocks noGrp="1"/>
          </p:cNvSpPr>
          <p:nvPr>
            <p:ph idx="1"/>
          </p:nvPr>
        </p:nvSpPr>
        <p:spPr/>
        <p:txBody>
          <a:bodyPr/>
          <a:lstStyle/>
          <a:p>
            <a:r>
              <a:rPr lang="en-US" dirty="0" smtClean="0"/>
              <a:t>Banking supervision </a:t>
            </a:r>
            <a:r>
              <a:rPr lang="en-US" dirty="0" smtClean="0">
                <a:hlinkClick r:id="rId2"/>
              </a:rPr>
              <a:t>Core Principles for Effective Banking Supervision</a:t>
            </a:r>
            <a:r>
              <a:rPr lang="en-US" dirty="0" smtClean="0"/>
              <a:t> BCBS </a:t>
            </a:r>
          </a:p>
          <a:p>
            <a:r>
              <a:rPr lang="en-US" dirty="0" smtClean="0"/>
              <a:t>Securities regulation </a:t>
            </a:r>
            <a:r>
              <a:rPr lang="en-US" dirty="0" smtClean="0">
                <a:hlinkClick r:id="rId3"/>
              </a:rPr>
              <a:t>Objectives and Principles of Securities Regulation</a:t>
            </a:r>
            <a:r>
              <a:rPr lang="en-US" dirty="0" smtClean="0"/>
              <a:t> IOSCO </a:t>
            </a:r>
          </a:p>
          <a:p>
            <a:r>
              <a:rPr lang="en-US" dirty="0" smtClean="0"/>
              <a:t>Insurance supervision </a:t>
            </a:r>
            <a:r>
              <a:rPr lang="en-US" dirty="0" smtClean="0">
                <a:hlinkClick r:id="rId4"/>
              </a:rPr>
              <a:t>Insurance Core Principles</a:t>
            </a:r>
            <a:r>
              <a:rPr lang="en-US" dirty="0" smtClean="0"/>
              <a:t> IAIS</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15</a:t>
            </a:fld>
            <a:endParaRPr lang="es-CO"/>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International </a:t>
            </a:r>
            <a:r>
              <a:rPr lang="es-CO" dirty="0" err="1" smtClean="0"/>
              <a:t>Valuation</a:t>
            </a:r>
            <a:r>
              <a:rPr lang="es-CO" dirty="0" smtClean="0"/>
              <a:t> </a:t>
            </a:r>
            <a:r>
              <a:rPr lang="es-CO" dirty="0" err="1" smtClean="0"/>
              <a:t>Standards</a:t>
            </a:r>
            <a:r>
              <a:rPr lang="es-CO" dirty="0" smtClean="0"/>
              <a:t> </a:t>
            </a:r>
            <a:r>
              <a:rPr lang="es-CO" dirty="0" err="1" smtClean="0"/>
              <a:t>Committee</a:t>
            </a:r>
            <a:r>
              <a:rPr lang="es-CO" dirty="0" smtClean="0"/>
              <a:t> (IVSC)</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EL OBJETIVO PRINCIPAL DEL IVSC es formular y publicar, para beneficio general, Normas reglas de orientación de valuación, para la valuación de activos que se usa en estados financieros, y promover su aceptación y acatamiento en todo el mundo. El segundo objetivo es armonizar las Normas entre los estados del mundo y revelar las diferencias en las declaraciones de normas y/o aplicaciones de las Normas conforme suceden. Una meta particular del IVSC es que se reconozcan las Normas internacionales de valuación en las declaraciones de las normas internacionales de contabilidad y otras normas de información, y que los Valuadores reconozcan que se requiere de ellos conforme a las normas de otras disciplinas profesionales. </a:t>
            </a:r>
            <a:r>
              <a:rPr lang="es-CO" dirty="0" smtClean="0">
                <a:hlinkClick r:id="rId2"/>
              </a:rPr>
              <a:t>http://www.ivsc.org/esp/proposito.html</a:t>
            </a:r>
            <a:r>
              <a:rPr lang="es-CO" dirty="0" smtClean="0"/>
              <a:t> </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16</a:t>
            </a:fld>
            <a:endParaRPr lang="es-CO"/>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Enhanced</a:t>
            </a:r>
            <a:r>
              <a:rPr lang="es-CO" dirty="0" smtClean="0"/>
              <a:t> Business </a:t>
            </a:r>
            <a:r>
              <a:rPr lang="es-CO" dirty="0" err="1" smtClean="0"/>
              <a:t>Reporting</a:t>
            </a:r>
            <a:r>
              <a:rPr lang="es-CO" dirty="0" smtClean="0"/>
              <a:t> (EBR)</a:t>
            </a:r>
            <a:endParaRPr lang="es-CO"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5857884" y="5214950"/>
            <a:ext cx="2714644" cy="923330"/>
          </a:xfrm>
          <a:prstGeom prst="rect">
            <a:avLst/>
          </a:prstGeom>
          <a:noFill/>
        </p:spPr>
        <p:txBody>
          <a:bodyPr wrap="square" rtlCol="0">
            <a:spAutoFit/>
          </a:bodyPr>
          <a:lstStyle/>
          <a:p>
            <a:r>
              <a:rPr lang="es-CO" dirty="0" smtClean="0">
                <a:hlinkClick r:id="rId6"/>
              </a:rPr>
              <a:t>http://www.ebr360.org/downloads/ISI2007_EBR_Burgman_&amp;_Eccles.pdf</a:t>
            </a:r>
            <a:r>
              <a:rPr lang="es-CO" dirty="0" smtClean="0"/>
              <a:t> </a:t>
            </a:r>
            <a:endParaRPr lang="es-CO" dirty="0"/>
          </a:p>
        </p:txBody>
      </p:sp>
      <p:sp>
        <p:nvSpPr>
          <p:cNvPr id="7" name="6 Marcador de número de diapositiva"/>
          <p:cNvSpPr>
            <a:spLocks noGrp="1"/>
          </p:cNvSpPr>
          <p:nvPr>
            <p:ph type="sldNum" sz="quarter" idx="12"/>
          </p:nvPr>
        </p:nvSpPr>
        <p:spPr/>
        <p:txBody>
          <a:bodyPr/>
          <a:lstStyle/>
          <a:p>
            <a:fld id="{62472563-DF12-4A22-8DC6-35571EF480E4}" type="slidenum">
              <a:rPr lang="es-CO" smtClean="0"/>
              <a:pPr/>
              <a:t>17</a:t>
            </a:fld>
            <a:endParaRPr lang="es-CO"/>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XBRL</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El XBRL (</a:t>
            </a:r>
            <a:r>
              <a:rPr lang="es-CO" dirty="0" err="1" smtClean="0"/>
              <a:t>eXtensible</a:t>
            </a:r>
            <a:r>
              <a:rPr lang="es-CO" dirty="0" smtClean="0"/>
              <a:t> Business </a:t>
            </a:r>
            <a:r>
              <a:rPr lang="es-CO" dirty="0" err="1" smtClean="0"/>
              <a:t>Reporting</a:t>
            </a:r>
            <a:r>
              <a:rPr lang="es-CO" dirty="0" smtClean="0"/>
              <a:t> </a:t>
            </a:r>
            <a:r>
              <a:rPr lang="es-CO" dirty="0" err="1" smtClean="0"/>
              <a:t>Language</a:t>
            </a:r>
            <a:r>
              <a:rPr lang="es-CO" dirty="0" smtClean="0"/>
              <a:t>) es un </a:t>
            </a:r>
            <a:r>
              <a:rPr lang="es-CO" dirty="0" err="1" smtClean="0"/>
              <a:t>lenguage</a:t>
            </a:r>
            <a:r>
              <a:rPr lang="es-CO" dirty="0" smtClean="0"/>
              <a:t> XML para la comunicación electrónica de datos de negocio y financieros.  Nace de la propuesta lanzada en 1998 por Charles Hoffman, un experto contable y auditor, para simplificar la automatización del intercambio de información financiera mediante el uso del lenguaje XML -entonces emergente y hoy casi ubicuo en todo lo relacionado con Internet.</a:t>
            </a:r>
          </a:p>
          <a:p>
            <a:pPr algn="r">
              <a:buNone/>
            </a:pPr>
            <a:r>
              <a:rPr lang="es-CO" dirty="0" smtClean="0">
                <a:hlinkClick r:id="rId2"/>
              </a:rPr>
              <a:t>http://www.minhacienda.gov.co/MinHacienda/politicasapoyo/sectortecnologico/xbrl/queesxbrl</a:t>
            </a:r>
            <a:r>
              <a:rPr lang="es-CO" dirty="0" smtClean="0"/>
              <a:t> </a:t>
            </a:r>
          </a:p>
          <a:p>
            <a:endParaRPr lang="es-CO" dirty="0" smtClean="0"/>
          </a:p>
          <a:p>
            <a:endParaRPr lang="es-CO" dirty="0"/>
          </a:p>
        </p:txBody>
      </p:sp>
      <p:sp>
        <p:nvSpPr>
          <p:cNvPr id="4" name="Slide Number Placeholder 3"/>
          <p:cNvSpPr>
            <a:spLocks noGrp="1"/>
          </p:cNvSpPr>
          <p:nvPr>
            <p:ph type="sldNum" sz="quarter" idx="12"/>
          </p:nvPr>
        </p:nvSpPr>
        <p:spPr/>
        <p:txBody>
          <a:bodyPr/>
          <a:lstStyle/>
          <a:p>
            <a:fld id="{62472563-DF12-4A22-8DC6-35571EF480E4}" type="slidenum">
              <a:rPr lang="es-CO" smtClean="0"/>
              <a:pPr/>
              <a:t>18</a:t>
            </a:fld>
            <a:endParaRPr lang="es-CO"/>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XBRL - SEC</a:t>
            </a:r>
            <a:endParaRPr lang="es-CO" dirty="0"/>
          </a:p>
        </p:txBody>
      </p:sp>
      <p:sp>
        <p:nvSpPr>
          <p:cNvPr id="3" name="2 Marcador de contenido"/>
          <p:cNvSpPr>
            <a:spLocks noGrp="1"/>
          </p:cNvSpPr>
          <p:nvPr>
            <p:ph idx="1"/>
          </p:nvPr>
        </p:nvSpPr>
        <p:spPr/>
        <p:txBody>
          <a:bodyPr>
            <a:normAutofit fontScale="70000" lnSpcReduction="20000"/>
          </a:bodyPr>
          <a:lstStyle/>
          <a:p>
            <a:r>
              <a:rPr lang="en-US" dirty="0" smtClean="0"/>
              <a:t>(May 14, 2008) The SEC's proposed schedule would require companies using U.S. Generally Accepted Accounting Principles with a worldwide public float over $5 billion (approximately the 500 largest companies) to make financial disclosures using interactive data formatted in </a:t>
            </a:r>
            <a:r>
              <a:rPr lang="en-US" dirty="0" err="1" smtClean="0"/>
              <a:t>eXtensible</a:t>
            </a:r>
            <a:r>
              <a:rPr lang="en-US" dirty="0" smtClean="0"/>
              <a:t> Business Reporting Language (XBRL) for fiscal periods ending in late 2008. If adopted, the first interactive data provided under the new rules would be made public in early 2009. The remaining companies using U.S. GAAP would provide this disclosure over the following two years. Companies using International Financial Reporting Standards as issued by the International Accounting Standards Board would provide this disclosure for fiscal periods ending in late 2010. The disclosure would be provided as additional exhibits to annual and quarterly reports and registration statements. Companies also would be required to post this information on their websites. </a:t>
            </a:r>
          </a:p>
          <a:p>
            <a:pPr algn="r">
              <a:buNone/>
            </a:pPr>
            <a:r>
              <a:rPr lang="en-US" dirty="0" smtClean="0">
                <a:hlinkClick r:id="rId2"/>
              </a:rPr>
              <a:t>http://www.sec.gov/news/press/2008/2008-85.htm</a:t>
            </a:r>
            <a:r>
              <a:rPr lang="en-US" dirty="0" smtClean="0"/>
              <a:t> </a:t>
            </a:r>
          </a:p>
          <a:p>
            <a:endParaRPr lang="en-US" dirty="0" smtClean="0"/>
          </a:p>
          <a:p>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19</a:t>
            </a:fld>
            <a:endParaRPr lang="es-C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Requerimientos del MEN</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Datos institucionales</a:t>
            </a:r>
          </a:p>
          <a:p>
            <a:r>
              <a:rPr lang="es-CO" dirty="0" smtClean="0"/>
              <a:t>Programas académicos</a:t>
            </a:r>
          </a:p>
          <a:p>
            <a:r>
              <a:rPr lang="es-CO" dirty="0" smtClean="0"/>
              <a:t>Población estudiantil</a:t>
            </a:r>
          </a:p>
          <a:p>
            <a:r>
              <a:rPr lang="es-CO" dirty="0" smtClean="0"/>
              <a:t>Graduados</a:t>
            </a:r>
          </a:p>
          <a:p>
            <a:r>
              <a:rPr lang="es-CO" dirty="0" smtClean="0"/>
              <a:t>Recursos humano</a:t>
            </a:r>
          </a:p>
          <a:p>
            <a:r>
              <a:rPr lang="es-CO" dirty="0" smtClean="0"/>
              <a:t>Extensión universitaria</a:t>
            </a:r>
          </a:p>
          <a:p>
            <a:r>
              <a:rPr lang="es-CO" dirty="0" smtClean="0"/>
              <a:t>Información financiera</a:t>
            </a:r>
          </a:p>
          <a:p>
            <a:r>
              <a:rPr lang="es-CO" dirty="0" smtClean="0"/>
              <a:t>Infraestructura</a:t>
            </a:r>
          </a:p>
          <a:p>
            <a:r>
              <a:rPr lang="es-CO" dirty="0" smtClean="0"/>
              <a:t>Bienestar</a:t>
            </a:r>
          </a:p>
          <a:p>
            <a:pPr algn="r">
              <a:buNone/>
            </a:pPr>
            <a:r>
              <a:rPr lang="es-CO" dirty="0" smtClean="0"/>
              <a:t>Resolución 626 de 2007</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2</a:t>
            </a:fld>
            <a:endParaRPr lang="es-CO"/>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XBRL en Colombia</a:t>
            </a:r>
            <a:endParaRPr lang="es-CO" dirty="0"/>
          </a:p>
        </p:txBody>
      </p:sp>
      <p:sp>
        <p:nvSpPr>
          <p:cNvPr id="3" name="2 Marcador de contenido"/>
          <p:cNvSpPr>
            <a:spLocks noGrp="1"/>
          </p:cNvSpPr>
          <p:nvPr>
            <p:ph idx="1"/>
          </p:nvPr>
        </p:nvSpPr>
        <p:spPr/>
        <p:txBody>
          <a:bodyPr>
            <a:normAutofit/>
          </a:bodyPr>
          <a:lstStyle/>
          <a:p>
            <a:r>
              <a:rPr lang="es-CO" dirty="0" smtClean="0"/>
              <a:t>En </a:t>
            </a:r>
            <a:r>
              <a:rPr lang="es-CO" dirty="0" smtClean="0">
                <a:hlinkClick r:id="rId2" action="ppaction://hlinkfile"/>
              </a:rPr>
              <a:t>Colombia</a:t>
            </a:r>
            <a:r>
              <a:rPr lang="es-CO" dirty="0" smtClean="0"/>
              <a:t> se viene trabajando el tema de XBRL desde el año 2003. En ese año, varias instituciones de educación superior y algunos investigadores empezaron a estudiar el tema de XBRL impulsados por el apoyo tecnológico que éste ofrecía al uso masivo de estándares internacionales de contabilidad.</a:t>
            </a:r>
          </a:p>
          <a:p>
            <a:pPr algn="r">
              <a:buNone/>
            </a:pPr>
            <a:r>
              <a:rPr lang="es-CO" sz="1200" dirty="0" smtClean="0">
                <a:hlinkClick r:id="rId3"/>
              </a:rPr>
              <a:t>http://www.minhacienda.gov.co/MinHacienda/politicasapoyo/sectortecnologico/xbrl/iniciativacolombiana</a:t>
            </a:r>
            <a:r>
              <a:rPr lang="es-CO" sz="1200" dirty="0" smtClean="0"/>
              <a:t> </a:t>
            </a:r>
            <a:endParaRPr lang="es-CO" sz="1200"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20</a:t>
            </a:fld>
            <a:endParaRPr lang="es-CO"/>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s-CL" sz="3200">
                <a:solidFill>
                  <a:srgbClr val="FFFF00"/>
                </a:solidFill>
              </a:rPr>
              <a:t>Reseña Histórica y Evolución</a:t>
            </a:r>
            <a:r>
              <a:rPr lang="en-US"/>
              <a:t> </a:t>
            </a:r>
          </a:p>
        </p:txBody>
      </p:sp>
      <p:sp>
        <p:nvSpPr>
          <p:cNvPr id="66563" name="Text Box 3"/>
          <p:cNvSpPr txBox="1">
            <a:spLocks noChangeArrowheads="1"/>
          </p:cNvSpPr>
          <p:nvPr/>
        </p:nvSpPr>
        <p:spPr bwMode="auto">
          <a:xfrm>
            <a:off x="822325" y="1560513"/>
            <a:ext cx="6237288" cy="366712"/>
          </a:xfrm>
          <a:prstGeom prst="rect">
            <a:avLst/>
          </a:prstGeom>
          <a:noFill/>
          <a:ln w="9525">
            <a:noFill/>
            <a:miter lim="800000"/>
            <a:headEnd/>
            <a:tailEnd/>
          </a:ln>
          <a:effectLst/>
        </p:spPr>
        <p:txBody>
          <a:bodyPr wrap="none">
            <a:spAutoFit/>
          </a:bodyPr>
          <a:lstStyle/>
          <a:p>
            <a:pPr algn="l"/>
            <a:r>
              <a:rPr lang="en-US" sz="1800" dirty="0" err="1">
                <a:solidFill>
                  <a:schemeClr val="hlink"/>
                </a:solidFill>
                <a:latin typeface="Arial" charset="0"/>
              </a:rPr>
              <a:t>Dónde</a:t>
            </a:r>
            <a:r>
              <a:rPr lang="en-US" sz="1800" dirty="0">
                <a:solidFill>
                  <a:schemeClr val="hlink"/>
                </a:solidFill>
                <a:latin typeface="Arial" charset="0"/>
              </a:rPr>
              <a:t> se </a:t>
            </a:r>
            <a:r>
              <a:rPr lang="en-US" sz="1800" dirty="0" err="1">
                <a:solidFill>
                  <a:schemeClr val="hlink"/>
                </a:solidFill>
                <a:latin typeface="Arial" charset="0"/>
              </a:rPr>
              <a:t>encuentra</a:t>
            </a:r>
            <a:r>
              <a:rPr lang="en-US" sz="1800" dirty="0">
                <a:solidFill>
                  <a:schemeClr val="hlink"/>
                </a:solidFill>
                <a:latin typeface="Arial" charset="0"/>
              </a:rPr>
              <a:t> XBRL en el </a:t>
            </a:r>
            <a:r>
              <a:rPr lang="en-US" sz="1800" dirty="0" err="1">
                <a:solidFill>
                  <a:schemeClr val="hlink"/>
                </a:solidFill>
                <a:latin typeface="Arial" charset="0"/>
              </a:rPr>
              <a:t>mundo</a:t>
            </a:r>
            <a:r>
              <a:rPr lang="en-US" sz="1800" dirty="0">
                <a:solidFill>
                  <a:schemeClr val="hlink"/>
                </a:solidFill>
                <a:latin typeface="Arial" charset="0"/>
              </a:rPr>
              <a:t> de XML(</a:t>
            </a:r>
            <a:r>
              <a:rPr lang="en-US" sz="1800" dirty="0" err="1">
                <a:solidFill>
                  <a:schemeClr val="hlink"/>
                </a:solidFill>
                <a:latin typeface="Arial" charset="0"/>
              </a:rPr>
              <a:t>Parcial</a:t>
            </a:r>
            <a:r>
              <a:rPr lang="en-US" sz="1800" dirty="0">
                <a:solidFill>
                  <a:schemeClr val="hlink"/>
                </a:solidFill>
                <a:latin typeface="Arial" charset="0"/>
              </a:rPr>
              <a:t>)?</a:t>
            </a:r>
            <a:r>
              <a:rPr lang="en-US" sz="1800" b="1" baseline="40000" dirty="0">
                <a:solidFill>
                  <a:schemeClr val="hlink"/>
                </a:solidFill>
                <a:latin typeface="Arial" charset="0"/>
              </a:rPr>
              <a:t>(4)</a:t>
            </a:r>
          </a:p>
        </p:txBody>
      </p:sp>
      <p:graphicFrame>
        <p:nvGraphicFramePr>
          <p:cNvPr id="66564" name="Diagram 4"/>
          <p:cNvGraphicFramePr>
            <a:graphicFrameLocks/>
          </p:cNvGraphicFramePr>
          <p:nvPr>
            <p:ph sz="half" idx="2"/>
          </p:nvPr>
        </p:nvGraphicFramePr>
        <p:xfrm>
          <a:off x="1066800" y="2133600"/>
          <a:ext cx="3962400" cy="4343400"/>
        </p:xfrm>
        <a:graphic>
          <a:graphicData uri="http://schemas.openxmlformats.org/drawingml/2006/compatibility">
            <com:legacyDrawing xmlns:com="http://schemas.openxmlformats.org/drawingml/2006/compatibility" spid="_x0000_s31746"/>
          </a:graphicData>
        </a:graphic>
      </p:graphicFrame>
      <p:sp>
        <p:nvSpPr>
          <p:cNvPr id="66591" name="Oval 31"/>
          <p:cNvSpPr>
            <a:spLocks noChangeArrowheads="1"/>
          </p:cNvSpPr>
          <p:nvPr/>
        </p:nvSpPr>
        <p:spPr bwMode="auto">
          <a:xfrm>
            <a:off x="5334000" y="2209800"/>
            <a:ext cx="952500" cy="952500"/>
          </a:xfrm>
          <a:prstGeom prst="ellipse">
            <a:avLst/>
          </a:prstGeom>
          <a:solidFill>
            <a:srgbClr val="FFCC00"/>
          </a:solidFill>
          <a:ln w="9525">
            <a:solidFill>
              <a:schemeClr val="tx1"/>
            </a:solidFill>
            <a:round/>
            <a:headEnd/>
            <a:tailEnd/>
          </a:ln>
        </p:spPr>
        <p:txBody>
          <a:bodyPr wrap="none" anchor="ctr"/>
          <a:lstStyle/>
          <a:p>
            <a:endParaRPr lang="es-CL" sz="1800">
              <a:latin typeface="Arial" charset="0"/>
            </a:endParaRPr>
          </a:p>
        </p:txBody>
      </p:sp>
      <p:sp>
        <p:nvSpPr>
          <p:cNvPr id="66592" name="Oval 32"/>
          <p:cNvSpPr>
            <a:spLocks noChangeArrowheads="1"/>
          </p:cNvSpPr>
          <p:nvPr/>
        </p:nvSpPr>
        <p:spPr bwMode="auto">
          <a:xfrm>
            <a:off x="5334000" y="3505200"/>
            <a:ext cx="952500" cy="952500"/>
          </a:xfrm>
          <a:prstGeom prst="ellipse">
            <a:avLst/>
          </a:prstGeom>
          <a:solidFill>
            <a:srgbClr val="FFCC00"/>
          </a:solidFill>
          <a:ln w="9525">
            <a:solidFill>
              <a:schemeClr val="tx1"/>
            </a:solidFill>
            <a:round/>
            <a:headEnd/>
            <a:tailEnd/>
          </a:ln>
        </p:spPr>
        <p:txBody>
          <a:bodyPr wrap="none" anchor="ctr"/>
          <a:lstStyle/>
          <a:p>
            <a:endParaRPr lang="es-CL" sz="1800">
              <a:latin typeface="Arial" charset="0"/>
            </a:endParaRPr>
          </a:p>
        </p:txBody>
      </p:sp>
      <p:sp>
        <p:nvSpPr>
          <p:cNvPr id="66593" name="Oval 33"/>
          <p:cNvSpPr>
            <a:spLocks noChangeArrowheads="1"/>
          </p:cNvSpPr>
          <p:nvPr/>
        </p:nvSpPr>
        <p:spPr bwMode="auto">
          <a:xfrm>
            <a:off x="5372100" y="5029200"/>
            <a:ext cx="952500" cy="952500"/>
          </a:xfrm>
          <a:prstGeom prst="ellipse">
            <a:avLst/>
          </a:prstGeom>
          <a:solidFill>
            <a:srgbClr val="FFCC00"/>
          </a:solidFill>
          <a:ln w="9525">
            <a:solidFill>
              <a:schemeClr val="tx1"/>
            </a:solidFill>
            <a:round/>
            <a:headEnd/>
            <a:tailEnd/>
          </a:ln>
        </p:spPr>
        <p:txBody>
          <a:bodyPr wrap="none" anchor="ctr"/>
          <a:lstStyle/>
          <a:p>
            <a:endParaRPr lang="es-CL" sz="1800">
              <a:latin typeface="Arial" charset="0"/>
            </a:endParaRPr>
          </a:p>
        </p:txBody>
      </p:sp>
      <p:sp>
        <p:nvSpPr>
          <p:cNvPr id="66594" name="Rectangle 34"/>
          <p:cNvSpPr>
            <a:spLocks noChangeArrowheads="1"/>
          </p:cNvSpPr>
          <p:nvPr/>
        </p:nvSpPr>
        <p:spPr bwMode="auto">
          <a:xfrm>
            <a:off x="5257800" y="2498725"/>
            <a:ext cx="1143000" cy="396875"/>
          </a:xfrm>
          <a:prstGeom prst="rect">
            <a:avLst/>
          </a:prstGeom>
          <a:noFill/>
          <a:ln w="9525">
            <a:noFill/>
            <a:miter lim="800000"/>
            <a:headEnd/>
            <a:tailEnd/>
          </a:ln>
          <a:effectLst/>
        </p:spPr>
        <p:txBody>
          <a:bodyPr>
            <a:spAutoFit/>
          </a:bodyPr>
          <a:lstStyle/>
          <a:p>
            <a:r>
              <a:rPr lang="en-US" sz="1000" b="1">
                <a:solidFill>
                  <a:schemeClr val="bg1"/>
                </a:solidFill>
                <a:latin typeface="Arial" charset="0"/>
              </a:rPr>
              <a:t>Transacciones</a:t>
            </a:r>
          </a:p>
          <a:p>
            <a:r>
              <a:rPr lang="en-US" sz="1000" b="1">
                <a:solidFill>
                  <a:schemeClr val="bg1"/>
                </a:solidFill>
                <a:latin typeface="Arial" charset="0"/>
              </a:rPr>
              <a:t>Financieras</a:t>
            </a:r>
          </a:p>
        </p:txBody>
      </p:sp>
      <p:sp>
        <p:nvSpPr>
          <p:cNvPr id="66595" name="Rectangle 35"/>
          <p:cNvSpPr>
            <a:spLocks noChangeArrowheads="1"/>
          </p:cNvSpPr>
          <p:nvPr/>
        </p:nvSpPr>
        <p:spPr bwMode="auto">
          <a:xfrm>
            <a:off x="5257800" y="3771900"/>
            <a:ext cx="1143000" cy="396875"/>
          </a:xfrm>
          <a:prstGeom prst="rect">
            <a:avLst/>
          </a:prstGeom>
          <a:noFill/>
          <a:ln w="9525">
            <a:noFill/>
            <a:miter lim="800000"/>
            <a:headEnd/>
            <a:tailEnd/>
          </a:ln>
          <a:effectLst/>
        </p:spPr>
        <p:txBody>
          <a:bodyPr>
            <a:spAutoFit/>
          </a:bodyPr>
          <a:lstStyle/>
          <a:p>
            <a:r>
              <a:rPr lang="en-US" sz="1000" b="1">
                <a:solidFill>
                  <a:schemeClr val="bg1"/>
                </a:solidFill>
                <a:latin typeface="Arial" charset="0"/>
              </a:rPr>
              <a:t>Documentos</a:t>
            </a:r>
            <a:br>
              <a:rPr lang="en-US" sz="1000" b="1">
                <a:solidFill>
                  <a:schemeClr val="bg1"/>
                </a:solidFill>
                <a:latin typeface="Arial" charset="0"/>
              </a:rPr>
            </a:br>
            <a:r>
              <a:rPr lang="en-US" sz="1000" b="1">
                <a:solidFill>
                  <a:schemeClr val="bg1"/>
                </a:solidFill>
                <a:latin typeface="Arial" charset="0"/>
              </a:rPr>
              <a:t>Financieros</a:t>
            </a:r>
          </a:p>
        </p:txBody>
      </p:sp>
      <p:sp>
        <p:nvSpPr>
          <p:cNvPr id="66596" name="Rectangle 36"/>
          <p:cNvSpPr>
            <a:spLocks noChangeArrowheads="1"/>
          </p:cNvSpPr>
          <p:nvPr/>
        </p:nvSpPr>
        <p:spPr bwMode="auto">
          <a:xfrm>
            <a:off x="5308600" y="5343525"/>
            <a:ext cx="1143000" cy="244475"/>
          </a:xfrm>
          <a:prstGeom prst="rect">
            <a:avLst/>
          </a:prstGeom>
          <a:noFill/>
          <a:ln w="9525">
            <a:noFill/>
            <a:miter lim="800000"/>
            <a:headEnd/>
            <a:tailEnd/>
          </a:ln>
          <a:effectLst/>
        </p:spPr>
        <p:txBody>
          <a:bodyPr>
            <a:spAutoFit/>
          </a:bodyPr>
          <a:lstStyle/>
          <a:p>
            <a:r>
              <a:rPr lang="en-US" sz="1000" b="1">
                <a:solidFill>
                  <a:schemeClr val="bg1"/>
                </a:solidFill>
                <a:latin typeface="Arial" charset="0"/>
              </a:rPr>
              <a:t>Seguros</a:t>
            </a:r>
          </a:p>
        </p:txBody>
      </p:sp>
      <p:sp>
        <p:nvSpPr>
          <p:cNvPr id="66597" name="Line 37"/>
          <p:cNvSpPr>
            <a:spLocks noChangeShapeType="1"/>
          </p:cNvSpPr>
          <p:nvPr/>
        </p:nvSpPr>
        <p:spPr bwMode="auto">
          <a:xfrm flipV="1">
            <a:off x="4787900" y="2908300"/>
            <a:ext cx="609600" cy="685800"/>
          </a:xfrm>
          <a:prstGeom prst="line">
            <a:avLst/>
          </a:prstGeom>
          <a:noFill/>
          <a:ln w="28575">
            <a:solidFill>
              <a:schemeClr val="tx1"/>
            </a:solidFill>
            <a:round/>
            <a:headEnd/>
            <a:tailEnd/>
          </a:ln>
        </p:spPr>
        <p:txBody>
          <a:bodyPr anchor="ctr"/>
          <a:lstStyle/>
          <a:p>
            <a:endParaRPr lang="es-CO"/>
          </a:p>
        </p:txBody>
      </p:sp>
      <p:sp>
        <p:nvSpPr>
          <p:cNvPr id="66598" name="Line 38"/>
          <p:cNvSpPr>
            <a:spLocks noChangeShapeType="1"/>
          </p:cNvSpPr>
          <p:nvPr/>
        </p:nvSpPr>
        <p:spPr bwMode="auto">
          <a:xfrm flipV="1">
            <a:off x="3505200" y="4029075"/>
            <a:ext cx="457200" cy="76200"/>
          </a:xfrm>
          <a:prstGeom prst="line">
            <a:avLst/>
          </a:prstGeom>
          <a:noFill/>
          <a:ln w="28575">
            <a:solidFill>
              <a:schemeClr val="tx1"/>
            </a:solidFill>
            <a:round/>
            <a:headEnd/>
            <a:tailEnd/>
          </a:ln>
        </p:spPr>
        <p:txBody>
          <a:bodyPr anchor="ctr"/>
          <a:lstStyle/>
          <a:p>
            <a:endParaRPr lang="es-CO"/>
          </a:p>
        </p:txBody>
      </p:sp>
      <p:sp>
        <p:nvSpPr>
          <p:cNvPr id="66599" name="Line 39"/>
          <p:cNvSpPr>
            <a:spLocks noChangeShapeType="1"/>
          </p:cNvSpPr>
          <p:nvPr/>
        </p:nvSpPr>
        <p:spPr bwMode="auto">
          <a:xfrm flipV="1">
            <a:off x="4953000" y="3962400"/>
            <a:ext cx="381000" cy="0"/>
          </a:xfrm>
          <a:prstGeom prst="line">
            <a:avLst/>
          </a:prstGeom>
          <a:noFill/>
          <a:ln w="28575">
            <a:solidFill>
              <a:schemeClr val="tx1"/>
            </a:solidFill>
            <a:round/>
            <a:headEnd/>
            <a:tailEnd/>
          </a:ln>
        </p:spPr>
        <p:txBody>
          <a:bodyPr anchor="ctr"/>
          <a:lstStyle/>
          <a:p>
            <a:endParaRPr lang="es-CO"/>
          </a:p>
        </p:txBody>
      </p:sp>
      <p:sp>
        <p:nvSpPr>
          <p:cNvPr id="66600" name="Line 40"/>
          <p:cNvSpPr>
            <a:spLocks noChangeShapeType="1"/>
          </p:cNvSpPr>
          <p:nvPr/>
        </p:nvSpPr>
        <p:spPr bwMode="auto">
          <a:xfrm>
            <a:off x="4800600" y="4318000"/>
            <a:ext cx="685800" cy="863600"/>
          </a:xfrm>
          <a:prstGeom prst="line">
            <a:avLst/>
          </a:prstGeom>
          <a:noFill/>
          <a:ln w="28575">
            <a:solidFill>
              <a:schemeClr val="tx1"/>
            </a:solidFill>
            <a:round/>
            <a:headEnd/>
            <a:tailEnd/>
          </a:ln>
        </p:spPr>
        <p:txBody>
          <a:bodyPr anchor="ctr"/>
          <a:lstStyle/>
          <a:p>
            <a:endParaRPr lang="es-CO"/>
          </a:p>
        </p:txBody>
      </p:sp>
      <p:sp>
        <p:nvSpPr>
          <p:cNvPr id="66601" name="Line 41"/>
          <p:cNvSpPr>
            <a:spLocks noChangeShapeType="1"/>
          </p:cNvSpPr>
          <p:nvPr/>
        </p:nvSpPr>
        <p:spPr bwMode="auto">
          <a:xfrm>
            <a:off x="6286500" y="3962400"/>
            <a:ext cx="838200" cy="0"/>
          </a:xfrm>
          <a:prstGeom prst="line">
            <a:avLst/>
          </a:prstGeom>
          <a:noFill/>
          <a:ln w="19050">
            <a:solidFill>
              <a:srgbClr val="FF0000"/>
            </a:solidFill>
            <a:round/>
            <a:headEnd/>
            <a:tailEnd type="triangle" w="med" len="med"/>
          </a:ln>
          <a:effectLst/>
        </p:spPr>
        <p:txBody>
          <a:bodyPr/>
          <a:lstStyle/>
          <a:p>
            <a:endParaRPr lang="es-CO"/>
          </a:p>
        </p:txBody>
      </p:sp>
      <p:sp>
        <p:nvSpPr>
          <p:cNvPr id="66602" name="_s1034"/>
          <p:cNvSpPr>
            <a:spLocks noChangeArrowheads="1"/>
          </p:cNvSpPr>
          <p:nvPr/>
        </p:nvSpPr>
        <p:spPr bwMode="auto">
          <a:xfrm>
            <a:off x="7137400" y="3492500"/>
            <a:ext cx="952500" cy="952500"/>
          </a:xfrm>
          <a:prstGeom prst="ellipse">
            <a:avLst/>
          </a:prstGeom>
          <a:solidFill>
            <a:schemeClr val="accent1"/>
          </a:solidFill>
          <a:ln w="9525">
            <a:solidFill>
              <a:schemeClr val="tx1"/>
            </a:solidFill>
            <a:round/>
            <a:headEnd/>
            <a:tailEnd/>
          </a:ln>
        </p:spPr>
        <p:txBody>
          <a:bodyPr wrap="none" anchor="ctr"/>
          <a:lstStyle/>
          <a:p>
            <a:r>
              <a:rPr lang="en-US" sz="1800" b="1">
                <a:solidFill>
                  <a:srgbClr val="FF3300"/>
                </a:solidFill>
                <a:latin typeface="Arial" charset="0"/>
              </a:rPr>
              <a:t>XBRL</a:t>
            </a:r>
          </a:p>
        </p:txBody>
      </p:sp>
      <p:sp>
        <p:nvSpPr>
          <p:cNvPr id="66603" name="Text Box 43"/>
          <p:cNvSpPr txBox="1">
            <a:spLocks noChangeArrowheads="1"/>
          </p:cNvSpPr>
          <p:nvPr/>
        </p:nvSpPr>
        <p:spPr bwMode="auto">
          <a:xfrm>
            <a:off x="6477000" y="5791200"/>
            <a:ext cx="2338388" cy="366713"/>
          </a:xfrm>
          <a:prstGeom prst="rect">
            <a:avLst/>
          </a:prstGeom>
          <a:noFill/>
          <a:ln w="9525">
            <a:noFill/>
            <a:miter lim="800000"/>
            <a:headEnd/>
            <a:tailEnd/>
          </a:ln>
          <a:effectLst/>
        </p:spPr>
        <p:txBody>
          <a:bodyPr wrap="none">
            <a:spAutoFit/>
          </a:bodyPr>
          <a:lstStyle/>
          <a:p>
            <a:pPr algn="l"/>
            <a:r>
              <a:rPr lang="en-US" sz="1800" b="1" baseline="40000">
                <a:latin typeface="Arial" charset="0"/>
              </a:rPr>
              <a:t>(4)</a:t>
            </a:r>
            <a:r>
              <a:rPr lang="en-US" sz="1800">
                <a:solidFill>
                  <a:schemeClr val="hlink"/>
                </a:solidFill>
                <a:latin typeface="Arial" charset="0"/>
              </a:rPr>
              <a:t> www.zapthink.com</a:t>
            </a:r>
          </a:p>
        </p:txBody>
      </p:sp>
      <p:sp>
        <p:nvSpPr>
          <p:cNvPr id="18" name="17 CuadroTexto"/>
          <p:cNvSpPr txBox="1"/>
          <p:nvPr/>
        </p:nvSpPr>
        <p:spPr>
          <a:xfrm>
            <a:off x="857224" y="6357958"/>
            <a:ext cx="8001056" cy="369332"/>
          </a:xfrm>
          <a:prstGeom prst="rect">
            <a:avLst/>
          </a:prstGeom>
          <a:noFill/>
        </p:spPr>
        <p:txBody>
          <a:bodyPr wrap="square" rtlCol="0">
            <a:spAutoFit/>
          </a:bodyPr>
          <a:lstStyle/>
          <a:p>
            <a:pPr algn="r"/>
            <a:r>
              <a:rPr lang="es-CO" dirty="0" smtClean="0">
                <a:hlinkClick r:id="rId4"/>
              </a:rPr>
              <a:t>http://www.egresadoscpa.usach.cl/docs/XBRLfundamentos.ppt</a:t>
            </a:r>
            <a:r>
              <a:rPr lang="es-CO" dirty="0" smtClean="0"/>
              <a:t> </a:t>
            </a:r>
            <a:endParaRPr lang="es-CO"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14348" y="142852"/>
            <a:ext cx="8080375" cy="533400"/>
          </a:xfrm>
          <a:noFill/>
          <a:ln/>
        </p:spPr>
        <p:txBody>
          <a:bodyPr/>
          <a:lstStyle/>
          <a:p>
            <a:r>
              <a:rPr lang="en-US" sz="2800" dirty="0"/>
              <a:t>Overview of the XBRL process</a:t>
            </a:r>
          </a:p>
        </p:txBody>
      </p:sp>
      <p:graphicFrame>
        <p:nvGraphicFramePr>
          <p:cNvPr id="80899" name="Object 3"/>
          <p:cNvGraphicFramePr>
            <a:graphicFrameLocks/>
          </p:cNvGraphicFramePr>
          <p:nvPr/>
        </p:nvGraphicFramePr>
        <p:xfrm>
          <a:off x="428596" y="1000124"/>
          <a:ext cx="8286808" cy="5500710"/>
        </p:xfrm>
        <a:graphic>
          <a:graphicData uri="http://schemas.openxmlformats.org/presentationml/2006/ole">
            <p:oleObj spid="_x0000_s3074" name="SmartDraw" r:id="rId4" imgW="7543800" imgH="4882680" progId="">
              <p:embed/>
            </p:oleObj>
          </a:graphicData>
        </a:graphic>
      </p:graphicFrame>
      <p:sp>
        <p:nvSpPr>
          <p:cNvPr id="80902" name="Oval 6"/>
          <p:cNvSpPr>
            <a:spLocks noChangeArrowheads="1"/>
          </p:cNvSpPr>
          <p:nvPr/>
        </p:nvSpPr>
        <p:spPr bwMode="auto">
          <a:xfrm>
            <a:off x="3429000" y="762000"/>
            <a:ext cx="1447800" cy="1447800"/>
          </a:xfrm>
          <a:prstGeom prst="ellipse">
            <a:avLst/>
          </a:prstGeom>
          <a:noFill/>
          <a:ln w="25400">
            <a:solidFill>
              <a:schemeClr val="folHlink"/>
            </a:solidFill>
            <a:round/>
            <a:headEnd/>
            <a:tailEnd/>
          </a:ln>
          <a:effectLst/>
        </p:spPr>
        <p:txBody>
          <a:bodyPr wrap="none" anchor="ctr"/>
          <a:lstStyle/>
          <a:p>
            <a:endParaRPr lang="es-CO"/>
          </a:p>
        </p:txBody>
      </p:sp>
      <p:sp>
        <p:nvSpPr>
          <p:cNvPr id="80906" name="Oval 10"/>
          <p:cNvSpPr>
            <a:spLocks noChangeArrowheads="1"/>
          </p:cNvSpPr>
          <p:nvPr/>
        </p:nvSpPr>
        <p:spPr bwMode="auto">
          <a:xfrm>
            <a:off x="7162800" y="3048000"/>
            <a:ext cx="1219200" cy="1219200"/>
          </a:xfrm>
          <a:prstGeom prst="ellipse">
            <a:avLst/>
          </a:prstGeom>
          <a:noFill/>
          <a:ln w="25400">
            <a:solidFill>
              <a:schemeClr val="folHlink"/>
            </a:solidFill>
            <a:round/>
            <a:headEnd/>
            <a:tailEnd/>
          </a:ln>
          <a:effectLst/>
        </p:spPr>
        <p:txBody>
          <a:bodyPr wrap="none" anchor="ctr"/>
          <a:lstStyle/>
          <a:p>
            <a:endParaRPr lang="es-CO"/>
          </a:p>
        </p:txBody>
      </p:sp>
      <p:sp>
        <p:nvSpPr>
          <p:cNvPr id="80907" name="Line 11"/>
          <p:cNvSpPr>
            <a:spLocks noChangeShapeType="1"/>
          </p:cNvSpPr>
          <p:nvPr/>
        </p:nvSpPr>
        <p:spPr bwMode="auto">
          <a:xfrm flipH="1" flipV="1">
            <a:off x="4800600" y="1828800"/>
            <a:ext cx="2438400" cy="1524000"/>
          </a:xfrm>
          <a:prstGeom prst="line">
            <a:avLst/>
          </a:prstGeom>
          <a:noFill/>
          <a:ln w="31750">
            <a:solidFill>
              <a:schemeClr val="folHlink"/>
            </a:solidFill>
            <a:round/>
            <a:headEnd/>
            <a:tailEnd type="triangle" w="med" len="med"/>
          </a:ln>
          <a:effectLst/>
        </p:spPr>
        <p:txBody>
          <a:bodyPr/>
          <a:lstStyle/>
          <a:p>
            <a:endParaRPr lang="es-CO"/>
          </a:p>
        </p:txBody>
      </p:sp>
      <p:sp>
        <p:nvSpPr>
          <p:cNvPr id="7" name="6 CuadroTexto"/>
          <p:cNvSpPr txBox="1"/>
          <p:nvPr/>
        </p:nvSpPr>
        <p:spPr>
          <a:xfrm>
            <a:off x="642910" y="5786454"/>
            <a:ext cx="6429420" cy="369332"/>
          </a:xfrm>
          <a:prstGeom prst="rect">
            <a:avLst/>
          </a:prstGeom>
          <a:noFill/>
        </p:spPr>
        <p:txBody>
          <a:bodyPr wrap="square" rtlCol="0">
            <a:spAutoFit/>
          </a:bodyPr>
          <a:lstStyle/>
          <a:p>
            <a:r>
              <a:rPr lang="es-CO" dirty="0" smtClean="0">
                <a:hlinkClick r:id="rId5"/>
              </a:rPr>
              <a:t>http://xbrl.org.au/training/NSWWorkshop.ppt</a:t>
            </a:r>
            <a:r>
              <a:rPr lang="es-CO" dirty="0" smtClean="0"/>
              <a:t> </a:t>
            </a:r>
            <a:endParaRPr lang="es-CO"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80906"/>
                                        </p:tgtEl>
                                        <p:attrNameLst>
                                          <p:attrName>style.visibility</p:attrName>
                                        </p:attrNameLst>
                                      </p:cBhvr>
                                      <p:to>
                                        <p:strVal val="visible"/>
                                      </p:to>
                                    </p:set>
                                  </p:childTnLst>
                                </p:cTn>
                              </p:par>
                            </p:childTnLst>
                          </p:cTn>
                        </p:par>
                        <p:par>
                          <p:cTn id="7" fill="hold">
                            <p:stCondLst>
                              <p:cond delay="1500"/>
                            </p:stCondLst>
                            <p:childTnLst>
                              <p:par>
                                <p:cTn id="8" presetID="1" presetClass="entr" presetSubtype="0" fill="hold" grpId="0" nodeType="afterEffect">
                                  <p:stCondLst>
                                    <p:cond delay="1000"/>
                                  </p:stCondLst>
                                  <p:childTnLst>
                                    <p:set>
                                      <p:cBhvr>
                                        <p:cTn id="9" dur="1" fill="hold">
                                          <p:stCondLst>
                                            <p:cond delay="499"/>
                                          </p:stCondLst>
                                        </p:cTn>
                                        <p:tgtEl>
                                          <p:spTgt spid="80907"/>
                                        </p:tgtEl>
                                        <p:attrNameLst>
                                          <p:attrName>style.visibility</p:attrName>
                                        </p:attrNameLst>
                                      </p:cBhvr>
                                      <p:to>
                                        <p:strVal val="visible"/>
                                      </p:to>
                                    </p:set>
                                  </p:childTnLst>
                                </p:cTn>
                              </p:par>
                            </p:childTnLst>
                          </p:cTn>
                        </p:par>
                        <p:par>
                          <p:cTn id="10" fill="hold">
                            <p:stCondLst>
                              <p:cond delay="3000"/>
                            </p:stCondLst>
                            <p:childTnLst>
                              <p:par>
                                <p:cTn id="11" presetID="1" presetClass="entr" presetSubtype="0" fill="hold" grpId="0" nodeType="afterEffect">
                                  <p:stCondLst>
                                    <p:cond delay="1000"/>
                                  </p:stCondLst>
                                  <p:childTnLst>
                                    <p:set>
                                      <p:cBhvr>
                                        <p:cTn id="12" dur="1" fill="hold">
                                          <p:stCondLst>
                                            <p:cond delay="499"/>
                                          </p:stCondLst>
                                        </p:cTn>
                                        <p:tgtEl>
                                          <p:spTgt spid="809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2" grpId="0" animBg="1"/>
      <p:bldP spid="80906" grpId="0" animBg="1"/>
      <p:bldP spid="8090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Taxonomía</a:t>
            </a:r>
            <a:endParaRPr lang="es-CO" dirty="0"/>
          </a:p>
        </p:txBody>
      </p:sp>
      <p:sp>
        <p:nvSpPr>
          <p:cNvPr id="3" name="2 Marcador de contenido"/>
          <p:cNvSpPr>
            <a:spLocks noGrp="1"/>
          </p:cNvSpPr>
          <p:nvPr>
            <p:ph idx="1"/>
          </p:nvPr>
        </p:nvSpPr>
        <p:spPr/>
        <p:txBody>
          <a:bodyPr>
            <a:normAutofit fontScale="47500" lnSpcReduction="20000"/>
          </a:bodyPr>
          <a:lstStyle/>
          <a:p>
            <a:r>
              <a:rPr lang="es-CO" dirty="0" smtClean="0"/>
              <a:t>Una taxonomía XBRL que define los conceptos que van a ser objeto del informe.</a:t>
            </a:r>
          </a:p>
          <a:p>
            <a:pPr lvl="1">
              <a:buNone/>
            </a:pPr>
            <a:r>
              <a:rPr lang="es-CO" dirty="0" smtClean="0"/>
              <a:t>Consta de:  Esquema XML taxonómico +  todos los enlaces definidos en él (en forma de “</a:t>
            </a:r>
            <a:r>
              <a:rPr lang="es-CO" dirty="0" err="1" smtClean="0"/>
              <a:t>linkbases</a:t>
            </a:r>
            <a:r>
              <a:rPr lang="es-CO" dirty="0" smtClean="0"/>
              <a:t>” o  enlaces base). </a:t>
            </a:r>
          </a:p>
          <a:p>
            <a:pPr>
              <a:buNone/>
            </a:pPr>
            <a:endParaRPr lang="es-CO" dirty="0" smtClean="0"/>
          </a:p>
          <a:p>
            <a:r>
              <a:rPr lang="es-CO" dirty="0" smtClean="0"/>
              <a:t>Esquema XML Taxonómico: Conjunto de todos los elementos que pueden aparecer en un informe o documento instancia, con indicación de los atributos correspondientes a </a:t>
            </a:r>
            <a:r>
              <a:rPr lang="es-CO" dirty="0" err="1" smtClean="0"/>
              <a:t>Elemment</a:t>
            </a:r>
            <a:r>
              <a:rPr lang="es-CO" dirty="0" smtClean="0"/>
              <a:t> del Esquema</a:t>
            </a:r>
          </a:p>
          <a:p>
            <a:endParaRPr lang="es-CO" dirty="0" smtClean="0"/>
          </a:p>
          <a:p>
            <a:r>
              <a:rPr lang="es-CO" dirty="0" smtClean="0"/>
              <a:t>Enlaces Base (</a:t>
            </a:r>
            <a:r>
              <a:rPr lang="es-CO" dirty="0" err="1" smtClean="0"/>
              <a:t>Linkbase</a:t>
            </a:r>
            <a:r>
              <a:rPr lang="es-CO" dirty="0" smtClean="0"/>
              <a:t>) pueden ser de dos tipos:</a:t>
            </a:r>
          </a:p>
          <a:p>
            <a:endParaRPr lang="es-CO" dirty="0" smtClean="0"/>
          </a:p>
          <a:p>
            <a:r>
              <a:rPr lang="es-CO" dirty="0" smtClean="0"/>
              <a:t>Enlaces con relaciones entre elementos dentro del documento</a:t>
            </a:r>
          </a:p>
          <a:p>
            <a:pPr lvl="1">
              <a:buNone/>
            </a:pPr>
            <a:r>
              <a:rPr lang="es-CO" dirty="0" smtClean="0"/>
              <a:t>- Estructura </a:t>
            </a:r>
            <a:r>
              <a:rPr lang="es-CO" dirty="0" err="1" smtClean="0"/>
              <a:t>Presentation</a:t>
            </a:r>
            <a:endParaRPr lang="es-CO" dirty="0" smtClean="0"/>
          </a:p>
          <a:p>
            <a:pPr lvl="1">
              <a:buNone/>
            </a:pPr>
            <a:r>
              <a:rPr lang="es-CO" dirty="0" smtClean="0"/>
              <a:t>- Estructura </a:t>
            </a:r>
            <a:r>
              <a:rPr lang="es-CO" dirty="0" err="1" smtClean="0"/>
              <a:t>Definition</a:t>
            </a:r>
            <a:endParaRPr lang="es-CO" dirty="0" smtClean="0"/>
          </a:p>
          <a:p>
            <a:pPr lvl="1">
              <a:buNone/>
            </a:pPr>
            <a:r>
              <a:rPr lang="es-CO" dirty="0" smtClean="0"/>
              <a:t>- Estructura </a:t>
            </a:r>
            <a:r>
              <a:rPr lang="es-CO" dirty="0" err="1" smtClean="0"/>
              <a:t>Calculation</a:t>
            </a:r>
            <a:endParaRPr lang="es-CO" dirty="0" smtClean="0"/>
          </a:p>
          <a:p>
            <a:endParaRPr lang="es-CO" dirty="0" smtClean="0"/>
          </a:p>
          <a:p>
            <a:r>
              <a:rPr lang="es-CO" dirty="0" smtClean="0"/>
              <a:t>Enlaces del documento con el exterior</a:t>
            </a:r>
          </a:p>
          <a:p>
            <a:pPr lvl="1">
              <a:buNone/>
            </a:pPr>
            <a:r>
              <a:rPr lang="es-CO" dirty="0" smtClean="0"/>
              <a:t>- Etiquetas</a:t>
            </a:r>
          </a:p>
          <a:p>
            <a:pPr lvl="1">
              <a:buNone/>
            </a:pPr>
            <a:r>
              <a:rPr lang="es-CO" dirty="0" smtClean="0"/>
              <a:t>- Enlaces a referencias</a:t>
            </a:r>
          </a:p>
          <a:p>
            <a:pPr algn="r">
              <a:buNone/>
            </a:pPr>
            <a:r>
              <a:rPr lang="es-CO" dirty="0" smtClean="0">
                <a:hlinkClick r:id="rId2"/>
              </a:rPr>
              <a:t>http://www.edicom.es/xbrl/fundamentos_xbrl.htm</a:t>
            </a:r>
            <a:r>
              <a:rPr lang="es-CO" dirty="0" smtClean="0"/>
              <a:t> </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23</a:t>
            </a:fld>
            <a:endParaRPr lang="es-CO"/>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Atributos de un elemento</a:t>
            </a:r>
            <a:endParaRPr lang="es-CO" dirty="0"/>
          </a:p>
        </p:txBody>
      </p:sp>
      <p:graphicFrame>
        <p:nvGraphicFramePr>
          <p:cNvPr id="5" name="4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12"/>
          </p:nvPr>
        </p:nvSpPr>
        <p:spPr/>
        <p:txBody>
          <a:bodyPr/>
          <a:lstStyle/>
          <a:p>
            <a:fld id="{62472563-DF12-4A22-8DC6-35571EF480E4}" type="slidenum">
              <a:rPr lang="es-CO" smtClean="0"/>
              <a:pPr/>
              <a:t>24</a:t>
            </a:fld>
            <a:endParaRPr lang="es-CO"/>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ChangeArrowheads="1"/>
          </p:cNvSpPr>
          <p:nvPr>
            <p:ph type="title"/>
          </p:nvPr>
        </p:nvSpPr>
        <p:spPr/>
        <p:txBody>
          <a:bodyPr>
            <a:normAutofit fontScale="90000"/>
          </a:bodyPr>
          <a:lstStyle/>
          <a:p>
            <a:r>
              <a:rPr lang="en-GB" b="1"/>
              <a:t>Taxonomy</a:t>
            </a:r>
            <a:r>
              <a:rPr lang="en-GB"/>
              <a:t/>
            </a:r>
            <a:br>
              <a:rPr lang="en-GB"/>
            </a:br>
            <a:r>
              <a:rPr lang="en-GB"/>
              <a:t>Elements - </a:t>
            </a:r>
            <a:r>
              <a:rPr lang="en-GB" i="1"/>
              <a:t>Schema</a:t>
            </a:r>
          </a:p>
        </p:txBody>
      </p:sp>
      <p:sp>
        <p:nvSpPr>
          <p:cNvPr id="793603" name="Rectangle 3"/>
          <p:cNvSpPr>
            <a:spLocks noGrp="1" noChangeArrowheads="1"/>
          </p:cNvSpPr>
          <p:nvPr>
            <p:ph type="body" idx="1"/>
          </p:nvPr>
        </p:nvSpPr>
        <p:spPr/>
        <p:txBody>
          <a:bodyPr>
            <a:normAutofit lnSpcReduction="10000"/>
          </a:bodyPr>
          <a:lstStyle/>
          <a:p>
            <a:pPr>
              <a:buFontTx/>
              <a:buNone/>
            </a:pPr>
            <a:r>
              <a:rPr lang="en-GB" b="1">
                <a:solidFill>
                  <a:schemeClr val="accent2"/>
                </a:solidFill>
              </a:rPr>
              <a:t>&lt;</a:t>
            </a:r>
            <a:r>
              <a:rPr lang="en-GB" b="1">
                <a:solidFill>
                  <a:srgbClr val="FF0000"/>
                </a:solidFill>
              </a:rPr>
              <a:t>element </a:t>
            </a:r>
          </a:p>
          <a:p>
            <a:pPr>
              <a:buFontTx/>
              <a:buNone/>
            </a:pPr>
            <a:r>
              <a:rPr lang="en-GB" b="1"/>
              <a:t>id="ifrs-gp_ProfitLoss" </a:t>
            </a:r>
          </a:p>
          <a:p>
            <a:pPr>
              <a:buFontTx/>
              <a:buNone/>
            </a:pPr>
            <a:r>
              <a:rPr lang="en-GB" b="1"/>
              <a:t>name="ProfitLoss" </a:t>
            </a:r>
          </a:p>
          <a:p>
            <a:pPr>
              <a:buFontTx/>
              <a:buNone/>
            </a:pPr>
            <a:r>
              <a:rPr lang="en-GB" b="1"/>
              <a:t>type="xbrli:monetaryItemType" </a:t>
            </a:r>
          </a:p>
          <a:p>
            <a:pPr>
              <a:buFontTx/>
              <a:buNone/>
            </a:pPr>
            <a:r>
              <a:rPr lang="en-GB" b="1"/>
              <a:t>substitutionGroup="xbrli:item" </a:t>
            </a:r>
          </a:p>
          <a:p>
            <a:pPr>
              <a:buFontTx/>
              <a:buNone/>
            </a:pPr>
            <a:r>
              <a:rPr lang="en-GB" b="1"/>
              <a:t>xbrli:periodType="duration" </a:t>
            </a:r>
          </a:p>
          <a:p>
            <a:pPr>
              <a:buFontTx/>
              <a:buNone/>
            </a:pPr>
            <a:r>
              <a:rPr lang="en-GB" b="1"/>
              <a:t>xbrli:balance="credit" </a:t>
            </a:r>
          </a:p>
          <a:p>
            <a:pPr>
              <a:buFontTx/>
              <a:buNone/>
            </a:pPr>
            <a:r>
              <a:rPr lang="en-GB" b="1"/>
              <a:t>nillable="true"</a:t>
            </a:r>
            <a:r>
              <a:rPr lang="en-GB" b="1">
                <a:solidFill>
                  <a:schemeClr val="accent2"/>
                </a:solidFill>
              </a:rPr>
              <a:t>/&gt;</a:t>
            </a:r>
          </a:p>
        </p:txBody>
      </p:sp>
      <p:sp>
        <p:nvSpPr>
          <p:cNvPr id="4" name="3 CuadroTexto"/>
          <p:cNvSpPr txBox="1"/>
          <p:nvPr/>
        </p:nvSpPr>
        <p:spPr>
          <a:xfrm>
            <a:off x="500034" y="6072206"/>
            <a:ext cx="8143932" cy="276999"/>
          </a:xfrm>
          <a:prstGeom prst="rect">
            <a:avLst/>
          </a:prstGeom>
          <a:noFill/>
        </p:spPr>
        <p:txBody>
          <a:bodyPr wrap="square" rtlCol="0">
            <a:spAutoFit/>
          </a:bodyPr>
          <a:lstStyle/>
          <a:p>
            <a:pPr algn="r"/>
            <a:r>
              <a:rPr lang="es-CO" sz="1200" dirty="0" smtClean="0">
                <a:hlinkClick r:id="rId3"/>
              </a:rPr>
              <a:t>http://</a:t>
            </a:r>
            <a:r>
              <a:rPr lang="es-CO" sz="1200" dirty="0" smtClean="0">
                <a:hlinkClick r:id="rId3"/>
              </a:rPr>
              <a:t>www.iasb.org/xbrl/resources/presentations/resources/2006-06-14_Poznan.ppt</a:t>
            </a:r>
            <a:r>
              <a:rPr lang="es-CO" sz="1200" dirty="0" smtClean="0"/>
              <a:t> </a:t>
            </a:r>
            <a:endParaRPr lang="es-CO" sz="12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CO" dirty="0" smtClean="0"/>
              <a:t>Enlaces</a:t>
            </a:r>
            <a:endParaRPr lang="es-CO" dirty="0"/>
          </a:p>
        </p:txBody>
      </p:sp>
      <p:sp>
        <p:nvSpPr>
          <p:cNvPr id="4" name="Slide Number Placeholder 3"/>
          <p:cNvSpPr>
            <a:spLocks noGrp="1"/>
          </p:cNvSpPr>
          <p:nvPr>
            <p:ph type="sldNum" sz="quarter" idx="12"/>
          </p:nvPr>
        </p:nvSpPr>
        <p:spPr/>
        <p:txBody>
          <a:bodyPr/>
          <a:lstStyle/>
          <a:p>
            <a:fld id="{62472563-DF12-4A22-8DC6-35571EF480E4}" type="slidenum">
              <a:rPr lang="es-CO" smtClean="0"/>
              <a:pPr/>
              <a:t>26</a:t>
            </a:fld>
            <a:endParaRPr lang="es-CO"/>
          </a:p>
        </p:txBody>
      </p:sp>
      <p:graphicFrame>
        <p:nvGraphicFramePr>
          <p:cNvPr id="6" name="5 Diagrama"/>
          <p:cNvGraphicFramePr/>
          <p:nvPr/>
        </p:nvGraphicFramePr>
        <p:xfrm>
          <a:off x="928662" y="1643050"/>
          <a:ext cx="721523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00034" y="214291"/>
            <a:ext cx="8175654" cy="739798"/>
          </a:xfrm>
        </p:spPr>
        <p:txBody>
          <a:bodyPr>
            <a:normAutofit fontScale="90000"/>
          </a:bodyPr>
          <a:lstStyle/>
          <a:p>
            <a:pPr algn="ctr"/>
            <a:r>
              <a:rPr lang="es-CL" sz="2800" dirty="0">
                <a:solidFill>
                  <a:srgbClr val="FFFF00"/>
                </a:solidFill>
              </a:rPr>
              <a:t>Bases Informáticas para XBRL</a:t>
            </a:r>
            <a:br>
              <a:rPr lang="es-CL" sz="2800" dirty="0">
                <a:solidFill>
                  <a:srgbClr val="FFFF00"/>
                </a:solidFill>
              </a:rPr>
            </a:br>
            <a:r>
              <a:rPr lang="es-CL" sz="2800" dirty="0">
                <a:solidFill>
                  <a:srgbClr val="FFFF00"/>
                </a:solidFill>
              </a:rPr>
              <a:t>Informe XBRL (Ejemplo)</a:t>
            </a:r>
            <a:endParaRPr lang="es-ES" sz="2000" dirty="0">
              <a:solidFill>
                <a:srgbClr val="FFFF00"/>
              </a:solidFill>
            </a:endParaRPr>
          </a:p>
        </p:txBody>
      </p:sp>
      <p:sp>
        <p:nvSpPr>
          <p:cNvPr id="95237" name="AutoShape 5"/>
          <p:cNvSpPr>
            <a:spLocks noChangeArrowheads="1"/>
          </p:cNvSpPr>
          <p:nvPr/>
        </p:nvSpPr>
        <p:spPr bwMode="auto">
          <a:xfrm>
            <a:off x="179388" y="1196975"/>
            <a:ext cx="1800225" cy="433388"/>
          </a:xfrm>
          <a:prstGeom prst="roundRect">
            <a:avLst>
              <a:gd name="adj" fmla="val 16667"/>
            </a:avLst>
          </a:prstGeom>
          <a:noFill/>
          <a:ln w="28575">
            <a:solidFill>
              <a:srgbClr val="FF0000"/>
            </a:solidFill>
            <a:round/>
            <a:headEnd/>
            <a:tailEnd/>
          </a:ln>
          <a:effectLst/>
        </p:spPr>
        <p:txBody>
          <a:bodyPr wrap="none" anchor="ctr"/>
          <a:lstStyle/>
          <a:p>
            <a:r>
              <a:rPr lang="es-CL" sz="1200" b="1"/>
              <a:t>Sistema Contable</a:t>
            </a:r>
          </a:p>
          <a:p>
            <a:r>
              <a:rPr lang="es-CL" sz="1200" b="1"/>
              <a:t> de la Empresa </a:t>
            </a:r>
            <a:endParaRPr lang="es-ES" sz="1200" b="1"/>
          </a:p>
        </p:txBody>
      </p:sp>
      <p:sp>
        <p:nvSpPr>
          <p:cNvPr id="95242" name="Rectangle 10"/>
          <p:cNvSpPr>
            <a:spLocks noChangeArrowheads="1"/>
          </p:cNvSpPr>
          <p:nvPr/>
        </p:nvSpPr>
        <p:spPr bwMode="auto">
          <a:xfrm>
            <a:off x="179388" y="1700213"/>
            <a:ext cx="1800225" cy="1368425"/>
          </a:xfrm>
          <a:prstGeom prst="rect">
            <a:avLst/>
          </a:prstGeom>
          <a:noFill/>
          <a:ln w="28575">
            <a:solidFill>
              <a:srgbClr val="FF0000"/>
            </a:solidFill>
            <a:miter lim="800000"/>
            <a:headEnd/>
            <a:tailEnd/>
          </a:ln>
          <a:effectLst/>
        </p:spPr>
        <p:txBody>
          <a:bodyPr wrap="none" anchor="ctr"/>
          <a:lstStyle/>
          <a:p>
            <a:pPr algn="l"/>
            <a:r>
              <a:rPr lang="es-CL" sz="1000" b="1"/>
              <a:t>Empresa XXX</a:t>
            </a:r>
          </a:p>
          <a:p>
            <a:pPr algn="l"/>
            <a:r>
              <a:rPr lang="es-CL" sz="1000" b="1"/>
              <a:t>Periodo 2006</a:t>
            </a:r>
          </a:p>
          <a:p>
            <a:pPr algn="l"/>
            <a:r>
              <a:rPr lang="es-CL" sz="1000" b="1"/>
              <a:t>Activo</a:t>
            </a:r>
          </a:p>
          <a:p>
            <a:pPr algn="l"/>
            <a:r>
              <a:rPr lang="es-CL" sz="1000" b="1"/>
              <a:t>---</a:t>
            </a:r>
          </a:p>
          <a:p>
            <a:pPr algn="l"/>
            <a:r>
              <a:rPr lang="es-CL" sz="1000" b="1"/>
              <a:t>Terrenos y Bienes </a:t>
            </a:r>
          </a:p>
          <a:p>
            <a:pPr algn="l"/>
            <a:endParaRPr lang="es-CL" sz="1000" b="1"/>
          </a:p>
          <a:p>
            <a:pPr algn="l"/>
            <a:r>
              <a:rPr lang="es-CL" sz="1000" b="1"/>
              <a:t>Naturales MM$ 45.000</a:t>
            </a:r>
            <a:endParaRPr lang="es-ES" sz="1000" b="1"/>
          </a:p>
        </p:txBody>
      </p:sp>
      <p:sp>
        <p:nvSpPr>
          <p:cNvPr id="95243" name="AutoShape 11"/>
          <p:cNvSpPr>
            <a:spLocks noChangeArrowheads="1"/>
          </p:cNvSpPr>
          <p:nvPr/>
        </p:nvSpPr>
        <p:spPr bwMode="auto">
          <a:xfrm>
            <a:off x="179388" y="3284538"/>
            <a:ext cx="1800225" cy="433387"/>
          </a:xfrm>
          <a:prstGeom prst="roundRect">
            <a:avLst>
              <a:gd name="adj" fmla="val 16667"/>
            </a:avLst>
          </a:prstGeom>
          <a:noFill/>
          <a:ln w="28575">
            <a:solidFill>
              <a:srgbClr val="FF0000"/>
            </a:solidFill>
            <a:round/>
            <a:headEnd/>
            <a:tailEnd/>
          </a:ln>
          <a:effectLst/>
        </p:spPr>
        <p:txBody>
          <a:bodyPr wrap="none" anchor="ctr"/>
          <a:lstStyle/>
          <a:p>
            <a:r>
              <a:rPr lang="es-CL" sz="1200" b="1"/>
              <a:t>Taxonomías XBRL</a:t>
            </a:r>
          </a:p>
          <a:p>
            <a:endParaRPr lang="es-ES" sz="1200" b="1"/>
          </a:p>
        </p:txBody>
      </p:sp>
      <p:sp>
        <p:nvSpPr>
          <p:cNvPr id="95244" name="Rectangle 12"/>
          <p:cNvSpPr>
            <a:spLocks noChangeArrowheads="1"/>
          </p:cNvSpPr>
          <p:nvPr/>
        </p:nvSpPr>
        <p:spPr bwMode="auto">
          <a:xfrm>
            <a:off x="179388" y="3860800"/>
            <a:ext cx="1800225" cy="2305050"/>
          </a:xfrm>
          <a:prstGeom prst="rect">
            <a:avLst/>
          </a:prstGeom>
          <a:noFill/>
          <a:ln w="28575">
            <a:solidFill>
              <a:srgbClr val="FF0000"/>
            </a:solidFill>
            <a:miter lim="800000"/>
            <a:headEnd/>
            <a:tailEnd/>
          </a:ln>
          <a:effectLst/>
        </p:spPr>
        <p:txBody>
          <a:bodyPr wrap="none" anchor="ctr"/>
          <a:lstStyle/>
          <a:p>
            <a:pPr algn="l"/>
            <a:r>
              <a:rPr lang="es-CL" sz="1200" b="1">
                <a:solidFill>
                  <a:srgbClr val="33CC33"/>
                </a:solidFill>
              </a:rPr>
              <a:t>&lt;element id=“ifrs –</a:t>
            </a:r>
          </a:p>
          <a:p>
            <a:pPr algn="l"/>
            <a:r>
              <a:rPr lang="es-CL" sz="1200" b="1">
                <a:solidFill>
                  <a:srgbClr val="FFFF00"/>
                </a:solidFill>
              </a:rPr>
              <a:t>GP_LandNet”</a:t>
            </a:r>
          </a:p>
          <a:p>
            <a:pPr algn="l"/>
            <a:r>
              <a:rPr lang="es-CL" sz="1200" b="1">
                <a:solidFill>
                  <a:srgbClr val="33CC33"/>
                </a:solidFill>
              </a:rPr>
              <a:t>Type = </a:t>
            </a:r>
            <a:r>
              <a:rPr lang="es-CL" sz="1200" b="1">
                <a:solidFill>
                  <a:srgbClr val="FFFF00"/>
                </a:solidFill>
              </a:rPr>
              <a:t>“xbrli:monetary</a:t>
            </a:r>
          </a:p>
          <a:p>
            <a:pPr algn="l"/>
            <a:r>
              <a:rPr lang="es-CL" sz="1200" b="1">
                <a:solidFill>
                  <a:srgbClr val="FFFF00"/>
                </a:solidFill>
              </a:rPr>
              <a:t>ItemType”</a:t>
            </a:r>
          </a:p>
          <a:p>
            <a:pPr algn="l"/>
            <a:r>
              <a:rPr lang="es-CL" sz="1200" b="1">
                <a:solidFill>
                  <a:srgbClr val="33CC33"/>
                </a:solidFill>
              </a:rPr>
              <a:t>subtitutionGroup=</a:t>
            </a:r>
          </a:p>
          <a:p>
            <a:pPr algn="l"/>
            <a:r>
              <a:rPr lang="es-CL" sz="1200" b="1">
                <a:solidFill>
                  <a:srgbClr val="FFFF00"/>
                </a:solidFill>
              </a:rPr>
              <a:t>“xbrli: item”</a:t>
            </a:r>
          </a:p>
          <a:p>
            <a:pPr algn="l"/>
            <a:r>
              <a:rPr lang="es-CL" sz="1200" b="1">
                <a:solidFill>
                  <a:srgbClr val="33CC33"/>
                </a:solidFill>
              </a:rPr>
              <a:t>Xbrli:periodType=</a:t>
            </a:r>
          </a:p>
          <a:p>
            <a:pPr algn="l"/>
            <a:r>
              <a:rPr lang="es-CL" sz="1200" b="1">
                <a:solidFill>
                  <a:srgbClr val="33CC33"/>
                </a:solidFill>
              </a:rPr>
              <a:t>“</a:t>
            </a:r>
            <a:r>
              <a:rPr lang="es-CL" sz="1200" b="1">
                <a:solidFill>
                  <a:srgbClr val="FFFF00"/>
                </a:solidFill>
              </a:rPr>
              <a:t>instant</a:t>
            </a:r>
            <a:r>
              <a:rPr lang="es-CL" sz="1200" b="1">
                <a:solidFill>
                  <a:srgbClr val="33CC33"/>
                </a:solidFill>
              </a:rPr>
              <a:t>”</a:t>
            </a:r>
          </a:p>
          <a:p>
            <a:pPr algn="l"/>
            <a:r>
              <a:rPr lang="es-CL" sz="1200" b="1">
                <a:solidFill>
                  <a:srgbClr val="33CC33"/>
                </a:solidFill>
              </a:rPr>
              <a:t>Xbrli: balance =“</a:t>
            </a:r>
            <a:r>
              <a:rPr lang="es-CL" sz="1200" b="1">
                <a:solidFill>
                  <a:srgbClr val="FFFF00"/>
                </a:solidFill>
              </a:rPr>
              <a:t>debi</a:t>
            </a:r>
            <a:r>
              <a:rPr lang="es-CL" sz="1200" b="1">
                <a:solidFill>
                  <a:srgbClr val="33CC33"/>
                </a:solidFill>
              </a:rPr>
              <a:t>t”</a:t>
            </a:r>
          </a:p>
          <a:p>
            <a:pPr algn="l"/>
            <a:r>
              <a:rPr lang="es-CL" sz="1200" b="1">
                <a:solidFill>
                  <a:srgbClr val="33CC33"/>
                </a:solidFill>
              </a:rPr>
              <a:t>Nillable =“</a:t>
            </a:r>
            <a:r>
              <a:rPr lang="es-CL" sz="1200" b="1">
                <a:solidFill>
                  <a:srgbClr val="FFFF00"/>
                </a:solidFill>
              </a:rPr>
              <a:t>true</a:t>
            </a:r>
            <a:r>
              <a:rPr lang="es-CL" sz="1200" b="1">
                <a:solidFill>
                  <a:srgbClr val="33CC33"/>
                </a:solidFill>
              </a:rPr>
              <a:t>”/&gt;</a:t>
            </a:r>
            <a:endParaRPr lang="es-ES" sz="1200" b="1">
              <a:solidFill>
                <a:srgbClr val="33CC33"/>
              </a:solidFill>
            </a:endParaRPr>
          </a:p>
        </p:txBody>
      </p:sp>
      <p:sp>
        <p:nvSpPr>
          <p:cNvPr id="95245" name="AutoShape 13"/>
          <p:cNvSpPr>
            <a:spLocks noChangeArrowheads="1"/>
          </p:cNvSpPr>
          <p:nvPr/>
        </p:nvSpPr>
        <p:spPr bwMode="auto">
          <a:xfrm>
            <a:off x="2411413" y="1196975"/>
            <a:ext cx="2305050" cy="433388"/>
          </a:xfrm>
          <a:prstGeom prst="roundRect">
            <a:avLst>
              <a:gd name="adj" fmla="val 16667"/>
            </a:avLst>
          </a:prstGeom>
          <a:noFill/>
          <a:ln w="28575">
            <a:solidFill>
              <a:srgbClr val="FF0000"/>
            </a:solidFill>
            <a:round/>
            <a:headEnd/>
            <a:tailEnd/>
          </a:ln>
          <a:effectLst/>
        </p:spPr>
        <p:txBody>
          <a:bodyPr wrap="none" anchor="ctr"/>
          <a:lstStyle/>
          <a:p>
            <a:r>
              <a:rPr lang="es-CL" sz="1200" b="1"/>
              <a:t>Informe Xbrl</a:t>
            </a:r>
          </a:p>
          <a:p>
            <a:endParaRPr lang="es-ES" sz="1200" b="1"/>
          </a:p>
        </p:txBody>
      </p:sp>
      <p:sp>
        <p:nvSpPr>
          <p:cNvPr id="95247" name="Rectangle 15"/>
          <p:cNvSpPr>
            <a:spLocks noChangeArrowheads="1"/>
          </p:cNvSpPr>
          <p:nvPr/>
        </p:nvSpPr>
        <p:spPr bwMode="auto">
          <a:xfrm>
            <a:off x="2411413" y="1773238"/>
            <a:ext cx="2305050" cy="4392612"/>
          </a:xfrm>
          <a:prstGeom prst="rect">
            <a:avLst/>
          </a:prstGeom>
          <a:noFill/>
          <a:ln w="28575">
            <a:solidFill>
              <a:srgbClr val="FF0000"/>
            </a:solidFill>
            <a:miter lim="800000"/>
            <a:headEnd/>
            <a:tailEnd/>
          </a:ln>
          <a:effectLst/>
        </p:spPr>
        <p:txBody>
          <a:bodyPr wrap="none" anchor="ctr"/>
          <a:lstStyle/>
          <a:p>
            <a:pPr algn="l"/>
            <a:r>
              <a:rPr lang="es-ES" sz="1200" b="1">
                <a:solidFill>
                  <a:srgbClr val="33CC33"/>
                </a:solidFill>
              </a:rPr>
              <a:t>&lt;iascf:LandNet contextRef=</a:t>
            </a:r>
          </a:p>
          <a:p>
            <a:pPr algn="l"/>
            <a:r>
              <a:rPr lang="es-ES" sz="1200" b="1">
                <a:solidFill>
                  <a:srgbClr val="33CC33"/>
                </a:solidFill>
              </a:rPr>
              <a:t>“c1”</a:t>
            </a:r>
          </a:p>
          <a:p>
            <a:pPr algn="l"/>
            <a:r>
              <a:rPr lang="es-ES" sz="1200" b="1">
                <a:solidFill>
                  <a:srgbClr val="33CC33"/>
                </a:solidFill>
              </a:rPr>
              <a:t>unitRef=“u1”&gt;</a:t>
            </a:r>
            <a:r>
              <a:rPr lang="es-ES" sz="1200" b="1"/>
              <a:t>45000</a:t>
            </a:r>
          </a:p>
          <a:p>
            <a:pPr algn="l"/>
            <a:r>
              <a:rPr lang="es-ES" sz="1200" b="1">
                <a:solidFill>
                  <a:srgbClr val="33CC33"/>
                </a:solidFill>
              </a:rPr>
              <a:t>&lt;/iascf:LandNet&gt;</a:t>
            </a:r>
          </a:p>
          <a:p>
            <a:pPr algn="l"/>
            <a:endParaRPr lang="es-ES" sz="1200" b="1">
              <a:solidFill>
                <a:srgbClr val="33CC33"/>
              </a:solidFill>
            </a:endParaRPr>
          </a:p>
          <a:p>
            <a:pPr algn="l"/>
            <a:r>
              <a:rPr lang="es-ES" sz="1200" b="1">
                <a:solidFill>
                  <a:srgbClr val="33CC33"/>
                </a:solidFill>
              </a:rPr>
              <a:t>&lt;xbrrlicontext id=“c1”&gt;</a:t>
            </a:r>
          </a:p>
          <a:p>
            <a:pPr algn="l"/>
            <a:r>
              <a:rPr lang="es-ES" sz="1200" b="1">
                <a:solidFill>
                  <a:srgbClr val="33CC33"/>
                </a:solidFill>
              </a:rPr>
              <a:t>&lt;xbrli: entity&gt;</a:t>
            </a:r>
          </a:p>
          <a:p>
            <a:pPr algn="l"/>
            <a:r>
              <a:rPr lang="es-ES" sz="1200" b="1">
                <a:solidFill>
                  <a:srgbClr val="33CC33"/>
                </a:solidFill>
              </a:rPr>
              <a:t>&lt;xbrli:identifier scheme=</a:t>
            </a:r>
          </a:p>
          <a:p>
            <a:pPr algn="l"/>
            <a:r>
              <a:rPr lang="es-ES" sz="1200" b="1">
                <a:solidFill>
                  <a:srgbClr val="33CC33"/>
                </a:solidFill>
              </a:rPr>
              <a:t>“iascf”&gt;</a:t>
            </a:r>
          </a:p>
          <a:p>
            <a:pPr algn="l"/>
            <a:r>
              <a:rPr lang="es-ES" sz="1200" b="1"/>
              <a:t>Empresa</a:t>
            </a:r>
          </a:p>
          <a:p>
            <a:pPr algn="l"/>
            <a:r>
              <a:rPr lang="es-ES" sz="1200" b="1">
                <a:solidFill>
                  <a:srgbClr val="33CC33"/>
                </a:solidFill>
              </a:rPr>
              <a:t>&lt;/xbrli:identifier&gt;</a:t>
            </a:r>
          </a:p>
          <a:p>
            <a:pPr algn="l"/>
            <a:r>
              <a:rPr lang="es-ES" sz="1200" b="1">
                <a:solidFill>
                  <a:srgbClr val="33CC33"/>
                </a:solidFill>
              </a:rPr>
              <a:t>&lt;/xbrli:entity&gt;</a:t>
            </a:r>
          </a:p>
          <a:p>
            <a:pPr algn="l"/>
            <a:r>
              <a:rPr lang="es-ES" sz="1200" b="1">
                <a:solidFill>
                  <a:srgbClr val="33CC33"/>
                </a:solidFill>
              </a:rPr>
              <a:t>&lt;xbrli:period&gt;</a:t>
            </a:r>
          </a:p>
          <a:p>
            <a:pPr algn="l"/>
            <a:r>
              <a:rPr lang="es-ES" sz="1200" b="1">
                <a:solidFill>
                  <a:srgbClr val="33CC33"/>
                </a:solidFill>
              </a:rPr>
              <a:t>&lt;xbrli:instant&gt;</a:t>
            </a:r>
          </a:p>
          <a:p>
            <a:pPr algn="l"/>
            <a:r>
              <a:rPr lang="es-ES" sz="1200" b="1"/>
              <a:t>2006-12-31 T24:00:00</a:t>
            </a:r>
          </a:p>
          <a:p>
            <a:pPr algn="l"/>
            <a:r>
              <a:rPr lang="es-ES" sz="1200" b="1">
                <a:solidFill>
                  <a:srgbClr val="33CC33"/>
                </a:solidFill>
              </a:rPr>
              <a:t>&lt;/xbrli:instant&gt;</a:t>
            </a:r>
          </a:p>
          <a:p>
            <a:pPr algn="l"/>
            <a:r>
              <a:rPr lang="es-ES" sz="1200" b="1">
                <a:solidFill>
                  <a:srgbClr val="33CC33"/>
                </a:solidFill>
              </a:rPr>
              <a:t>&lt;/xbrli:period&gt;</a:t>
            </a:r>
          </a:p>
          <a:p>
            <a:pPr algn="l"/>
            <a:r>
              <a:rPr lang="es-ES" sz="1200" b="1">
                <a:solidFill>
                  <a:srgbClr val="33CC33"/>
                </a:solidFill>
              </a:rPr>
              <a:t>&lt;/xbrli:context&gt;</a:t>
            </a:r>
          </a:p>
          <a:p>
            <a:pPr algn="l"/>
            <a:endParaRPr lang="es-ES" sz="1200" b="1">
              <a:solidFill>
                <a:srgbClr val="33CC33"/>
              </a:solidFill>
            </a:endParaRPr>
          </a:p>
          <a:p>
            <a:pPr algn="l"/>
            <a:r>
              <a:rPr lang="es-ES" sz="1200" b="1">
                <a:solidFill>
                  <a:srgbClr val="33CC33"/>
                </a:solidFill>
              </a:rPr>
              <a:t>&lt;xbrli: unit id=“u1”&gt;</a:t>
            </a:r>
          </a:p>
          <a:p>
            <a:pPr algn="l"/>
            <a:r>
              <a:rPr lang="es-ES" sz="1200" b="1">
                <a:solidFill>
                  <a:srgbClr val="33CC33"/>
                </a:solidFill>
              </a:rPr>
              <a:t>&lt;/xbrli:measure&gt;</a:t>
            </a:r>
          </a:p>
          <a:p>
            <a:pPr algn="l"/>
            <a:r>
              <a:rPr lang="es-ES" sz="1200" b="1">
                <a:solidFill>
                  <a:srgbClr val="33CC33"/>
                </a:solidFill>
              </a:rPr>
              <a:t>&lt;/xbrli:unit&gt;</a:t>
            </a:r>
          </a:p>
        </p:txBody>
      </p:sp>
      <p:sp>
        <p:nvSpPr>
          <p:cNvPr id="95250" name="AutoShape 18"/>
          <p:cNvSpPr>
            <a:spLocks noChangeArrowheads="1"/>
          </p:cNvSpPr>
          <p:nvPr/>
        </p:nvSpPr>
        <p:spPr bwMode="auto">
          <a:xfrm>
            <a:off x="5003800" y="1196975"/>
            <a:ext cx="1944688" cy="433388"/>
          </a:xfrm>
          <a:prstGeom prst="roundRect">
            <a:avLst>
              <a:gd name="adj" fmla="val 16667"/>
            </a:avLst>
          </a:prstGeom>
          <a:noFill/>
          <a:ln w="28575">
            <a:solidFill>
              <a:srgbClr val="FF0000"/>
            </a:solidFill>
            <a:round/>
            <a:headEnd/>
            <a:tailEnd/>
          </a:ln>
          <a:effectLst/>
        </p:spPr>
        <p:txBody>
          <a:bodyPr wrap="none" anchor="ctr"/>
          <a:lstStyle/>
          <a:p>
            <a:r>
              <a:rPr lang="es-CL" sz="1200" b="1"/>
              <a:t>Hoja de Estilo</a:t>
            </a:r>
          </a:p>
          <a:p>
            <a:endParaRPr lang="es-ES" sz="1200" b="1"/>
          </a:p>
        </p:txBody>
      </p:sp>
      <p:sp>
        <p:nvSpPr>
          <p:cNvPr id="95251" name="Rectangle 19"/>
          <p:cNvSpPr>
            <a:spLocks noChangeArrowheads="1"/>
          </p:cNvSpPr>
          <p:nvPr/>
        </p:nvSpPr>
        <p:spPr bwMode="auto">
          <a:xfrm>
            <a:off x="5076825" y="1773238"/>
            <a:ext cx="1800225" cy="4392612"/>
          </a:xfrm>
          <a:prstGeom prst="rect">
            <a:avLst/>
          </a:prstGeom>
          <a:noFill/>
          <a:ln w="28575">
            <a:solidFill>
              <a:srgbClr val="FF0000"/>
            </a:solidFill>
            <a:miter lim="800000"/>
            <a:headEnd/>
            <a:tailEnd/>
          </a:ln>
          <a:effectLst/>
        </p:spPr>
        <p:txBody>
          <a:bodyPr wrap="none" anchor="ctr"/>
          <a:lstStyle/>
          <a:p>
            <a:pPr algn="l"/>
            <a:r>
              <a:rPr lang="es-ES" sz="1200" b="1">
                <a:solidFill>
                  <a:srgbClr val="33CC33"/>
                </a:solidFill>
              </a:rPr>
              <a:t>&lt;xslistylesheet</a:t>
            </a:r>
          </a:p>
          <a:p>
            <a:pPr algn="l"/>
            <a:r>
              <a:rPr lang="es-ES" sz="1200" b="1">
                <a:solidFill>
                  <a:srgbClr val="33CC33"/>
                </a:solidFill>
              </a:rPr>
              <a:t>Version=“1.0”</a:t>
            </a:r>
          </a:p>
          <a:p>
            <a:pPr algn="l"/>
            <a:r>
              <a:rPr lang="es-ES" sz="1200" b="1">
                <a:solidFill>
                  <a:srgbClr val="33CC33"/>
                </a:solidFill>
              </a:rPr>
              <a:t>Xmlns:xsl” </a:t>
            </a:r>
            <a:r>
              <a:rPr lang="es-ES" sz="1200" b="1"/>
              <a:t>http://</a:t>
            </a:r>
          </a:p>
          <a:p>
            <a:pPr algn="l"/>
            <a:r>
              <a:rPr lang="es-ES" sz="1200" b="1">
                <a:hlinkClick r:id="rId2"/>
              </a:rPr>
              <a:t>www.w3.org/1999/</a:t>
            </a:r>
            <a:endParaRPr lang="es-ES" sz="1200" b="1"/>
          </a:p>
          <a:p>
            <a:pPr algn="l"/>
            <a:r>
              <a:rPr lang="es-ES" sz="1200" b="1">
                <a:solidFill>
                  <a:srgbClr val="33CC33"/>
                </a:solidFill>
              </a:rPr>
              <a:t>XSL/Transform”</a:t>
            </a:r>
          </a:p>
          <a:p>
            <a:pPr algn="l"/>
            <a:r>
              <a:rPr lang="es-ES" sz="1200" b="1">
                <a:solidFill>
                  <a:srgbClr val="33CC33"/>
                </a:solidFill>
              </a:rPr>
              <a:t>Xmlns:xsi” </a:t>
            </a:r>
            <a:r>
              <a:rPr lang="es-ES" sz="1200" b="1"/>
              <a:t>http;//</a:t>
            </a:r>
          </a:p>
          <a:p>
            <a:pPr algn="l"/>
            <a:r>
              <a:rPr lang="es-ES" sz="1200" b="1">
                <a:hlinkClick r:id="rId3"/>
              </a:rPr>
              <a:t>www.w3org./2001/</a:t>
            </a:r>
            <a:endParaRPr lang="es-ES" sz="1200" b="1"/>
          </a:p>
          <a:p>
            <a:pPr algn="l"/>
            <a:r>
              <a:rPr lang="es-ES" sz="1200" b="1">
                <a:solidFill>
                  <a:srgbClr val="33CC33"/>
                </a:solidFill>
              </a:rPr>
              <a:t>XmlSchema-instance”&gt;</a:t>
            </a:r>
          </a:p>
          <a:p>
            <a:pPr algn="l"/>
            <a:r>
              <a:rPr lang="es-ES" sz="1200" b="1">
                <a:solidFill>
                  <a:srgbClr val="33CC33"/>
                </a:solidFill>
              </a:rPr>
              <a:t>&lt;xs1:outputmedia-</a:t>
            </a:r>
          </a:p>
          <a:p>
            <a:pPr algn="l"/>
            <a:r>
              <a:rPr lang="es-ES" sz="1200" b="1">
                <a:solidFill>
                  <a:srgbClr val="33CC33"/>
                </a:solidFill>
              </a:rPr>
              <a:t>Type=“text/</a:t>
            </a:r>
          </a:p>
          <a:p>
            <a:pPr algn="l"/>
            <a:r>
              <a:rPr lang="es-ES" sz="1200" b="1">
                <a:solidFill>
                  <a:srgbClr val="33CC33"/>
                </a:solidFill>
              </a:rPr>
              <a:t>html”version=“1.0”</a:t>
            </a:r>
          </a:p>
          <a:p>
            <a:pPr algn="l"/>
            <a:r>
              <a:rPr lang="es-ES" sz="1200" b="1">
                <a:solidFill>
                  <a:srgbClr val="33CC33"/>
                </a:solidFill>
              </a:rPr>
              <a:t>encoding=“iso-8859-</a:t>
            </a:r>
          </a:p>
          <a:p>
            <a:pPr algn="l"/>
            <a:r>
              <a:rPr lang="es-ES" sz="1200" b="1">
                <a:solidFill>
                  <a:srgbClr val="33CC33"/>
                </a:solidFill>
              </a:rPr>
              <a:t>1”indent=“yes”/&gt;</a:t>
            </a:r>
          </a:p>
          <a:p>
            <a:pPr algn="l"/>
            <a:r>
              <a:rPr lang="es-ES" sz="1200" b="1">
                <a:solidFill>
                  <a:srgbClr val="33CC33"/>
                </a:solidFill>
              </a:rPr>
              <a:t>&lt;xsl:template</a:t>
            </a:r>
          </a:p>
          <a:p>
            <a:pPr algn="l"/>
            <a:r>
              <a:rPr lang="es-ES" sz="1200" b="1">
                <a:solidFill>
                  <a:srgbClr val="33CC33"/>
                </a:solidFill>
              </a:rPr>
              <a:t>Match=”/”&gt;</a:t>
            </a:r>
          </a:p>
          <a:p>
            <a:pPr algn="l"/>
            <a:r>
              <a:rPr lang="es-ES" sz="1200" b="1">
                <a:solidFill>
                  <a:srgbClr val="33CC33"/>
                </a:solidFill>
              </a:rPr>
              <a:t>…………</a:t>
            </a:r>
          </a:p>
          <a:p>
            <a:pPr algn="l"/>
            <a:r>
              <a:rPr lang="es-ES" sz="1200" b="1">
                <a:solidFill>
                  <a:srgbClr val="33CC33"/>
                </a:solidFill>
              </a:rPr>
              <a:t>&lt;/xs1;stylesheet&gt;</a:t>
            </a:r>
          </a:p>
        </p:txBody>
      </p:sp>
      <p:sp>
        <p:nvSpPr>
          <p:cNvPr id="95252" name="AutoShape 20"/>
          <p:cNvSpPr>
            <a:spLocks noChangeArrowheads="1"/>
          </p:cNvSpPr>
          <p:nvPr/>
        </p:nvSpPr>
        <p:spPr bwMode="auto">
          <a:xfrm>
            <a:off x="7235825" y="1196975"/>
            <a:ext cx="1584325" cy="433388"/>
          </a:xfrm>
          <a:prstGeom prst="roundRect">
            <a:avLst>
              <a:gd name="adj" fmla="val 16667"/>
            </a:avLst>
          </a:prstGeom>
          <a:noFill/>
          <a:ln w="28575">
            <a:solidFill>
              <a:srgbClr val="FF0000"/>
            </a:solidFill>
            <a:round/>
            <a:headEnd/>
            <a:tailEnd/>
          </a:ln>
          <a:effectLst/>
        </p:spPr>
        <p:txBody>
          <a:bodyPr wrap="none" anchor="ctr"/>
          <a:lstStyle/>
          <a:p>
            <a:endParaRPr lang="es-CL" sz="1200" b="1"/>
          </a:p>
          <a:p>
            <a:endParaRPr lang="es-CL" sz="1200" b="1"/>
          </a:p>
          <a:p>
            <a:r>
              <a:rPr lang="es-CL" sz="1200" b="1"/>
              <a:t>Formato de</a:t>
            </a:r>
          </a:p>
          <a:p>
            <a:r>
              <a:rPr lang="es-CL" sz="1200" b="1"/>
              <a:t> Presentación</a:t>
            </a:r>
          </a:p>
          <a:p>
            <a:endParaRPr lang="es-CL" sz="1200" b="1"/>
          </a:p>
          <a:p>
            <a:endParaRPr lang="es-ES" sz="1200" b="1"/>
          </a:p>
        </p:txBody>
      </p:sp>
      <p:sp>
        <p:nvSpPr>
          <p:cNvPr id="95253" name="Rectangle 21"/>
          <p:cNvSpPr>
            <a:spLocks noChangeArrowheads="1"/>
          </p:cNvSpPr>
          <p:nvPr/>
        </p:nvSpPr>
        <p:spPr bwMode="auto">
          <a:xfrm>
            <a:off x="7092950" y="1773238"/>
            <a:ext cx="1908175" cy="4392612"/>
          </a:xfrm>
          <a:prstGeom prst="rect">
            <a:avLst/>
          </a:prstGeom>
          <a:noFill/>
          <a:ln w="28575">
            <a:solidFill>
              <a:srgbClr val="FF0000"/>
            </a:solidFill>
            <a:miter lim="800000"/>
            <a:headEnd/>
            <a:tailEnd/>
          </a:ln>
          <a:effectLst/>
        </p:spPr>
        <p:txBody>
          <a:bodyPr wrap="none" anchor="ctr"/>
          <a:lstStyle/>
          <a:p>
            <a:pPr algn="l"/>
            <a:r>
              <a:rPr lang="es-ES" sz="1200" b="1">
                <a:solidFill>
                  <a:srgbClr val="33CC33"/>
                </a:solidFill>
              </a:rPr>
              <a:t>Empresa XXX</a:t>
            </a:r>
          </a:p>
          <a:p>
            <a:pPr algn="l"/>
            <a:endParaRPr lang="es-ES" sz="1200" b="1">
              <a:solidFill>
                <a:srgbClr val="33CC33"/>
              </a:solidFill>
            </a:endParaRPr>
          </a:p>
          <a:p>
            <a:pPr algn="l"/>
            <a:r>
              <a:rPr lang="es-ES" sz="1200" b="1">
                <a:solidFill>
                  <a:srgbClr val="33CC33"/>
                </a:solidFill>
              </a:rPr>
              <a:t>Balance consolidado </a:t>
            </a:r>
          </a:p>
          <a:p>
            <a:pPr algn="l"/>
            <a:r>
              <a:rPr lang="es-ES" sz="1200" b="1">
                <a:solidFill>
                  <a:srgbClr val="33CC33"/>
                </a:solidFill>
              </a:rPr>
              <a:t>(31 de Diciembre 2006)</a:t>
            </a:r>
          </a:p>
          <a:p>
            <a:pPr algn="l"/>
            <a:r>
              <a:rPr lang="es-ES" sz="1200" b="1">
                <a:solidFill>
                  <a:srgbClr val="33CC33"/>
                </a:solidFill>
              </a:rPr>
              <a:t>Pesos</a:t>
            </a:r>
          </a:p>
          <a:p>
            <a:pPr algn="l"/>
            <a:endParaRPr lang="es-ES" sz="1200" b="1">
              <a:solidFill>
                <a:srgbClr val="33CC33"/>
              </a:solidFill>
            </a:endParaRPr>
          </a:p>
          <a:p>
            <a:pPr algn="l"/>
            <a:r>
              <a:rPr lang="es-ES" sz="1200" b="1">
                <a:solidFill>
                  <a:srgbClr val="33CC33"/>
                </a:solidFill>
              </a:rPr>
              <a:t>Activo</a:t>
            </a:r>
          </a:p>
          <a:p>
            <a:pPr algn="l"/>
            <a:endParaRPr lang="es-ES" sz="1200" b="1">
              <a:solidFill>
                <a:srgbClr val="33CC33"/>
              </a:solidFill>
            </a:endParaRPr>
          </a:p>
          <a:p>
            <a:pPr algn="l"/>
            <a:r>
              <a:rPr lang="es-ES" sz="1200" b="1">
                <a:solidFill>
                  <a:srgbClr val="FFFF00"/>
                </a:solidFill>
              </a:rPr>
              <a:t>Inmovilizado </a:t>
            </a:r>
          </a:p>
          <a:p>
            <a:pPr algn="l"/>
            <a:r>
              <a:rPr lang="es-ES" sz="1200" b="1">
                <a:solidFill>
                  <a:srgbClr val="FFFF00"/>
                </a:solidFill>
              </a:rPr>
              <a:t>185.000</a:t>
            </a:r>
          </a:p>
          <a:p>
            <a:pPr algn="l"/>
            <a:endParaRPr lang="es-ES" sz="1200" b="1">
              <a:solidFill>
                <a:srgbClr val="FFFF00"/>
              </a:solidFill>
            </a:endParaRPr>
          </a:p>
          <a:p>
            <a:pPr algn="l"/>
            <a:r>
              <a:rPr lang="es-ES" sz="1200" b="1">
                <a:solidFill>
                  <a:srgbClr val="FFFF00"/>
                </a:solidFill>
              </a:rPr>
              <a:t>Inmovilizado material</a:t>
            </a:r>
          </a:p>
          <a:p>
            <a:pPr algn="l"/>
            <a:r>
              <a:rPr lang="es-ES" sz="1200" b="1">
                <a:solidFill>
                  <a:srgbClr val="FFFF00"/>
                </a:solidFill>
              </a:rPr>
              <a:t>123.000</a:t>
            </a:r>
          </a:p>
          <a:p>
            <a:pPr algn="l"/>
            <a:endParaRPr lang="es-ES" sz="1200" b="1">
              <a:solidFill>
                <a:srgbClr val="FFFF00"/>
              </a:solidFill>
            </a:endParaRPr>
          </a:p>
          <a:p>
            <a:pPr algn="l"/>
            <a:r>
              <a:rPr lang="es-ES" sz="1200" b="1">
                <a:solidFill>
                  <a:srgbClr val="FFFF00"/>
                </a:solidFill>
              </a:rPr>
              <a:t>Terrenos y Bienes</a:t>
            </a:r>
          </a:p>
          <a:p>
            <a:pPr algn="l"/>
            <a:r>
              <a:rPr lang="es-ES" sz="1200" b="1">
                <a:solidFill>
                  <a:srgbClr val="FFFF00"/>
                </a:solidFill>
              </a:rPr>
              <a:t>Naturales</a:t>
            </a:r>
          </a:p>
          <a:p>
            <a:pPr algn="l"/>
            <a:r>
              <a:rPr lang="es-ES" sz="1200" b="1">
                <a:solidFill>
                  <a:srgbClr val="FFFF00"/>
                </a:solidFill>
              </a:rPr>
              <a:t>45.000</a:t>
            </a:r>
          </a:p>
          <a:p>
            <a:pPr algn="l"/>
            <a:endParaRPr lang="es-ES" sz="1200" b="1">
              <a:solidFill>
                <a:srgbClr val="FFFF00"/>
              </a:solidFill>
            </a:endParaRPr>
          </a:p>
          <a:p>
            <a:pPr algn="l"/>
            <a:r>
              <a:rPr lang="es-ES" sz="1200" b="1">
                <a:solidFill>
                  <a:srgbClr val="FFFF00"/>
                </a:solidFill>
              </a:rPr>
              <a:t>Construcciones</a:t>
            </a:r>
          </a:p>
          <a:p>
            <a:pPr algn="l"/>
            <a:r>
              <a:rPr lang="es-ES" sz="1200" b="1">
                <a:solidFill>
                  <a:srgbClr val="FFFF00"/>
                </a:solidFill>
              </a:rPr>
              <a:t>17.000</a:t>
            </a:r>
          </a:p>
          <a:p>
            <a:pPr algn="l"/>
            <a:endParaRPr lang="es-ES" sz="1200" b="1">
              <a:solidFill>
                <a:srgbClr val="FFFF00"/>
              </a:solidFill>
            </a:endParaRPr>
          </a:p>
        </p:txBody>
      </p:sp>
      <p:sp>
        <p:nvSpPr>
          <p:cNvPr id="95254" name="AutoShape 22"/>
          <p:cNvSpPr>
            <a:spLocks noChangeArrowheads="1"/>
          </p:cNvSpPr>
          <p:nvPr/>
        </p:nvSpPr>
        <p:spPr bwMode="auto">
          <a:xfrm>
            <a:off x="1979613" y="3213100"/>
            <a:ext cx="431800" cy="71438"/>
          </a:xfrm>
          <a:prstGeom prst="rightArrow">
            <a:avLst>
              <a:gd name="adj1" fmla="val 50000"/>
              <a:gd name="adj2" fmla="val 151110"/>
            </a:avLst>
          </a:prstGeom>
          <a:solidFill>
            <a:schemeClr val="accent1"/>
          </a:solidFill>
          <a:ln w="9525">
            <a:solidFill>
              <a:schemeClr val="tx1"/>
            </a:solidFill>
            <a:miter lim="800000"/>
            <a:headEnd/>
            <a:tailEnd/>
          </a:ln>
          <a:effectLst/>
        </p:spPr>
        <p:txBody>
          <a:bodyPr wrap="none" anchor="ctr"/>
          <a:lstStyle/>
          <a:p>
            <a:endParaRPr lang="es-CO"/>
          </a:p>
        </p:txBody>
      </p:sp>
      <p:sp>
        <p:nvSpPr>
          <p:cNvPr id="95255" name="AutoShape 23"/>
          <p:cNvSpPr>
            <a:spLocks noChangeArrowheads="1"/>
          </p:cNvSpPr>
          <p:nvPr/>
        </p:nvSpPr>
        <p:spPr bwMode="auto">
          <a:xfrm>
            <a:off x="4716463" y="3500438"/>
            <a:ext cx="360362" cy="73025"/>
          </a:xfrm>
          <a:prstGeom prst="rightArrow">
            <a:avLst>
              <a:gd name="adj1" fmla="val 50000"/>
              <a:gd name="adj2" fmla="val 123369"/>
            </a:avLst>
          </a:prstGeom>
          <a:solidFill>
            <a:schemeClr val="accent1"/>
          </a:solidFill>
          <a:ln w="9525">
            <a:solidFill>
              <a:schemeClr val="tx1"/>
            </a:solidFill>
            <a:miter lim="800000"/>
            <a:headEnd/>
            <a:tailEnd/>
          </a:ln>
          <a:effectLst/>
        </p:spPr>
        <p:txBody>
          <a:bodyPr wrap="none" anchor="ctr"/>
          <a:lstStyle/>
          <a:p>
            <a:endParaRPr lang="es-CO"/>
          </a:p>
        </p:txBody>
      </p:sp>
      <p:sp>
        <p:nvSpPr>
          <p:cNvPr id="95257" name="AutoShape 25"/>
          <p:cNvSpPr>
            <a:spLocks noChangeArrowheads="1"/>
          </p:cNvSpPr>
          <p:nvPr/>
        </p:nvSpPr>
        <p:spPr bwMode="auto">
          <a:xfrm>
            <a:off x="6877050" y="3213100"/>
            <a:ext cx="215900" cy="71438"/>
          </a:xfrm>
          <a:prstGeom prst="rightArrow">
            <a:avLst>
              <a:gd name="adj1" fmla="val 50000"/>
              <a:gd name="adj2" fmla="val 75555"/>
            </a:avLst>
          </a:prstGeom>
          <a:solidFill>
            <a:schemeClr val="accent1"/>
          </a:solidFill>
          <a:ln w="9525">
            <a:solidFill>
              <a:schemeClr val="tx1"/>
            </a:solidFill>
            <a:miter lim="800000"/>
            <a:headEnd/>
            <a:tailEnd/>
          </a:ln>
          <a:effectLst/>
        </p:spPr>
        <p:txBody>
          <a:bodyPr wrap="none" anchor="ctr"/>
          <a:lstStyle/>
          <a:p>
            <a:endParaRPr lang="es-CO"/>
          </a:p>
        </p:txBody>
      </p:sp>
      <p:sp>
        <p:nvSpPr>
          <p:cNvPr id="16" name="15 CuadroTexto"/>
          <p:cNvSpPr txBox="1"/>
          <p:nvPr/>
        </p:nvSpPr>
        <p:spPr>
          <a:xfrm>
            <a:off x="285720" y="6357958"/>
            <a:ext cx="8358246" cy="369332"/>
          </a:xfrm>
          <a:prstGeom prst="rect">
            <a:avLst/>
          </a:prstGeom>
          <a:noFill/>
        </p:spPr>
        <p:txBody>
          <a:bodyPr wrap="square" rtlCol="0">
            <a:spAutoFit/>
          </a:bodyPr>
          <a:lstStyle/>
          <a:p>
            <a:pPr algn="r"/>
            <a:r>
              <a:rPr lang="es-CO" dirty="0" smtClean="0">
                <a:hlinkClick r:id="rId4"/>
              </a:rPr>
              <a:t>http://www.egresadoscpa.usach.cl/docs/XBRLfundamentos.ppt</a:t>
            </a:r>
            <a:r>
              <a:rPr lang="es-CO" dirty="0" smtClean="0"/>
              <a:t> </a:t>
            </a:r>
            <a:endParaRPr lang="es-CO"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wipe(down)">
                                      <p:cBhvr>
                                        <p:cTn id="7" dur="500"/>
                                        <p:tgtEl>
                                          <p:spTgt spid="952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5237"/>
                                        </p:tgtEl>
                                        <p:attrNameLst>
                                          <p:attrName>style.visibility</p:attrName>
                                        </p:attrNameLst>
                                      </p:cBhvr>
                                      <p:to>
                                        <p:strVal val="visible"/>
                                      </p:to>
                                    </p:set>
                                    <p:animEffect transition="in" filter="wipe(down)">
                                      <p:cBhvr>
                                        <p:cTn id="12" dur="500"/>
                                        <p:tgtEl>
                                          <p:spTgt spid="95237"/>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95242"/>
                                        </p:tgtEl>
                                        <p:attrNameLst>
                                          <p:attrName>style.visibility</p:attrName>
                                        </p:attrNameLst>
                                      </p:cBhvr>
                                      <p:to>
                                        <p:strVal val="visible"/>
                                      </p:to>
                                    </p:set>
                                    <p:animEffect transition="in" filter="wipe(down)">
                                      <p:cBhvr>
                                        <p:cTn id="16" dur="500"/>
                                        <p:tgtEl>
                                          <p:spTgt spid="9524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95243"/>
                                        </p:tgtEl>
                                        <p:attrNameLst>
                                          <p:attrName>style.visibility</p:attrName>
                                        </p:attrNameLst>
                                      </p:cBhvr>
                                      <p:to>
                                        <p:strVal val="visible"/>
                                      </p:to>
                                    </p:set>
                                    <p:animEffect transition="in" filter="wipe(down)">
                                      <p:cBhvr>
                                        <p:cTn id="21" dur="500"/>
                                        <p:tgtEl>
                                          <p:spTgt spid="95243"/>
                                        </p:tgtEl>
                                      </p:cBhvr>
                                    </p:animEffect>
                                  </p:childTnLst>
                                </p:cTn>
                              </p:par>
                            </p:childTnLst>
                          </p:cTn>
                        </p:par>
                        <p:par>
                          <p:cTn id="22" fill="hold">
                            <p:stCondLst>
                              <p:cond delay="500"/>
                            </p:stCondLst>
                            <p:childTnLst>
                              <p:par>
                                <p:cTn id="23" presetID="22" presetClass="entr" presetSubtype="4" fill="hold" grpId="0" nodeType="afterEffect">
                                  <p:stCondLst>
                                    <p:cond delay="0"/>
                                  </p:stCondLst>
                                  <p:childTnLst>
                                    <p:set>
                                      <p:cBhvr>
                                        <p:cTn id="24" dur="1" fill="hold">
                                          <p:stCondLst>
                                            <p:cond delay="0"/>
                                          </p:stCondLst>
                                        </p:cTn>
                                        <p:tgtEl>
                                          <p:spTgt spid="95244"/>
                                        </p:tgtEl>
                                        <p:attrNameLst>
                                          <p:attrName>style.visibility</p:attrName>
                                        </p:attrNameLst>
                                      </p:cBhvr>
                                      <p:to>
                                        <p:strVal val="visible"/>
                                      </p:to>
                                    </p:set>
                                    <p:animEffect transition="in" filter="wipe(down)">
                                      <p:cBhvr>
                                        <p:cTn id="25" dur="500"/>
                                        <p:tgtEl>
                                          <p:spTgt spid="9524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5254"/>
                                        </p:tgtEl>
                                        <p:attrNameLst>
                                          <p:attrName>style.visibility</p:attrName>
                                        </p:attrNameLst>
                                      </p:cBhvr>
                                      <p:to>
                                        <p:strVal val="visible"/>
                                      </p:to>
                                    </p:set>
                                    <p:animEffect transition="in" filter="wipe(down)">
                                      <p:cBhvr>
                                        <p:cTn id="30" dur="500"/>
                                        <p:tgtEl>
                                          <p:spTgt spid="95254"/>
                                        </p:tgtEl>
                                      </p:cBhvr>
                                    </p:animEffect>
                                  </p:childTnLst>
                                </p:cTn>
                              </p:par>
                            </p:childTnLst>
                          </p:cTn>
                        </p:par>
                        <p:par>
                          <p:cTn id="31" fill="hold">
                            <p:stCondLst>
                              <p:cond delay="500"/>
                            </p:stCondLst>
                            <p:childTnLst>
                              <p:par>
                                <p:cTn id="32" presetID="22" presetClass="entr" presetSubtype="4" fill="hold" grpId="0" nodeType="afterEffect">
                                  <p:stCondLst>
                                    <p:cond delay="0"/>
                                  </p:stCondLst>
                                  <p:childTnLst>
                                    <p:set>
                                      <p:cBhvr>
                                        <p:cTn id="33" dur="1" fill="hold">
                                          <p:stCondLst>
                                            <p:cond delay="0"/>
                                          </p:stCondLst>
                                        </p:cTn>
                                        <p:tgtEl>
                                          <p:spTgt spid="95245"/>
                                        </p:tgtEl>
                                        <p:attrNameLst>
                                          <p:attrName>style.visibility</p:attrName>
                                        </p:attrNameLst>
                                      </p:cBhvr>
                                      <p:to>
                                        <p:strVal val="visible"/>
                                      </p:to>
                                    </p:set>
                                    <p:animEffect transition="in" filter="wipe(down)">
                                      <p:cBhvr>
                                        <p:cTn id="34" dur="500"/>
                                        <p:tgtEl>
                                          <p:spTgt spid="95245"/>
                                        </p:tgtEl>
                                      </p:cBhvr>
                                    </p:animEffect>
                                  </p:childTnLst>
                                </p:cTn>
                              </p:par>
                            </p:childTnLst>
                          </p:cTn>
                        </p:par>
                        <p:par>
                          <p:cTn id="35" fill="hold">
                            <p:stCondLst>
                              <p:cond delay="1000"/>
                            </p:stCondLst>
                            <p:childTnLst>
                              <p:par>
                                <p:cTn id="36" presetID="22" presetClass="entr" presetSubtype="4" fill="hold" grpId="0" nodeType="afterEffect">
                                  <p:stCondLst>
                                    <p:cond delay="0"/>
                                  </p:stCondLst>
                                  <p:childTnLst>
                                    <p:set>
                                      <p:cBhvr>
                                        <p:cTn id="37" dur="1" fill="hold">
                                          <p:stCondLst>
                                            <p:cond delay="0"/>
                                          </p:stCondLst>
                                        </p:cTn>
                                        <p:tgtEl>
                                          <p:spTgt spid="95247"/>
                                        </p:tgtEl>
                                        <p:attrNameLst>
                                          <p:attrName>style.visibility</p:attrName>
                                        </p:attrNameLst>
                                      </p:cBhvr>
                                      <p:to>
                                        <p:strVal val="visible"/>
                                      </p:to>
                                    </p:set>
                                    <p:animEffect transition="in" filter="wipe(down)">
                                      <p:cBhvr>
                                        <p:cTn id="38" dur="500"/>
                                        <p:tgtEl>
                                          <p:spTgt spid="9524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95255"/>
                                        </p:tgtEl>
                                        <p:attrNameLst>
                                          <p:attrName>style.visibility</p:attrName>
                                        </p:attrNameLst>
                                      </p:cBhvr>
                                      <p:to>
                                        <p:strVal val="visible"/>
                                      </p:to>
                                    </p:set>
                                    <p:animEffect transition="in" filter="wipe(down)">
                                      <p:cBhvr>
                                        <p:cTn id="43" dur="500"/>
                                        <p:tgtEl>
                                          <p:spTgt spid="95255"/>
                                        </p:tgtEl>
                                      </p:cBhvr>
                                    </p:animEffect>
                                  </p:childTnLst>
                                </p:cTn>
                              </p:par>
                            </p:childTnLst>
                          </p:cTn>
                        </p:par>
                        <p:par>
                          <p:cTn id="44" fill="hold">
                            <p:stCondLst>
                              <p:cond delay="500"/>
                            </p:stCondLst>
                            <p:childTnLst>
                              <p:par>
                                <p:cTn id="45" presetID="22" presetClass="entr" presetSubtype="4" fill="hold" grpId="0" nodeType="afterEffect">
                                  <p:stCondLst>
                                    <p:cond delay="0"/>
                                  </p:stCondLst>
                                  <p:childTnLst>
                                    <p:set>
                                      <p:cBhvr>
                                        <p:cTn id="46" dur="1" fill="hold">
                                          <p:stCondLst>
                                            <p:cond delay="0"/>
                                          </p:stCondLst>
                                        </p:cTn>
                                        <p:tgtEl>
                                          <p:spTgt spid="95250"/>
                                        </p:tgtEl>
                                        <p:attrNameLst>
                                          <p:attrName>style.visibility</p:attrName>
                                        </p:attrNameLst>
                                      </p:cBhvr>
                                      <p:to>
                                        <p:strVal val="visible"/>
                                      </p:to>
                                    </p:set>
                                    <p:animEffect transition="in" filter="wipe(down)">
                                      <p:cBhvr>
                                        <p:cTn id="47" dur="500"/>
                                        <p:tgtEl>
                                          <p:spTgt spid="95250"/>
                                        </p:tgtEl>
                                      </p:cBhvr>
                                    </p:animEffect>
                                  </p:childTnLst>
                                </p:cTn>
                              </p:par>
                            </p:childTnLst>
                          </p:cTn>
                        </p:par>
                        <p:par>
                          <p:cTn id="48" fill="hold">
                            <p:stCondLst>
                              <p:cond delay="1000"/>
                            </p:stCondLst>
                            <p:childTnLst>
                              <p:par>
                                <p:cTn id="49" presetID="22" presetClass="entr" presetSubtype="4" fill="hold" grpId="0" nodeType="afterEffect">
                                  <p:stCondLst>
                                    <p:cond delay="0"/>
                                  </p:stCondLst>
                                  <p:childTnLst>
                                    <p:set>
                                      <p:cBhvr>
                                        <p:cTn id="50" dur="1" fill="hold">
                                          <p:stCondLst>
                                            <p:cond delay="0"/>
                                          </p:stCondLst>
                                        </p:cTn>
                                        <p:tgtEl>
                                          <p:spTgt spid="95251"/>
                                        </p:tgtEl>
                                        <p:attrNameLst>
                                          <p:attrName>style.visibility</p:attrName>
                                        </p:attrNameLst>
                                      </p:cBhvr>
                                      <p:to>
                                        <p:strVal val="visible"/>
                                      </p:to>
                                    </p:set>
                                    <p:animEffect transition="in" filter="wipe(down)">
                                      <p:cBhvr>
                                        <p:cTn id="51" dur="500"/>
                                        <p:tgtEl>
                                          <p:spTgt spid="9525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95257"/>
                                        </p:tgtEl>
                                        <p:attrNameLst>
                                          <p:attrName>style.visibility</p:attrName>
                                        </p:attrNameLst>
                                      </p:cBhvr>
                                      <p:to>
                                        <p:strVal val="visible"/>
                                      </p:to>
                                    </p:set>
                                    <p:animEffect transition="in" filter="wipe(down)">
                                      <p:cBhvr>
                                        <p:cTn id="56" dur="500"/>
                                        <p:tgtEl>
                                          <p:spTgt spid="95257"/>
                                        </p:tgtEl>
                                      </p:cBhvr>
                                    </p:animEffect>
                                  </p:childTnLst>
                                </p:cTn>
                              </p:par>
                            </p:childTnLst>
                          </p:cTn>
                        </p:par>
                        <p:par>
                          <p:cTn id="57" fill="hold">
                            <p:stCondLst>
                              <p:cond delay="500"/>
                            </p:stCondLst>
                            <p:childTnLst>
                              <p:par>
                                <p:cTn id="58" presetID="22" presetClass="entr" presetSubtype="4" fill="hold" grpId="0" nodeType="afterEffect">
                                  <p:stCondLst>
                                    <p:cond delay="0"/>
                                  </p:stCondLst>
                                  <p:childTnLst>
                                    <p:set>
                                      <p:cBhvr>
                                        <p:cTn id="59" dur="1" fill="hold">
                                          <p:stCondLst>
                                            <p:cond delay="0"/>
                                          </p:stCondLst>
                                        </p:cTn>
                                        <p:tgtEl>
                                          <p:spTgt spid="95252"/>
                                        </p:tgtEl>
                                        <p:attrNameLst>
                                          <p:attrName>style.visibility</p:attrName>
                                        </p:attrNameLst>
                                      </p:cBhvr>
                                      <p:to>
                                        <p:strVal val="visible"/>
                                      </p:to>
                                    </p:set>
                                    <p:animEffect transition="in" filter="wipe(down)">
                                      <p:cBhvr>
                                        <p:cTn id="60" dur="500"/>
                                        <p:tgtEl>
                                          <p:spTgt spid="95252"/>
                                        </p:tgtEl>
                                      </p:cBhvr>
                                    </p:animEffect>
                                  </p:childTnLst>
                                </p:cTn>
                              </p:par>
                            </p:childTnLst>
                          </p:cTn>
                        </p:par>
                        <p:par>
                          <p:cTn id="61" fill="hold">
                            <p:stCondLst>
                              <p:cond delay="1000"/>
                            </p:stCondLst>
                            <p:childTnLst>
                              <p:par>
                                <p:cTn id="62" presetID="22" presetClass="entr" presetSubtype="4" fill="hold" grpId="0" nodeType="afterEffect">
                                  <p:stCondLst>
                                    <p:cond delay="0"/>
                                  </p:stCondLst>
                                  <p:childTnLst>
                                    <p:set>
                                      <p:cBhvr>
                                        <p:cTn id="63" dur="1" fill="hold">
                                          <p:stCondLst>
                                            <p:cond delay="0"/>
                                          </p:stCondLst>
                                        </p:cTn>
                                        <p:tgtEl>
                                          <p:spTgt spid="95253"/>
                                        </p:tgtEl>
                                        <p:attrNameLst>
                                          <p:attrName>style.visibility</p:attrName>
                                        </p:attrNameLst>
                                      </p:cBhvr>
                                      <p:to>
                                        <p:strVal val="visible"/>
                                      </p:to>
                                    </p:set>
                                    <p:animEffect transition="in" filter="wipe(down)">
                                      <p:cBhvr>
                                        <p:cTn id="64" dur="500"/>
                                        <p:tgtEl>
                                          <p:spTgt spid="95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7" grpId="0" animBg="1"/>
      <p:bldP spid="95242" grpId="0" animBg="1"/>
      <p:bldP spid="95243" grpId="0" animBg="1"/>
      <p:bldP spid="95244" grpId="0" animBg="1"/>
      <p:bldP spid="95245" grpId="0" animBg="1"/>
      <p:bldP spid="95247" grpId="0" animBg="1"/>
      <p:bldP spid="95250" grpId="0" animBg="1"/>
      <p:bldP spid="95251" grpId="0" animBg="1"/>
      <p:bldP spid="95252" grpId="0" animBg="1"/>
      <p:bldP spid="95253" grpId="0" animBg="1"/>
      <p:bldP spid="95254" grpId="0" animBg="1"/>
      <p:bldP spid="95255" grpId="0" animBg="1"/>
      <p:bldP spid="9525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CO" dirty="0" smtClean="0"/>
              <a:t>IASC</a:t>
            </a:r>
            <a:endParaRPr lang="es-CO" dirty="0"/>
          </a:p>
        </p:txBody>
      </p:sp>
      <p:graphicFrame>
        <p:nvGraphicFramePr>
          <p:cNvPr id="6" name="5 Marcador de contenido"/>
          <p:cNvGraphicFramePr>
            <a:graphicFrameLocks noGrp="1"/>
          </p:cNvGraphicFramePr>
          <p:nvPr>
            <p:ph idx="1"/>
          </p:nvPr>
        </p:nvGraphicFramePr>
        <p:xfrm>
          <a:off x="457200" y="1600199"/>
          <a:ext cx="82296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12"/>
          </p:nvPr>
        </p:nvSpPr>
        <p:spPr/>
        <p:txBody>
          <a:bodyPr/>
          <a:lstStyle/>
          <a:p>
            <a:fld id="{62472563-DF12-4A22-8DC6-35571EF480E4}" type="slidenum">
              <a:rPr lang="es-CO" smtClean="0"/>
              <a:pPr/>
              <a:t>28</a:t>
            </a:fld>
            <a:endParaRPr lang="es-C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Información financiera requerida por el MEN</a:t>
            </a:r>
            <a:endParaRPr lang="es-CO" dirty="0"/>
          </a:p>
        </p:txBody>
      </p:sp>
      <p:sp>
        <p:nvSpPr>
          <p:cNvPr id="3" name="2 Marcador de contenido"/>
          <p:cNvSpPr>
            <a:spLocks noGrp="1"/>
          </p:cNvSpPr>
          <p:nvPr>
            <p:ph idx="1"/>
          </p:nvPr>
        </p:nvSpPr>
        <p:spPr/>
        <p:txBody>
          <a:bodyPr>
            <a:normAutofit fontScale="92500"/>
          </a:bodyPr>
          <a:lstStyle/>
          <a:p>
            <a:r>
              <a:rPr lang="es-CO" dirty="0" smtClean="0"/>
              <a:t>Derechos pecuniarios por programa académicos</a:t>
            </a:r>
          </a:p>
          <a:p>
            <a:r>
              <a:rPr lang="es-CO" dirty="0" smtClean="0"/>
              <a:t>Presupuesto de ingresos y egresos de la institución</a:t>
            </a:r>
          </a:p>
          <a:p>
            <a:r>
              <a:rPr lang="es-CO" dirty="0" smtClean="0"/>
              <a:t>Plan de inversiones de la institución</a:t>
            </a:r>
          </a:p>
          <a:p>
            <a:r>
              <a:rPr lang="es-CO" dirty="0" smtClean="0"/>
              <a:t>Balance general de la institución y sus respectivas notas explicativas y estado de resultados de la institución a </a:t>
            </a:r>
            <a:r>
              <a:rPr lang="es-CO" spc="300" dirty="0" smtClean="0"/>
              <a:t>31 </a:t>
            </a:r>
            <a:r>
              <a:rPr lang="es-CO" dirty="0" smtClean="0"/>
              <a:t>de diciembre del </a:t>
            </a:r>
            <a:r>
              <a:rPr lang="es-CO" spc="300" dirty="0" smtClean="0"/>
              <a:t>año</a:t>
            </a:r>
            <a:r>
              <a:rPr lang="es-CO" dirty="0" smtClean="0"/>
              <a:t> anterior</a:t>
            </a:r>
          </a:p>
          <a:p>
            <a:pPr algn="r">
              <a:buNone/>
            </a:pPr>
            <a:r>
              <a:rPr lang="es-CO" dirty="0" smtClean="0"/>
              <a:t>Resolución 626 de 2007</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3</a:t>
            </a:fld>
            <a:endParaRPr lang="es-C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Respuesta del MEN</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1.	La propuesta del Ministerio de Educación es la de definir un reporte de información financiera que permita hacer un monitoreo y seguimiento permanente al sector. Como parte de la etapa de diagnóstico se identificó que las instituciones de educación superior utilizan tres planes de cuentas distintos: Plan General de Contabilidad Pública, Plan Único de la economía solidaria y Plan Único de comerciantes. Por tanto, se definió que se debe trabajar en la articulación de los planes utilizados, manteniendo las estructuras contables a través de la definición de equivalencias de cuentas que permitan un reporte consolidado del sector.</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4</a:t>
            </a:fld>
            <a:endParaRPr lang="es-C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Respuesta del MEN</a:t>
            </a:r>
            <a:endParaRPr lang="es-CO" dirty="0"/>
          </a:p>
        </p:txBody>
      </p:sp>
      <p:sp>
        <p:nvSpPr>
          <p:cNvPr id="3" name="2 Marcador de contenido"/>
          <p:cNvSpPr>
            <a:spLocks noGrp="1"/>
          </p:cNvSpPr>
          <p:nvPr>
            <p:ph idx="1"/>
          </p:nvPr>
        </p:nvSpPr>
        <p:spPr/>
        <p:txBody>
          <a:bodyPr>
            <a:normAutofit fontScale="70000" lnSpcReduction="20000"/>
          </a:bodyPr>
          <a:lstStyle/>
          <a:p>
            <a:r>
              <a:rPr lang="es-CO" dirty="0" smtClean="0"/>
              <a:t>2.	Para la definición de política y acciones de fomento del sector es clave contar con información sobre el estado del arte y avances en las áreas misionales de las instituciones de educación superior, a saber, docencia, investigación, extensión y bienestar. Por lo anterior, la propuesta del Ministerio de Educación establece una estructura de ingresos y gastos discriminada por estas funciones, y con el objeto de iniciar la recolección de datos se sugiere evaluar la implementación de criterios de clasificación que permitan agrupar cuentas relacionadas con actividades misionales. Para el Ministerio de Educación es prioritario contar con información sobre docencia e investigación, ya que se están diseñando nuevas estrategias para apoyar el financiamiento de estas actividades. El Ministerio entiende que reportar información financiera relacionada con extensión y bienestar requiere de un mayor esfuerzo de las instituciones debido a que aún no existe un marco conceptual estándar sobre estas actividades.</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5</a:t>
            </a:fld>
            <a:endParaRPr lang="es-C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Respuesta del MEN</a:t>
            </a:r>
            <a:endParaRPr lang="es-CO" dirty="0"/>
          </a:p>
        </p:txBody>
      </p:sp>
      <p:sp>
        <p:nvSpPr>
          <p:cNvPr id="3" name="2 Marcador de contenido"/>
          <p:cNvSpPr>
            <a:spLocks noGrp="1"/>
          </p:cNvSpPr>
          <p:nvPr>
            <p:ph idx="1"/>
          </p:nvPr>
        </p:nvSpPr>
        <p:spPr/>
        <p:txBody>
          <a:bodyPr>
            <a:normAutofit fontScale="70000" lnSpcReduction="20000"/>
          </a:bodyPr>
          <a:lstStyle/>
          <a:p>
            <a:r>
              <a:rPr lang="es-CO" dirty="0" smtClean="0"/>
              <a:t>3.	Hay coincidencia en que la información solicitada se presente anualmente y no por períodos semestrales.</a:t>
            </a:r>
          </a:p>
          <a:p>
            <a:endParaRPr lang="es-CO" dirty="0" smtClean="0"/>
          </a:p>
          <a:p>
            <a:r>
              <a:rPr lang="es-CO" dirty="0" smtClean="0"/>
              <a:t>4.	Mientras que este proceso se consolida el Ministerio acepta que se agrupen las cuentas de costos y se asemejen a las cuentas de gastos.</a:t>
            </a:r>
          </a:p>
          <a:p>
            <a:endParaRPr lang="es-CO" dirty="0" smtClean="0"/>
          </a:p>
          <a:p>
            <a:r>
              <a:rPr lang="es-CO" dirty="0" smtClean="0"/>
              <a:t>5.	En cuanto a plantear una mayor desagregación de ciertas cuentas de los estados financieros para facilitar el análisis y una mayor agregación en las notas a los estados financieros se revisará la propuesta del Ministerio. Respecto al reporte al 31 de mayo de 2007 se solicita el Balance General y del Estado de Resultados del ejercicio del 2006; las notas explicativas del Balance se incluirán a medida que se vayan definiendo en el trabajo a realizar en este año</a:t>
            </a:r>
            <a:r>
              <a:rPr lang="es-CO" dirty="0" smtClean="0"/>
              <a:t>.</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6</a:t>
            </a:fld>
            <a:endParaRPr lang="es-C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Respuesta del MEN</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6.	La estructura de equivalencias trabajada por este grupo de contadores de las instituciones de educación superior, a nivel de 4 dígitos de los tres planes de cuentas mencionados, coincide con el propósito del Ministerio de Educación de contar con información financiera del sector que permita realizar seguimiento al sector sin que implique la reestructuración de los registros contables, ni desarrollos adicionales de los sistemas de información de las instituciones. </a:t>
            </a:r>
            <a:endParaRPr lang="es-CO" dirty="0"/>
          </a:p>
        </p:txBody>
      </p:sp>
      <p:sp>
        <p:nvSpPr>
          <p:cNvPr id="4" name="3 Marcador de número de diapositiva"/>
          <p:cNvSpPr>
            <a:spLocks noGrp="1"/>
          </p:cNvSpPr>
          <p:nvPr>
            <p:ph type="sldNum" sz="quarter" idx="12"/>
          </p:nvPr>
        </p:nvSpPr>
        <p:spPr/>
        <p:txBody>
          <a:bodyPr/>
          <a:lstStyle/>
          <a:p>
            <a:fld id="{62472563-DF12-4A22-8DC6-35571EF480E4}" type="slidenum">
              <a:rPr lang="es-CO" smtClean="0"/>
              <a:pPr/>
              <a:t>7</a:t>
            </a:fld>
            <a:endParaRPr lang="es-CO"/>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t>PROYECTO DE LEY 165 DE 2007 CÁMARA</a:t>
            </a:r>
            <a:endParaRPr lang="es-CO" dirty="0"/>
          </a:p>
        </p:txBody>
      </p:sp>
      <p:sp>
        <p:nvSpPr>
          <p:cNvPr id="3" name="Content Placeholder 2"/>
          <p:cNvSpPr>
            <a:spLocks noGrp="1"/>
          </p:cNvSpPr>
          <p:nvPr>
            <p:ph idx="1"/>
          </p:nvPr>
        </p:nvSpPr>
        <p:spPr/>
        <p:txBody>
          <a:bodyPr>
            <a:normAutofit fontScale="47500" lnSpcReduction="20000"/>
          </a:bodyPr>
          <a:lstStyle/>
          <a:p>
            <a:pPr>
              <a:buNone/>
            </a:pPr>
            <a:r>
              <a:rPr lang="es-ES" dirty="0" smtClean="0"/>
              <a:t>por la cual el Estado colombiano adopta las Normas Internacionales de Información Financiera para la presentación de informes contables </a:t>
            </a:r>
          </a:p>
          <a:p>
            <a:pPr algn="ctr" fontAlgn="ctr">
              <a:lnSpc>
                <a:spcPct val="120000"/>
              </a:lnSpc>
              <a:spcBef>
                <a:spcPts val="140"/>
              </a:spcBef>
              <a:spcAft>
                <a:spcPts val="140"/>
              </a:spcAft>
              <a:buNone/>
            </a:pPr>
            <a:r>
              <a:rPr lang="es-ES_tradnl" dirty="0" smtClean="0">
                <a:solidFill>
                  <a:srgbClr val="000000"/>
                </a:solidFill>
                <a:latin typeface="Times"/>
                <a:ea typeface="Times New Roman"/>
                <a:cs typeface="Times"/>
              </a:rPr>
              <a:t>El Congreso de Colombia</a:t>
            </a:r>
            <a:endParaRPr lang="es-ES" dirty="0" smtClean="0">
              <a:latin typeface="Times New Roman"/>
              <a:ea typeface="Times New Roman"/>
            </a:endParaRPr>
          </a:p>
          <a:p>
            <a:pPr algn="ctr" fontAlgn="ctr">
              <a:lnSpc>
                <a:spcPct val="120000"/>
              </a:lnSpc>
              <a:spcBef>
                <a:spcPts val="140"/>
              </a:spcBef>
              <a:spcAft>
                <a:spcPts val="140"/>
              </a:spcAft>
              <a:buNone/>
            </a:pPr>
            <a:r>
              <a:rPr lang="es-ES_tradnl" dirty="0" smtClean="0">
                <a:solidFill>
                  <a:srgbClr val="000000"/>
                </a:solidFill>
                <a:latin typeface="Times"/>
                <a:ea typeface="Times New Roman"/>
                <a:cs typeface="Times"/>
              </a:rPr>
              <a:t>DECRETA:</a:t>
            </a:r>
            <a:endParaRPr lang="es-ES" dirty="0" smtClean="0">
              <a:latin typeface="Times New Roman"/>
              <a:ea typeface="Times New Roman"/>
            </a:endParaRPr>
          </a:p>
          <a:p>
            <a:pPr indent="179705" algn="just" fontAlgn="ctr">
              <a:lnSpc>
                <a:spcPct val="120000"/>
              </a:lnSpc>
              <a:spcBef>
                <a:spcPts val="140"/>
              </a:spcBef>
              <a:spcAft>
                <a:spcPts val="140"/>
              </a:spcAft>
              <a:buNone/>
            </a:pPr>
            <a:r>
              <a:rPr lang="es-ES_tradnl" dirty="0" smtClean="0">
                <a:solidFill>
                  <a:srgbClr val="000000"/>
                </a:solidFill>
                <a:latin typeface="Times"/>
                <a:ea typeface="Times New Roman"/>
                <a:cs typeface="Times"/>
              </a:rPr>
              <a:t>Artículo 1°. Todas las empresas que desarrollen sus actividades en Colombia adoptarán las Normas Internacionales de Información Financiera para la presentación de sus informes contables.</a:t>
            </a:r>
            <a:endParaRPr lang="es-ES" dirty="0" smtClean="0">
              <a:latin typeface="Times New Roman"/>
              <a:ea typeface="Times New Roman"/>
            </a:endParaRPr>
          </a:p>
          <a:p>
            <a:pPr indent="179705" algn="just" fontAlgn="ctr">
              <a:lnSpc>
                <a:spcPct val="120000"/>
              </a:lnSpc>
              <a:spcBef>
                <a:spcPts val="140"/>
              </a:spcBef>
              <a:spcAft>
                <a:spcPts val="140"/>
              </a:spcAft>
              <a:buNone/>
            </a:pPr>
            <a:r>
              <a:rPr lang="es-ES_tradnl" dirty="0" smtClean="0">
                <a:solidFill>
                  <a:srgbClr val="000000"/>
                </a:solidFill>
                <a:latin typeface="Times"/>
                <a:ea typeface="Times New Roman"/>
                <a:cs typeface="Times"/>
              </a:rPr>
              <a:t>Artículo 2°. El Ministerio de Comercio, Industria y Turismo será el encargado de garantizar el diseño e implementación de estas normas.</a:t>
            </a:r>
            <a:endParaRPr lang="es-ES" dirty="0" smtClean="0">
              <a:latin typeface="Times New Roman"/>
              <a:ea typeface="Times New Roman"/>
            </a:endParaRPr>
          </a:p>
          <a:p>
            <a:pPr indent="179705" algn="just" fontAlgn="ctr">
              <a:lnSpc>
                <a:spcPct val="120000"/>
              </a:lnSpc>
              <a:spcBef>
                <a:spcPts val="140"/>
              </a:spcBef>
              <a:spcAft>
                <a:spcPts val="140"/>
              </a:spcAft>
              <a:buNone/>
            </a:pPr>
            <a:r>
              <a:rPr lang="es-ES_tradnl" dirty="0" smtClean="0">
                <a:solidFill>
                  <a:srgbClr val="000000"/>
                </a:solidFill>
                <a:latin typeface="Times"/>
                <a:ea typeface="Times New Roman"/>
                <a:cs typeface="Times"/>
              </a:rPr>
              <a:t>Artículo 3°. Todas las empresas tendrán como fecha límite para la implementación de las Normas Internacionales de Información Financiera el año 2010. No obstante, cuando se trate de pequeñas y medianas empresas o cuando una empresa deba presentar informes financieros en el exterior, este límite se extenderá hasta el año 2012.</a:t>
            </a:r>
            <a:endParaRPr lang="es-ES" dirty="0" smtClean="0">
              <a:latin typeface="Times New Roman"/>
              <a:ea typeface="Times New Roman"/>
            </a:endParaRPr>
          </a:p>
          <a:p>
            <a:pPr indent="179705" algn="just" fontAlgn="ctr">
              <a:lnSpc>
                <a:spcPct val="120000"/>
              </a:lnSpc>
              <a:spcBef>
                <a:spcPts val="140"/>
              </a:spcBef>
              <a:spcAft>
                <a:spcPts val="140"/>
              </a:spcAft>
              <a:buNone/>
            </a:pPr>
            <a:r>
              <a:rPr lang="es-ES_tradnl" dirty="0" smtClean="0">
                <a:solidFill>
                  <a:srgbClr val="000000"/>
                </a:solidFill>
                <a:latin typeface="Times"/>
                <a:ea typeface="Times New Roman"/>
                <a:cs typeface="Times"/>
              </a:rPr>
              <a:t>Artículo 4°.</a:t>
            </a:r>
            <a:r>
              <a:rPr lang="es-ES_tradnl" i="1" dirty="0" smtClean="0">
                <a:solidFill>
                  <a:srgbClr val="000000"/>
                </a:solidFill>
                <a:latin typeface="Times"/>
                <a:ea typeface="Times New Roman"/>
                <a:cs typeface="Times"/>
              </a:rPr>
              <a:t> </a:t>
            </a:r>
            <a:r>
              <a:rPr lang="es-ES_tradnl" i="1" dirty="0" smtClean="0">
                <a:solidFill>
                  <a:srgbClr val="000000"/>
                </a:solidFill>
                <a:latin typeface="Times Italic"/>
                <a:ea typeface="Times New Roman"/>
                <a:cs typeface="Times Italic"/>
              </a:rPr>
              <a:t>Vigencia</a:t>
            </a:r>
            <a:r>
              <a:rPr lang="es-ES_tradnl" i="1" dirty="0" smtClean="0">
                <a:solidFill>
                  <a:srgbClr val="000000"/>
                </a:solidFill>
                <a:latin typeface="Times"/>
                <a:ea typeface="Times New Roman"/>
                <a:cs typeface="Times"/>
              </a:rPr>
              <a:t>. </a:t>
            </a:r>
            <a:r>
              <a:rPr lang="es-ES_tradnl" dirty="0" smtClean="0">
                <a:solidFill>
                  <a:srgbClr val="000000"/>
                </a:solidFill>
                <a:latin typeface="Times"/>
                <a:ea typeface="Times New Roman"/>
                <a:cs typeface="Times"/>
              </a:rPr>
              <a:t>La presente ley rige a partir de la fecha de su publicación y deroga las disposiciones que le sean contrarias.</a:t>
            </a:r>
            <a:endParaRPr lang="es-ES" dirty="0" smtClean="0">
              <a:latin typeface="Times New Roman"/>
              <a:ea typeface="Times New Roman"/>
            </a:endParaRPr>
          </a:p>
          <a:p>
            <a:pPr indent="179705" algn="r" fontAlgn="ctr">
              <a:lnSpc>
                <a:spcPct val="120000"/>
              </a:lnSpc>
              <a:spcBef>
                <a:spcPts val="140"/>
              </a:spcBef>
              <a:spcAft>
                <a:spcPts val="140"/>
              </a:spcAft>
              <a:buNone/>
            </a:pPr>
            <a:r>
              <a:rPr lang="es-ES_tradnl" i="1" dirty="0" smtClean="0">
                <a:solidFill>
                  <a:srgbClr val="000000"/>
                </a:solidFill>
                <a:latin typeface="Times Italic"/>
                <a:ea typeface="Times New Roman"/>
                <a:cs typeface="Times Italic"/>
              </a:rPr>
              <a:t>Simón Gaviria Muñoz, David Luna Sánchez,</a:t>
            </a:r>
            <a:endParaRPr lang="es-ES" dirty="0" smtClean="0">
              <a:latin typeface="Times New Roman"/>
              <a:ea typeface="Times New Roman"/>
            </a:endParaRPr>
          </a:p>
          <a:p>
            <a:pPr indent="179705" algn="r" fontAlgn="ctr">
              <a:lnSpc>
                <a:spcPct val="120000"/>
              </a:lnSpc>
              <a:spcBef>
                <a:spcPts val="140"/>
              </a:spcBef>
              <a:spcAft>
                <a:spcPts val="140"/>
              </a:spcAft>
              <a:buNone/>
            </a:pPr>
            <a:r>
              <a:rPr lang="es-ES_tradnl" dirty="0" smtClean="0">
                <a:solidFill>
                  <a:srgbClr val="000000"/>
                </a:solidFill>
                <a:latin typeface="Times"/>
                <a:ea typeface="Times New Roman"/>
                <a:cs typeface="Times"/>
              </a:rPr>
              <a:t>Representantes a la Cámara</a:t>
            </a:r>
            <a:r>
              <a:rPr lang="es-ES_tradnl" i="1" dirty="0" smtClean="0">
                <a:solidFill>
                  <a:srgbClr val="000000"/>
                </a:solidFill>
                <a:latin typeface="Times"/>
                <a:ea typeface="Times New Roman"/>
                <a:cs typeface="Times"/>
              </a:rPr>
              <a:t>.</a:t>
            </a:r>
          </a:p>
          <a:p>
            <a:pPr indent="179705" algn="r" fontAlgn="ctr">
              <a:lnSpc>
                <a:spcPct val="120000"/>
              </a:lnSpc>
              <a:spcBef>
                <a:spcPts val="140"/>
              </a:spcBef>
              <a:spcAft>
                <a:spcPts val="140"/>
              </a:spcAft>
              <a:buNone/>
            </a:pPr>
            <a:r>
              <a:rPr lang="es-ES" sz="2100" dirty="0" smtClean="0">
                <a:latin typeface="Times New Roman"/>
                <a:ea typeface="Times New Roman"/>
                <a:hlinkClick r:id="rId2"/>
              </a:rPr>
              <a:t>http://winaricaurte.imprenta.gov.co:7778/gacetap/gaceta.mostrar_documento?p_tipo=05&amp;p_numero=165&amp;p_consec=16616</a:t>
            </a:r>
            <a:r>
              <a:rPr lang="es-ES" sz="2500" dirty="0" smtClean="0">
                <a:latin typeface="Times New Roman"/>
                <a:ea typeface="Times New Roman"/>
              </a:rPr>
              <a:t> </a:t>
            </a:r>
          </a:p>
          <a:p>
            <a:pPr>
              <a:buNone/>
            </a:pPr>
            <a:endParaRPr lang="es-CO" dirty="0"/>
          </a:p>
        </p:txBody>
      </p:sp>
      <p:sp>
        <p:nvSpPr>
          <p:cNvPr id="4" name="Slide Number Placeholder 3"/>
          <p:cNvSpPr>
            <a:spLocks noGrp="1"/>
          </p:cNvSpPr>
          <p:nvPr>
            <p:ph type="sldNum" sz="quarter" idx="12"/>
          </p:nvPr>
        </p:nvSpPr>
        <p:spPr/>
        <p:txBody>
          <a:bodyPr/>
          <a:lstStyle/>
          <a:p>
            <a:fld id="{62472563-DF12-4A22-8DC6-35571EF480E4}" type="slidenum">
              <a:rPr lang="es-CO" smtClean="0"/>
              <a:pPr/>
              <a:t>8</a:t>
            </a:fld>
            <a:endParaRPr lang="es-C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IFRS </a:t>
            </a:r>
            <a:r>
              <a:rPr lang="es-CO" dirty="0" err="1" smtClean="0"/>
              <a:t>Taxonomy</a:t>
            </a:r>
            <a:r>
              <a:rPr lang="es-CO" dirty="0" smtClean="0"/>
              <a:t> 2008</a:t>
            </a:r>
            <a:endParaRPr lang="es-CO"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ction="ppaction://hlinkfile"/>
              </a:rPr>
              <a:t>The IASC Foundation publishes IFRS Taxonomy 2008</a:t>
            </a:r>
            <a:endParaRPr lang="en-US" dirty="0" smtClean="0"/>
          </a:p>
          <a:p>
            <a:pPr>
              <a:buNone/>
            </a:pPr>
            <a:r>
              <a:rPr lang="en-US" dirty="0" smtClean="0"/>
              <a:t>	31 March 2008</a:t>
            </a:r>
          </a:p>
          <a:p>
            <a:pPr>
              <a:buNone/>
            </a:pPr>
            <a:r>
              <a:rPr lang="en-US" dirty="0" smtClean="0"/>
              <a:t>	The IASC Foundation’s XBRL Team today announced the release of the near final version of the IFRS Taxonomy 2008. The taxonomy is a complete translation of IFRSs as published in the IFRS Bound Volume 2008 into XBRL and is published in the same languages as the IFRS Bound Volume 2008.</a:t>
            </a:r>
          </a:p>
          <a:p>
            <a:pPr algn="r">
              <a:buNone/>
            </a:pPr>
            <a:r>
              <a:rPr lang="en-US" dirty="0" smtClean="0">
                <a:hlinkClick r:id="rId3"/>
              </a:rPr>
              <a:t>http://www.iasb.org/Home.htm</a:t>
            </a:r>
            <a:r>
              <a:rPr lang="en-US" dirty="0" smtClean="0"/>
              <a:t> </a:t>
            </a:r>
          </a:p>
          <a:p>
            <a:endParaRPr lang="es-CO" dirty="0"/>
          </a:p>
        </p:txBody>
      </p:sp>
      <p:sp>
        <p:nvSpPr>
          <p:cNvPr id="4" name="Slide Number Placeholder 3"/>
          <p:cNvSpPr>
            <a:spLocks noGrp="1"/>
          </p:cNvSpPr>
          <p:nvPr>
            <p:ph type="sldNum" sz="quarter" idx="12"/>
          </p:nvPr>
        </p:nvSpPr>
        <p:spPr/>
        <p:txBody>
          <a:bodyPr/>
          <a:lstStyle/>
          <a:p>
            <a:fld id="{62472563-DF12-4A22-8DC6-35571EF480E4}" type="slidenum">
              <a:rPr lang="es-CO" smtClean="0"/>
              <a:pPr/>
              <a:t>9</a:t>
            </a:fld>
            <a:endParaRPr lang="es-CO"/>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1480</Words>
  <Application>Microsoft Office PowerPoint</Application>
  <PresentationFormat>Presentación en pantalla (4:3)</PresentationFormat>
  <Paragraphs>305</Paragraphs>
  <Slides>28</Slides>
  <Notes>3</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28</vt:i4>
      </vt:variant>
    </vt:vector>
  </HeadingPairs>
  <TitlesOfParts>
    <vt:vector size="30" baseType="lpstr">
      <vt:lpstr>Tema de Office</vt:lpstr>
      <vt:lpstr>SmartDraw</vt:lpstr>
      <vt:lpstr>LA INFORMACIÓN DE LAS UNIVERSIDADES COLOMBIANAS ANTE LA PROPUESTA DE TAXONOMIA IFRS 2008</vt:lpstr>
      <vt:lpstr>Requerimientos del MEN</vt:lpstr>
      <vt:lpstr>Información financiera requerida por el MEN</vt:lpstr>
      <vt:lpstr>Respuesta del MEN</vt:lpstr>
      <vt:lpstr>Respuesta del MEN</vt:lpstr>
      <vt:lpstr>Respuesta del MEN</vt:lpstr>
      <vt:lpstr>Respuesta del MEN</vt:lpstr>
      <vt:lpstr>PROYECTO DE LEY 165 DE 2007 CÁMARA</vt:lpstr>
      <vt:lpstr>IFRS Taxonomy 2008</vt:lpstr>
      <vt:lpstr>Contexto</vt:lpstr>
      <vt:lpstr>ISO 26000</vt:lpstr>
      <vt:lpstr>Financial Stability Forum (FSF)</vt:lpstr>
      <vt:lpstr>Macroeconomic Policy and Data Transparency</vt:lpstr>
      <vt:lpstr>Institutional and Market Infrastructure</vt:lpstr>
      <vt:lpstr>Financial Regulation and Supervision</vt:lpstr>
      <vt:lpstr>International Valuation Standards Committee (IVSC)</vt:lpstr>
      <vt:lpstr>Enhanced Business Reporting (EBR)</vt:lpstr>
      <vt:lpstr>XBRL</vt:lpstr>
      <vt:lpstr>XBRL - SEC</vt:lpstr>
      <vt:lpstr>XBRL en Colombia</vt:lpstr>
      <vt:lpstr>Reseña Histórica y Evolución </vt:lpstr>
      <vt:lpstr>Overview of the XBRL process</vt:lpstr>
      <vt:lpstr>Taxonomía</vt:lpstr>
      <vt:lpstr>Atributos de un elemento</vt:lpstr>
      <vt:lpstr>Taxonomy Elements - Schema</vt:lpstr>
      <vt:lpstr>Enlaces</vt:lpstr>
      <vt:lpstr>Bases Informáticas para XBRL Informe XBRL (Ejemplo)</vt:lpstr>
      <vt:lpstr>IASC</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INFORMACIÓN DE LAS UNIVERSIDADES COLOMBIANAS ANTE LA PROPUESTA DE TAXONOMIA IFRS 2008</dc:title>
  <dc:creator>hbermude</dc:creator>
  <cp:lastModifiedBy>hbermude</cp:lastModifiedBy>
  <cp:revision>59</cp:revision>
  <dcterms:created xsi:type="dcterms:W3CDTF">2008-05-19T15:20:13Z</dcterms:created>
  <dcterms:modified xsi:type="dcterms:W3CDTF">2008-05-21T20:36:14Z</dcterms:modified>
</cp:coreProperties>
</file>