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0" autoAdjust="0"/>
    <p:restoredTop sz="94660"/>
  </p:normalViewPr>
  <p:slideViewPr>
    <p:cSldViewPr>
      <p:cViewPr>
        <p:scale>
          <a:sx n="94" d="100"/>
          <a:sy n="94" d="100"/>
        </p:scale>
        <p:origin x="420"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dirty="0" smtClean="0"/>
              <a:t>Haga clic para modificar el estilo de título del patrón</a:t>
            </a:r>
            <a:endParaRPr lang="es-CO"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CO" dirty="0"/>
          </a:p>
        </p:txBody>
      </p:sp>
      <p:sp>
        <p:nvSpPr>
          <p:cNvPr id="4" name="3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7314588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421439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130661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23217718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9488070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3770137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392786490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15045962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326230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89660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55E04E1-E3E7-4B81-BBCC-5D0F6BD3706F}" type="datetimeFigureOut">
              <a:rPr lang="es-CO" smtClean="0"/>
              <a:t>29/03/2013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1843A67-1157-42AF-A7ED-9C06AA29067F}" type="slidenum">
              <a:rPr lang="es-CO" smtClean="0"/>
              <a:t>‹#›</a:t>
            </a:fld>
            <a:endParaRPr lang="es-CO"/>
          </a:p>
        </p:txBody>
      </p:sp>
    </p:spTree>
    <p:extLst>
      <p:ext uri="{BB962C8B-B14F-4D97-AF65-F5344CB8AC3E}">
        <p14:creationId xmlns:p14="http://schemas.microsoft.com/office/powerpoint/2010/main" val="321348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8 Image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2" name="1 Marcador de título"/>
          <p:cNvSpPr>
            <a:spLocks noGrp="1"/>
          </p:cNvSpPr>
          <p:nvPr>
            <p:ph type="title"/>
          </p:nvPr>
        </p:nvSpPr>
        <p:spPr>
          <a:xfrm>
            <a:off x="683568" y="1061864"/>
            <a:ext cx="822960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CO" dirty="0"/>
          </a:p>
        </p:txBody>
      </p:sp>
      <p:sp>
        <p:nvSpPr>
          <p:cNvPr id="3" name="2 Marcador de texto"/>
          <p:cNvSpPr>
            <a:spLocks noGrp="1"/>
          </p:cNvSpPr>
          <p:nvPr>
            <p:ph type="body" idx="1"/>
          </p:nvPr>
        </p:nvSpPr>
        <p:spPr>
          <a:xfrm>
            <a:off x="683568" y="2420888"/>
            <a:ext cx="8208912" cy="3240361"/>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E04E1-E3E7-4B81-BBCC-5D0F6BD3706F}" type="datetimeFigureOut">
              <a:rPr lang="es-CO" smtClean="0"/>
              <a:t>29/03/2013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43A67-1157-42AF-A7ED-9C06AA29067F}" type="slidenum">
              <a:rPr lang="es-CO" smtClean="0"/>
              <a:t>‹#›</a:t>
            </a:fld>
            <a:endParaRPr lang="es-CO"/>
          </a:p>
        </p:txBody>
      </p:sp>
    </p:spTree>
    <p:extLst>
      <p:ext uri="{BB962C8B-B14F-4D97-AF65-F5344CB8AC3E}">
        <p14:creationId xmlns:p14="http://schemas.microsoft.com/office/powerpoint/2010/main" val="1076983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2">
            <p:tnLst>
              <p:par>
                <p:cTn presetID="2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3">
            <p:tnLst>
              <p:par>
                <p:cTn presetID="2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4">
            <p:tnLst>
              <p:par>
                <p:cTn presetID="2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5">
            <p:tnLst>
              <p:par>
                <p:cTn presetID="2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Lst>
      </p:bldP>
    </p:bldLst>
  </p:timing>
  <p:txStyles>
    <p:titleStyle>
      <a:lvl1pPr algn="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11560" y="2492896"/>
            <a:ext cx="7772400" cy="1872208"/>
          </a:xfrm>
        </p:spPr>
        <p:txBody>
          <a:bodyPr/>
          <a:lstStyle/>
          <a:p>
            <a:pPr algn="ctr"/>
            <a:r>
              <a:rPr lang="es-CO" dirty="0"/>
              <a:t>IDEAS PARA LA MODERNIZACIÓN DE LOS DERECHOS DE LOS REVISORES FISCALES</a:t>
            </a:r>
          </a:p>
        </p:txBody>
      </p:sp>
      <p:sp>
        <p:nvSpPr>
          <p:cNvPr id="5" name="4 Subtítulo"/>
          <p:cNvSpPr>
            <a:spLocks noGrp="1"/>
          </p:cNvSpPr>
          <p:nvPr>
            <p:ph type="subTitle" idx="1"/>
          </p:nvPr>
        </p:nvSpPr>
        <p:spPr>
          <a:xfrm>
            <a:off x="899592" y="5085184"/>
            <a:ext cx="7704856" cy="504056"/>
          </a:xfrm>
        </p:spPr>
        <p:txBody>
          <a:bodyPr/>
          <a:lstStyle/>
          <a:p>
            <a:pPr algn="r"/>
            <a:r>
              <a:rPr lang="es-CO" dirty="0" smtClean="0"/>
              <a:t>Hernando Bermúdez Gómez</a:t>
            </a:r>
            <a:endParaRPr lang="es-CO" dirty="0"/>
          </a:p>
        </p:txBody>
      </p:sp>
    </p:spTree>
    <p:extLst>
      <p:ext uri="{BB962C8B-B14F-4D97-AF65-F5344CB8AC3E}">
        <p14:creationId xmlns:p14="http://schemas.microsoft.com/office/powerpoint/2010/main" val="54766650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Consideraciones generales</a:t>
            </a:r>
          </a:p>
        </p:txBody>
      </p:sp>
      <p:sp>
        <p:nvSpPr>
          <p:cNvPr id="3" name="2 Marcador de contenido"/>
          <p:cNvSpPr>
            <a:spLocks noGrp="1"/>
          </p:cNvSpPr>
          <p:nvPr>
            <p:ph idx="1"/>
          </p:nvPr>
        </p:nvSpPr>
        <p:spPr/>
        <p:txBody>
          <a:bodyPr/>
          <a:lstStyle/>
          <a:p>
            <a:r>
              <a:rPr lang="es-CO" dirty="0"/>
              <a:t>Planteamiento del </a:t>
            </a:r>
            <a:r>
              <a:rPr lang="es-CO" dirty="0" smtClean="0"/>
              <a:t>problema</a:t>
            </a:r>
          </a:p>
          <a:p>
            <a:r>
              <a:rPr lang="es-CO" dirty="0"/>
              <a:t>Oportunidad de este </a:t>
            </a:r>
            <a:r>
              <a:rPr lang="es-CO" dirty="0" smtClean="0"/>
              <a:t>planteamiento</a:t>
            </a:r>
          </a:p>
          <a:p>
            <a:r>
              <a:rPr lang="es-CO" dirty="0"/>
              <a:t>Intervención </a:t>
            </a:r>
            <a:r>
              <a:rPr lang="es-CO" dirty="0" smtClean="0"/>
              <a:t>legislativa</a:t>
            </a:r>
          </a:p>
          <a:p>
            <a:r>
              <a:rPr lang="es-CO" dirty="0"/>
              <a:t>Naturaleza de los </a:t>
            </a:r>
            <a:r>
              <a:rPr lang="es-CO" dirty="0" smtClean="0"/>
              <a:t>derechos</a:t>
            </a:r>
          </a:p>
          <a:p>
            <a:r>
              <a:rPr lang="es-CO" dirty="0"/>
              <a:t>Generalidad o especialidad de los </a:t>
            </a:r>
            <a:r>
              <a:rPr lang="es-CO" dirty="0" smtClean="0"/>
              <a:t>derechos</a:t>
            </a:r>
          </a:p>
          <a:p>
            <a:r>
              <a:rPr lang="es-CO" dirty="0"/>
              <a:t>Contenido de los derechos</a:t>
            </a:r>
          </a:p>
        </p:txBody>
      </p:sp>
    </p:spTree>
    <p:extLst>
      <p:ext uri="{BB962C8B-B14F-4D97-AF65-F5344CB8AC3E}">
        <p14:creationId xmlns:p14="http://schemas.microsoft.com/office/powerpoint/2010/main" val="154186642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Consideraciones </a:t>
            </a:r>
            <a:r>
              <a:rPr lang="es-CO" dirty="0" smtClean="0"/>
              <a:t>particulares (1)</a:t>
            </a:r>
            <a:endParaRPr lang="es-CO" dirty="0"/>
          </a:p>
        </p:txBody>
      </p:sp>
      <p:sp>
        <p:nvSpPr>
          <p:cNvPr id="3" name="2 Marcador de contenido"/>
          <p:cNvSpPr>
            <a:spLocks noGrp="1"/>
          </p:cNvSpPr>
          <p:nvPr>
            <p:ph idx="1"/>
          </p:nvPr>
        </p:nvSpPr>
        <p:spPr/>
        <p:txBody>
          <a:bodyPr/>
          <a:lstStyle/>
          <a:p>
            <a:r>
              <a:rPr lang="es-CO" dirty="0"/>
              <a:t>Existencia obligatoria del cargo de revisor </a:t>
            </a:r>
            <a:r>
              <a:rPr lang="es-CO" dirty="0" smtClean="0"/>
              <a:t>fiscal</a:t>
            </a:r>
          </a:p>
          <a:p>
            <a:r>
              <a:rPr lang="es-CO" dirty="0"/>
              <a:t>Reserva en favor de la </a:t>
            </a:r>
            <a:r>
              <a:rPr lang="es-CO" dirty="0" smtClean="0"/>
              <a:t>profesión</a:t>
            </a:r>
          </a:p>
          <a:p>
            <a:r>
              <a:rPr lang="es-CO" dirty="0" smtClean="0"/>
              <a:t>Nombramiento</a:t>
            </a:r>
          </a:p>
          <a:p>
            <a:r>
              <a:rPr lang="es-CO" dirty="0"/>
              <a:t>Inhabilidades e </a:t>
            </a:r>
            <a:r>
              <a:rPr lang="es-CO" dirty="0" smtClean="0"/>
              <a:t>incompatibilidades</a:t>
            </a:r>
          </a:p>
          <a:p>
            <a:r>
              <a:rPr lang="es-CO" dirty="0" smtClean="0"/>
              <a:t>Limitaciones</a:t>
            </a:r>
          </a:p>
          <a:p>
            <a:r>
              <a:rPr lang="es-CO" dirty="0"/>
              <a:t>Pronta y razonada resolución de la </a:t>
            </a:r>
            <a:r>
              <a:rPr lang="es-CO" dirty="0" smtClean="0"/>
              <a:t>posesión</a:t>
            </a:r>
          </a:p>
          <a:p>
            <a:r>
              <a:rPr lang="es-CO" dirty="0"/>
              <a:t>Empalme con el antecesor</a:t>
            </a:r>
          </a:p>
        </p:txBody>
      </p:sp>
    </p:spTree>
    <p:extLst>
      <p:ext uri="{BB962C8B-B14F-4D97-AF65-F5344CB8AC3E}">
        <p14:creationId xmlns:p14="http://schemas.microsoft.com/office/powerpoint/2010/main" val="1154348256"/>
      </p:ext>
    </p:extLst>
  </p:cSld>
  <p:clrMapOvr>
    <a:masterClrMapping/>
  </p:clrMapOvr>
  <p:transition spd="slow">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Consideraciones </a:t>
            </a:r>
            <a:r>
              <a:rPr lang="es-CO" dirty="0" smtClean="0"/>
              <a:t>particulares (2)</a:t>
            </a:r>
            <a:endParaRPr lang="es-CO" dirty="0"/>
          </a:p>
        </p:txBody>
      </p:sp>
      <p:sp>
        <p:nvSpPr>
          <p:cNvPr id="3" name="2 Marcador de contenido"/>
          <p:cNvSpPr>
            <a:spLocks noGrp="1"/>
          </p:cNvSpPr>
          <p:nvPr>
            <p:ph idx="1"/>
          </p:nvPr>
        </p:nvSpPr>
        <p:spPr/>
        <p:txBody>
          <a:bodyPr/>
          <a:lstStyle/>
          <a:p>
            <a:r>
              <a:rPr lang="es-CO" dirty="0"/>
              <a:t>Permanencia en el </a:t>
            </a:r>
            <a:r>
              <a:rPr lang="es-CO" dirty="0" smtClean="0"/>
              <a:t>cargo</a:t>
            </a:r>
          </a:p>
          <a:p>
            <a:r>
              <a:rPr lang="es-CO" dirty="0" smtClean="0"/>
              <a:t>Remuneración</a:t>
            </a:r>
          </a:p>
          <a:p>
            <a:r>
              <a:rPr lang="es-CO" dirty="0"/>
              <a:t>Acceso a la </a:t>
            </a:r>
            <a:r>
              <a:rPr lang="es-CO" dirty="0" smtClean="0"/>
              <a:t>evidencia</a:t>
            </a:r>
          </a:p>
          <a:p>
            <a:r>
              <a:rPr lang="es-CO" dirty="0"/>
              <a:t>Compromiso con la programación del </a:t>
            </a:r>
            <a:r>
              <a:rPr lang="es-CO" dirty="0" smtClean="0"/>
              <a:t>trabajo</a:t>
            </a:r>
          </a:p>
          <a:p>
            <a:r>
              <a:rPr lang="es-CO" dirty="0"/>
              <a:t>Lealtad y transparencia para con el </a:t>
            </a:r>
            <a:r>
              <a:rPr lang="es-CO" dirty="0" smtClean="0"/>
              <a:t>revisor</a:t>
            </a:r>
          </a:p>
          <a:p>
            <a:r>
              <a:rPr lang="es-CO" dirty="0"/>
              <a:t>Respeto del rol de </a:t>
            </a:r>
            <a:r>
              <a:rPr lang="es-CO" dirty="0" smtClean="0"/>
              <a:t>asegurador</a:t>
            </a:r>
          </a:p>
          <a:p>
            <a:r>
              <a:rPr lang="es-CO" dirty="0"/>
              <a:t>Auditoría sobre el cumplimiento de regulaciones</a:t>
            </a:r>
          </a:p>
        </p:txBody>
      </p:sp>
    </p:spTree>
    <p:extLst>
      <p:ext uri="{BB962C8B-B14F-4D97-AF65-F5344CB8AC3E}">
        <p14:creationId xmlns:p14="http://schemas.microsoft.com/office/powerpoint/2010/main" val="4050731971"/>
      </p:ext>
    </p:extLst>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Consideraciones </a:t>
            </a:r>
            <a:r>
              <a:rPr lang="es-CO" dirty="0" smtClean="0"/>
              <a:t>particulares (3)</a:t>
            </a:r>
            <a:endParaRPr lang="es-CO" dirty="0"/>
          </a:p>
        </p:txBody>
      </p:sp>
      <p:sp>
        <p:nvSpPr>
          <p:cNvPr id="3" name="2 Marcador de contenido"/>
          <p:cNvSpPr>
            <a:spLocks noGrp="1"/>
          </p:cNvSpPr>
          <p:nvPr>
            <p:ph idx="1"/>
          </p:nvPr>
        </p:nvSpPr>
        <p:spPr/>
        <p:txBody>
          <a:bodyPr/>
          <a:lstStyle/>
          <a:p>
            <a:r>
              <a:rPr lang="es-CO" dirty="0"/>
              <a:t>Denuncia de </a:t>
            </a:r>
            <a:r>
              <a:rPr lang="es-CO" dirty="0" smtClean="0"/>
              <a:t>irregularidades</a:t>
            </a:r>
          </a:p>
          <a:p>
            <a:r>
              <a:rPr lang="es-CO" dirty="0"/>
              <a:t>Colaboración con las </a:t>
            </a:r>
            <a:r>
              <a:rPr lang="es-CO" dirty="0" smtClean="0"/>
              <a:t>Autoridades</a:t>
            </a:r>
          </a:p>
          <a:p>
            <a:r>
              <a:rPr lang="es-CO" dirty="0"/>
              <a:t>Preparación, conservación y exhibición de </a:t>
            </a:r>
            <a:r>
              <a:rPr lang="es-CO" dirty="0" smtClean="0"/>
              <a:t>documentos</a:t>
            </a:r>
          </a:p>
          <a:p>
            <a:r>
              <a:rPr lang="es-CO" dirty="0"/>
              <a:t>Medidas de conservación y seguridad de los </a:t>
            </a:r>
            <a:r>
              <a:rPr lang="es-CO" dirty="0" smtClean="0"/>
              <a:t>bienes</a:t>
            </a:r>
          </a:p>
          <a:p>
            <a:r>
              <a:rPr lang="es-CO" dirty="0"/>
              <a:t>Control permanente sobre los valores </a:t>
            </a:r>
            <a:r>
              <a:rPr lang="es-CO" dirty="0" smtClean="0"/>
              <a:t>sociales</a:t>
            </a:r>
          </a:p>
          <a:p>
            <a:r>
              <a:rPr lang="es-CO" dirty="0"/>
              <a:t>Auditoría sobre el control </a:t>
            </a:r>
            <a:r>
              <a:rPr lang="es-CO" dirty="0" smtClean="0"/>
              <a:t>interno</a:t>
            </a:r>
          </a:p>
          <a:p>
            <a:r>
              <a:rPr lang="es-CO" dirty="0"/>
              <a:t>Dictamen sobre estados financieros</a:t>
            </a:r>
          </a:p>
        </p:txBody>
      </p:sp>
    </p:spTree>
    <p:extLst>
      <p:ext uri="{BB962C8B-B14F-4D97-AF65-F5344CB8AC3E}">
        <p14:creationId xmlns:p14="http://schemas.microsoft.com/office/powerpoint/2010/main" val="1527811236"/>
      </p:ext>
    </p:extLst>
  </p:cSld>
  <p:clrMapOvr>
    <a:masterClrMapping/>
  </p:clrMapOvr>
  <p:transition spd="slow">
    <p:push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Consideraciones </a:t>
            </a:r>
            <a:r>
              <a:rPr lang="es-CO" dirty="0" smtClean="0"/>
              <a:t>particulares (4)</a:t>
            </a:r>
            <a:endParaRPr lang="es-CO" dirty="0"/>
          </a:p>
        </p:txBody>
      </p:sp>
      <p:sp>
        <p:nvSpPr>
          <p:cNvPr id="3" name="2 Marcador de contenido"/>
          <p:cNvSpPr>
            <a:spLocks noGrp="1"/>
          </p:cNvSpPr>
          <p:nvPr>
            <p:ph idx="1"/>
          </p:nvPr>
        </p:nvSpPr>
        <p:spPr/>
        <p:txBody>
          <a:bodyPr/>
          <a:lstStyle/>
          <a:p>
            <a:r>
              <a:rPr lang="es-CO" dirty="0"/>
              <a:t>Libertad de </a:t>
            </a:r>
            <a:r>
              <a:rPr lang="es-CO" dirty="0" smtClean="0"/>
              <a:t>opinión</a:t>
            </a:r>
          </a:p>
          <a:p>
            <a:r>
              <a:rPr lang="es-CO" dirty="0"/>
              <a:t>Informes </a:t>
            </a:r>
            <a:r>
              <a:rPr lang="es-CO" dirty="0" smtClean="0"/>
              <a:t>intermedios</a:t>
            </a:r>
          </a:p>
          <a:p>
            <a:r>
              <a:rPr lang="es-CO" dirty="0"/>
              <a:t>Convocatoria de los órganos de las </a:t>
            </a:r>
            <a:r>
              <a:rPr lang="es-CO" dirty="0" smtClean="0"/>
              <a:t>entidades</a:t>
            </a:r>
          </a:p>
          <a:p>
            <a:r>
              <a:rPr lang="es-CO" dirty="0"/>
              <a:t>Otras </a:t>
            </a:r>
            <a:r>
              <a:rPr lang="es-CO" dirty="0" smtClean="0"/>
              <a:t>funciones</a:t>
            </a:r>
          </a:p>
          <a:p>
            <a:r>
              <a:rPr lang="es-CO" dirty="0" smtClean="0"/>
              <a:t>Auxiliares</a:t>
            </a:r>
          </a:p>
          <a:p>
            <a:r>
              <a:rPr lang="es-CO" dirty="0"/>
              <a:t>Suspensión de </a:t>
            </a:r>
            <a:r>
              <a:rPr lang="es-CO" dirty="0" smtClean="0"/>
              <a:t>actividades</a:t>
            </a:r>
          </a:p>
          <a:p>
            <a:r>
              <a:rPr lang="es-CO" dirty="0"/>
              <a:t>Remoción</a:t>
            </a:r>
          </a:p>
        </p:txBody>
      </p:sp>
    </p:spTree>
    <p:extLst>
      <p:ext uri="{BB962C8B-B14F-4D97-AF65-F5344CB8AC3E}">
        <p14:creationId xmlns:p14="http://schemas.microsoft.com/office/powerpoint/2010/main" val="2173639235"/>
      </p:ext>
    </p:extLst>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Consideraciones </a:t>
            </a:r>
            <a:r>
              <a:rPr lang="es-CO" dirty="0" smtClean="0"/>
              <a:t>particulares (5)</a:t>
            </a:r>
            <a:endParaRPr lang="es-CO" dirty="0"/>
          </a:p>
        </p:txBody>
      </p:sp>
      <p:sp>
        <p:nvSpPr>
          <p:cNvPr id="3" name="2 Marcador de contenido"/>
          <p:cNvSpPr>
            <a:spLocks noGrp="1"/>
          </p:cNvSpPr>
          <p:nvPr>
            <p:ph idx="1"/>
          </p:nvPr>
        </p:nvSpPr>
        <p:spPr/>
        <p:txBody>
          <a:bodyPr/>
          <a:lstStyle/>
          <a:p>
            <a:r>
              <a:rPr lang="es-CO" dirty="0"/>
              <a:t>Responsabilidad </a:t>
            </a:r>
            <a:r>
              <a:rPr lang="es-CO" dirty="0" smtClean="0"/>
              <a:t>patrimonial</a:t>
            </a:r>
          </a:p>
          <a:p>
            <a:r>
              <a:rPr lang="es-CO" dirty="0"/>
              <a:t>Responsabilidad </a:t>
            </a:r>
            <a:r>
              <a:rPr lang="es-CO" dirty="0" smtClean="0"/>
              <a:t>penal</a:t>
            </a:r>
          </a:p>
          <a:p>
            <a:r>
              <a:rPr lang="es-CO" dirty="0"/>
              <a:t>Evaluación por </a:t>
            </a:r>
            <a:r>
              <a:rPr lang="es-CO" dirty="0" smtClean="0"/>
              <a:t>pares</a:t>
            </a:r>
          </a:p>
          <a:p>
            <a:r>
              <a:rPr lang="es-CO" dirty="0"/>
              <a:t>Dedicación de los </a:t>
            </a:r>
            <a:r>
              <a:rPr lang="es-CO" dirty="0" smtClean="0"/>
              <a:t>juzgadores</a:t>
            </a:r>
          </a:p>
          <a:p>
            <a:r>
              <a:rPr lang="es-CO" dirty="0"/>
              <a:t>Penas justas</a:t>
            </a:r>
          </a:p>
        </p:txBody>
      </p:sp>
    </p:spTree>
    <p:extLst>
      <p:ext uri="{BB962C8B-B14F-4D97-AF65-F5344CB8AC3E}">
        <p14:creationId xmlns:p14="http://schemas.microsoft.com/office/powerpoint/2010/main" val="2425267058"/>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Reflexión final</a:t>
            </a:r>
            <a:endParaRPr lang="es-CO" dirty="0"/>
          </a:p>
        </p:txBody>
      </p:sp>
      <p:sp>
        <p:nvSpPr>
          <p:cNvPr id="3" name="2 Marcador de contenido"/>
          <p:cNvSpPr>
            <a:spLocks noGrp="1"/>
          </p:cNvSpPr>
          <p:nvPr>
            <p:ph idx="1"/>
          </p:nvPr>
        </p:nvSpPr>
        <p:spPr/>
        <p:txBody>
          <a:bodyPr/>
          <a:lstStyle/>
          <a:p>
            <a:r>
              <a:rPr lang="es-CO" dirty="0"/>
              <a:t>(…) algunos doctrinantes privados, asumen intelecciones extremas, altamente teóricas, faltas de ecuanimidad, irrazonables, sobre la revisoría fiscal. De tanto postular imágenes idealizadas de la revisoría terminan por desprestigiarla. Para volver las cosas a un estado justo es necesario actuar en defensa de la revisoría.</a:t>
            </a:r>
          </a:p>
        </p:txBody>
      </p:sp>
    </p:spTree>
    <p:extLst>
      <p:ext uri="{BB962C8B-B14F-4D97-AF65-F5344CB8AC3E}">
        <p14:creationId xmlns:p14="http://schemas.microsoft.com/office/powerpoint/2010/main" val="1407053883"/>
      </p:ext>
    </p:extLst>
  </p:cSld>
  <p:clrMapOvr>
    <a:masterClrMapping/>
  </p:clrMapOvr>
  <p:transition spd="slow">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052736"/>
            <a:ext cx="8208912" cy="4608513"/>
          </a:xfrm>
        </p:spPr>
        <p:txBody>
          <a:bodyPr>
            <a:normAutofit/>
          </a:bodyPr>
          <a:lstStyle/>
          <a:p>
            <a:pPr marL="0" indent="0">
              <a:buNone/>
            </a:pPr>
            <a:r>
              <a:rPr lang="es-CO" sz="9600" dirty="0" smtClean="0"/>
              <a:t>Por su amable atención, muchas gracias</a:t>
            </a:r>
            <a:endParaRPr lang="es-CO" sz="9600" dirty="0"/>
          </a:p>
        </p:txBody>
      </p:sp>
    </p:spTree>
    <p:extLst>
      <p:ext uri="{BB962C8B-B14F-4D97-AF65-F5344CB8AC3E}">
        <p14:creationId xmlns:p14="http://schemas.microsoft.com/office/powerpoint/2010/main" val="1311767141"/>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tns:customPropertyEditors xmlns:tns="http://schemas.microsoft.com/office/2006/customDocumentInformationPanel">
  <tns:showOnOpen>false</tns:showOnOpen>
  <tns:defaultPropertyEditorNamespace>Standard properties</tns:defaultPropertyEditorNamespace>
</tns:customPropertyEditors>
</file>

<file path=customXml/itemProps1.xml><?xml version="1.0" encoding="utf-8"?>
<ds:datastoreItem xmlns:ds="http://schemas.openxmlformats.org/officeDocument/2006/customXml" ds:itemID="{930BD1E9-1936-46EE-AA07-195361411A0D}">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otalTime>289</TotalTime>
  <Words>256</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de Office</vt:lpstr>
      <vt:lpstr>IDEAS PARA LA MODERNIZACIÓN DE LOS DERECHOS DE LOS REVISORES FISCALES</vt:lpstr>
      <vt:lpstr>Consideraciones generales</vt:lpstr>
      <vt:lpstr>Consideraciones particulares (1)</vt:lpstr>
      <vt:lpstr>Consideraciones particulares (2)</vt:lpstr>
      <vt:lpstr>Consideraciones particulares (3)</vt:lpstr>
      <vt:lpstr>Consideraciones particulares (4)</vt:lpstr>
      <vt:lpstr>Consideraciones particulares (5)</vt:lpstr>
      <vt:lpstr>Reflexión final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Guillermo Arturo Segura Vargas</dc:creator>
  <cp:lastModifiedBy>Jezreel</cp:lastModifiedBy>
  <cp:revision>25</cp:revision>
  <dcterms:created xsi:type="dcterms:W3CDTF">2013-02-20T22:09:11Z</dcterms:created>
  <dcterms:modified xsi:type="dcterms:W3CDTF">2013-03-29T16:44:31Z</dcterms:modified>
</cp:coreProperties>
</file>