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diagrams/layout13.xml" ContentType="application/vnd.openxmlformats-officedocument.drawingml.diagramLayout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5.xml" ContentType="application/vnd.openxmlformats-officedocument.drawingml.diagramLayout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quickStyle5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1"/>
  </p:notesMasterIdLst>
  <p:sldIdLst>
    <p:sldId id="259" r:id="rId2"/>
    <p:sldId id="256" r:id="rId3"/>
    <p:sldId id="258" r:id="rId4"/>
    <p:sldId id="257" r:id="rId5"/>
    <p:sldId id="309" r:id="rId6"/>
    <p:sldId id="260" r:id="rId7"/>
    <p:sldId id="272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314" r:id="rId16"/>
    <p:sldId id="268" r:id="rId17"/>
    <p:sldId id="269" r:id="rId18"/>
    <p:sldId id="279" r:id="rId19"/>
    <p:sldId id="270" r:id="rId20"/>
    <p:sldId id="271" r:id="rId21"/>
    <p:sldId id="273" r:id="rId22"/>
    <p:sldId id="274" r:id="rId23"/>
    <p:sldId id="275" r:id="rId24"/>
    <p:sldId id="276" r:id="rId25"/>
    <p:sldId id="310" r:id="rId26"/>
    <p:sldId id="277" r:id="rId27"/>
    <p:sldId id="278" r:id="rId28"/>
    <p:sldId id="280" r:id="rId29"/>
    <p:sldId id="281" r:id="rId30"/>
    <p:sldId id="286" r:id="rId31"/>
    <p:sldId id="282" r:id="rId32"/>
    <p:sldId id="285" r:id="rId33"/>
    <p:sldId id="283" r:id="rId34"/>
    <p:sldId id="284" r:id="rId35"/>
    <p:sldId id="311" r:id="rId36"/>
    <p:sldId id="287" r:id="rId37"/>
    <p:sldId id="290" r:id="rId38"/>
    <p:sldId id="289" r:id="rId39"/>
    <p:sldId id="291" r:id="rId40"/>
    <p:sldId id="292" r:id="rId41"/>
    <p:sldId id="293" r:id="rId42"/>
    <p:sldId id="294" r:id="rId43"/>
    <p:sldId id="288" r:id="rId44"/>
    <p:sldId id="295" r:id="rId45"/>
    <p:sldId id="296" r:id="rId46"/>
    <p:sldId id="297" r:id="rId47"/>
    <p:sldId id="298" r:id="rId48"/>
    <p:sldId id="299" r:id="rId49"/>
    <p:sldId id="312" r:id="rId50"/>
    <p:sldId id="301" r:id="rId51"/>
    <p:sldId id="300" r:id="rId52"/>
    <p:sldId id="302" r:id="rId53"/>
    <p:sldId id="303" r:id="rId54"/>
    <p:sldId id="304" r:id="rId55"/>
    <p:sldId id="305" r:id="rId56"/>
    <p:sldId id="306" r:id="rId57"/>
    <p:sldId id="313" r:id="rId58"/>
    <p:sldId id="307" r:id="rId59"/>
    <p:sldId id="308" r:id="rId6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CO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Porcentaje sobre el número de materias</c:v>
                </c:pt>
              </c:strCache>
            </c:strRef>
          </c:tx>
          <c:cat>
            <c:strRef>
              <c:f>Hoja1!$A$2:$A$17</c:f>
              <c:strCache>
                <c:ptCount val="16"/>
                <c:pt idx="0">
                  <c:v>contable</c:v>
                </c:pt>
                <c:pt idx="1">
                  <c:v>flexible</c:v>
                </c:pt>
                <c:pt idx="2">
                  <c:v>cuantitativa</c:v>
                </c:pt>
                <c:pt idx="3">
                  <c:v>económica</c:v>
                </c:pt>
                <c:pt idx="4">
                  <c:v>institucionales</c:v>
                </c:pt>
                <c:pt idx="5">
                  <c:v>administrativa</c:v>
                </c:pt>
                <c:pt idx="6">
                  <c:v>finanzas</c:v>
                </c:pt>
                <c:pt idx="7">
                  <c:v>control</c:v>
                </c:pt>
                <c:pt idx="8">
                  <c:v>gestión</c:v>
                </c:pt>
                <c:pt idx="9">
                  <c:v>jurídica</c:v>
                </c:pt>
                <c:pt idx="10">
                  <c:v>investigación</c:v>
                </c:pt>
                <c:pt idx="11">
                  <c:v>tributaria</c:v>
                </c:pt>
                <c:pt idx="12">
                  <c:v>idiomas</c:v>
                </c:pt>
                <c:pt idx="13">
                  <c:v>informática</c:v>
                </c:pt>
                <c:pt idx="14">
                  <c:v>comunicativo</c:v>
                </c:pt>
                <c:pt idx="15">
                  <c:v>prácticas</c:v>
                </c:pt>
              </c:strCache>
            </c:strRef>
          </c:cat>
          <c:val>
            <c:numRef>
              <c:f>Hoja1!$B$2:$B$17</c:f>
              <c:numCache>
                <c:formatCode>General</c:formatCode>
                <c:ptCount val="16"/>
                <c:pt idx="0">
                  <c:v>14</c:v>
                </c:pt>
                <c:pt idx="1">
                  <c:v>10</c:v>
                </c:pt>
                <c:pt idx="2">
                  <c:v>8</c:v>
                </c:pt>
                <c:pt idx="3">
                  <c:v>8</c:v>
                </c:pt>
                <c:pt idx="4">
                  <c:v>8</c:v>
                </c:pt>
                <c:pt idx="5">
                  <c:v>7</c:v>
                </c:pt>
                <c:pt idx="6">
                  <c:v>7</c:v>
                </c:pt>
                <c:pt idx="7">
                  <c:v>6</c:v>
                </c:pt>
                <c:pt idx="8">
                  <c:v>6</c:v>
                </c:pt>
                <c:pt idx="9">
                  <c:v>6</c:v>
                </c:pt>
                <c:pt idx="10">
                  <c:v>5</c:v>
                </c:pt>
                <c:pt idx="11">
                  <c:v>5</c:v>
                </c:pt>
                <c:pt idx="12">
                  <c:v>3</c:v>
                </c:pt>
                <c:pt idx="13">
                  <c:v>3</c:v>
                </c:pt>
                <c:pt idx="14">
                  <c:v>2</c:v>
                </c:pt>
                <c:pt idx="15">
                  <c:v>2</c:v>
                </c:pt>
              </c:numCache>
            </c:numRef>
          </c:val>
        </c:ser>
        <c:axId val="91740416"/>
        <c:axId val="55056640"/>
      </c:barChart>
      <c:valAx>
        <c:axId val="55056640"/>
        <c:scaling>
          <c:orientation val="minMax"/>
        </c:scaling>
        <c:axPos val="l"/>
        <c:majorGridlines/>
        <c:numFmt formatCode="General" sourceLinked="1"/>
        <c:tickLblPos val="nextTo"/>
        <c:crossAx val="91740416"/>
        <c:crosses val="autoZero"/>
        <c:crossBetween val="between"/>
      </c:valAx>
      <c:catAx>
        <c:axId val="91740416"/>
        <c:scaling>
          <c:orientation val="minMax"/>
        </c:scaling>
        <c:axPos val="b"/>
        <c:tickLblPos val="nextTo"/>
        <c:crossAx val="55056640"/>
        <c:crosses val="autoZero"/>
        <c:auto val="1"/>
        <c:lblAlgn val="ctr"/>
        <c:lblOffset val="100"/>
      </c:catAx>
    </c:plotArea>
    <c:plotVisOnly val="1"/>
  </c:chart>
  <c:txPr>
    <a:bodyPr/>
    <a:lstStyle/>
    <a:p>
      <a:pPr>
        <a:defRPr sz="1800"/>
      </a:pPr>
      <a:endParaRPr lang="es-CO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3F1BCA-013A-47E4-B976-3A3970ED6BAC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CO"/>
        </a:p>
      </dgm:t>
    </dgm:pt>
    <dgm:pt modelId="{EFEBD809-6723-4796-9B97-1E48A16C8AF6}">
      <dgm:prSet/>
      <dgm:spPr/>
      <dgm:t>
        <a:bodyPr/>
        <a:lstStyle/>
        <a:p>
          <a:pPr rtl="0"/>
          <a:r>
            <a:rPr lang="es-CO" dirty="0" smtClean="0"/>
            <a:t>Contexto</a:t>
          </a:r>
          <a:endParaRPr lang="es-CO" dirty="0"/>
        </a:p>
      </dgm:t>
    </dgm:pt>
    <dgm:pt modelId="{706E3C63-DD31-4CFC-8B6D-279F6FDA7FD0}" type="parTrans" cxnId="{F27B913D-ADE0-412B-8846-7967EF9E2A98}">
      <dgm:prSet/>
      <dgm:spPr/>
      <dgm:t>
        <a:bodyPr/>
        <a:lstStyle/>
        <a:p>
          <a:endParaRPr lang="es-CO"/>
        </a:p>
      </dgm:t>
    </dgm:pt>
    <dgm:pt modelId="{139973EC-E71E-4518-B85B-DBA2686D9B15}" type="sibTrans" cxnId="{F27B913D-ADE0-412B-8846-7967EF9E2A98}">
      <dgm:prSet/>
      <dgm:spPr/>
      <dgm:t>
        <a:bodyPr/>
        <a:lstStyle/>
        <a:p>
          <a:endParaRPr lang="es-CO"/>
        </a:p>
      </dgm:t>
    </dgm:pt>
    <dgm:pt modelId="{05C5CA70-5F34-4893-B8F3-70D7B13F0AE8}">
      <dgm:prSet/>
      <dgm:spPr/>
      <dgm:t>
        <a:bodyPr/>
        <a:lstStyle/>
        <a:p>
          <a:pPr rtl="0"/>
          <a:r>
            <a:rPr lang="es-CO" dirty="0" smtClean="0"/>
            <a:t>Experiencia</a:t>
          </a:r>
          <a:endParaRPr lang="es-CO" dirty="0"/>
        </a:p>
      </dgm:t>
    </dgm:pt>
    <dgm:pt modelId="{9198DD0F-C2DA-483F-8D95-26A29DF78814}" type="parTrans" cxnId="{DEB7B7B8-6DA6-4541-A65D-15A0F0F3D43B}">
      <dgm:prSet/>
      <dgm:spPr/>
      <dgm:t>
        <a:bodyPr/>
        <a:lstStyle/>
        <a:p>
          <a:endParaRPr lang="es-CO"/>
        </a:p>
      </dgm:t>
    </dgm:pt>
    <dgm:pt modelId="{749772A5-E6F5-4907-ABA9-C041A25BD3CF}" type="sibTrans" cxnId="{DEB7B7B8-6DA6-4541-A65D-15A0F0F3D43B}">
      <dgm:prSet/>
      <dgm:spPr/>
      <dgm:t>
        <a:bodyPr/>
        <a:lstStyle/>
        <a:p>
          <a:endParaRPr lang="es-CO"/>
        </a:p>
      </dgm:t>
    </dgm:pt>
    <dgm:pt modelId="{C10CDCE6-5641-4D87-9127-074D1167BBB2}">
      <dgm:prSet/>
      <dgm:spPr/>
      <dgm:t>
        <a:bodyPr/>
        <a:lstStyle/>
        <a:p>
          <a:pPr rtl="0"/>
          <a:r>
            <a:rPr lang="es-CO" dirty="0" smtClean="0"/>
            <a:t>Reflexión</a:t>
          </a:r>
          <a:endParaRPr lang="es-CO" dirty="0"/>
        </a:p>
      </dgm:t>
    </dgm:pt>
    <dgm:pt modelId="{04DEF99B-2422-43F3-B729-256E6E4899EF}" type="parTrans" cxnId="{DCE244EE-6AEA-45F9-B49B-260D6C83F39B}">
      <dgm:prSet/>
      <dgm:spPr/>
      <dgm:t>
        <a:bodyPr/>
        <a:lstStyle/>
        <a:p>
          <a:endParaRPr lang="es-CO"/>
        </a:p>
      </dgm:t>
    </dgm:pt>
    <dgm:pt modelId="{E92230CA-0133-4BAB-A982-B16CBC489625}" type="sibTrans" cxnId="{DCE244EE-6AEA-45F9-B49B-260D6C83F39B}">
      <dgm:prSet/>
      <dgm:spPr/>
      <dgm:t>
        <a:bodyPr/>
        <a:lstStyle/>
        <a:p>
          <a:endParaRPr lang="es-CO"/>
        </a:p>
      </dgm:t>
    </dgm:pt>
    <dgm:pt modelId="{6E8A96F1-6874-4C90-944D-29FFD3E2E44D}">
      <dgm:prSet/>
      <dgm:spPr/>
      <dgm:t>
        <a:bodyPr/>
        <a:lstStyle/>
        <a:p>
          <a:pPr rtl="0"/>
          <a:r>
            <a:rPr lang="es-CO" dirty="0" smtClean="0"/>
            <a:t>Acción</a:t>
          </a:r>
          <a:endParaRPr lang="es-CO" dirty="0"/>
        </a:p>
      </dgm:t>
    </dgm:pt>
    <dgm:pt modelId="{7735FFC1-E7C0-461C-863D-BA630CFABC77}" type="parTrans" cxnId="{1C0E87A8-4FC4-428E-88B6-C40E68F3BE2A}">
      <dgm:prSet/>
      <dgm:spPr/>
      <dgm:t>
        <a:bodyPr/>
        <a:lstStyle/>
        <a:p>
          <a:endParaRPr lang="es-CO"/>
        </a:p>
      </dgm:t>
    </dgm:pt>
    <dgm:pt modelId="{D7CBC54A-8421-4E66-8A75-11543C393966}" type="sibTrans" cxnId="{1C0E87A8-4FC4-428E-88B6-C40E68F3BE2A}">
      <dgm:prSet/>
      <dgm:spPr/>
      <dgm:t>
        <a:bodyPr/>
        <a:lstStyle/>
        <a:p>
          <a:endParaRPr lang="es-CO"/>
        </a:p>
      </dgm:t>
    </dgm:pt>
    <dgm:pt modelId="{E279104D-D5D1-4764-A94A-0C8128006C0A}">
      <dgm:prSet/>
      <dgm:spPr/>
      <dgm:t>
        <a:bodyPr/>
        <a:lstStyle/>
        <a:p>
          <a:pPr rtl="0"/>
          <a:r>
            <a:rPr lang="es-CO" dirty="0" smtClean="0"/>
            <a:t>Evaluación</a:t>
          </a:r>
          <a:endParaRPr lang="es-CO" dirty="0"/>
        </a:p>
      </dgm:t>
    </dgm:pt>
    <dgm:pt modelId="{772E46A1-5F70-4E11-BE06-39A1C922B85F}" type="parTrans" cxnId="{3C3EA772-97B3-45FF-B8FF-65FB7A5A0FA3}">
      <dgm:prSet/>
      <dgm:spPr/>
      <dgm:t>
        <a:bodyPr/>
        <a:lstStyle/>
        <a:p>
          <a:endParaRPr lang="es-CO"/>
        </a:p>
      </dgm:t>
    </dgm:pt>
    <dgm:pt modelId="{3579BD13-8838-40EB-A5C1-5FFF9A7FC71F}" type="sibTrans" cxnId="{3C3EA772-97B3-45FF-B8FF-65FB7A5A0FA3}">
      <dgm:prSet/>
      <dgm:spPr/>
      <dgm:t>
        <a:bodyPr/>
        <a:lstStyle/>
        <a:p>
          <a:endParaRPr lang="es-CO"/>
        </a:p>
      </dgm:t>
    </dgm:pt>
    <dgm:pt modelId="{02C01A78-A329-434D-8E32-92882C20CAE4}" type="pres">
      <dgm:prSet presAssocID="{883F1BCA-013A-47E4-B976-3A3970ED6BAC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F9EEFF26-11AA-453E-AD37-758E9A1CB8CE}" type="pres">
      <dgm:prSet presAssocID="{883F1BCA-013A-47E4-B976-3A3970ED6BAC}" presName="arrow" presStyleLbl="bgShp" presStyleIdx="0" presStyleCnt="1"/>
      <dgm:spPr/>
    </dgm:pt>
    <dgm:pt modelId="{1EE137F7-3182-444A-935B-3166CA0ADB1B}" type="pres">
      <dgm:prSet presAssocID="{883F1BCA-013A-47E4-B976-3A3970ED6BAC}" presName="linearProcess" presStyleCnt="0"/>
      <dgm:spPr/>
    </dgm:pt>
    <dgm:pt modelId="{E8C0AD27-6431-408C-807D-8058F88F6F0C}" type="pres">
      <dgm:prSet presAssocID="{EFEBD809-6723-4796-9B97-1E48A16C8AF6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3498130-4CD9-4969-A688-CA18A3259465}" type="pres">
      <dgm:prSet presAssocID="{139973EC-E71E-4518-B85B-DBA2686D9B15}" presName="sibTrans" presStyleCnt="0"/>
      <dgm:spPr/>
    </dgm:pt>
    <dgm:pt modelId="{AEE8161D-477F-4185-89C7-0A63C4B93CC1}" type="pres">
      <dgm:prSet presAssocID="{05C5CA70-5F34-4893-B8F3-70D7B13F0AE8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66E961B3-12DE-45F9-BF36-0CDF56D756F3}" type="pres">
      <dgm:prSet presAssocID="{749772A5-E6F5-4907-ABA9-C041A25BD3CF}" presName="sibTrans" presStyleCnt="0"/>
      <dgm:spPr/>
    </dgm:pt>
    <dgm:pt modelId="{9DAB7624-9E66-46EE-8C50-60939526C54A}" type="pres">
      <dgm:prSet presAssocID="{C10CDCE6-5641-4D87-9127-074D1167BBB2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A494F107-CBF4-4792-90E4-8F8AECF7E1C2}" type="pres">
      <dgm:prSet presAssocID="{E92230CA-0133-4BAB-A982-B16CBC489625}" presName="sibTrans" presStyleCnt="0"/>
      <dgm:spPr/>
    </dgm:pt>
    <dgm:pt modelId="{66A01FD8-FB63-41C5-A1DE-733E1B0FEDC3}" type="pres">
      <dgm:prSet presAssocID="{6E8A96F1-6874-4C90-944D-29FFD3E2E44D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8C9CC68E-2C5C-490C-888C-5694DBA7F4AC}" type="pres">
      <dgm:prSet presAssocID="{D7CBC54A-8421-4E66-8A75-11543C393966}" presName="sibTrans" presStyleCnt="0"/>
      <dgm:spPr/>
    </dgm:pt>
    <dgm:pt modelId="{36FDBA11-8F90-4FF8-B48C-513A8B6BAAE5}" type="pres">
      <dgm:prSet presAssocID="{E279104D-D5D1-4764-A94A-0C8128006C0A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0838C48D-8F42-40A1-8A1E-771F26C2A15D}" type="presOf" srcId="{EFEBD809-6723-4796-9B97-1E48A16C8AF6}" destId="{E8C0AD27-6431-408C-807D-8058F88F6F0C}" srcOrd="0" destOrd="0" presId="urn:microsoft.com/office/officeart/2005/8/layout/hProcess9"/>
    <dgm:cxn modelId="{DEB7B7B8-6DA6-4541-A65D-15A0F0F3D43B}" srcId="{883F1BCA-013A-47E4-B976-3A3970ED6BAC}" destId="{05C5CA70-5F34-4893-B8F3-70D7B13F0AE8}" srcOrd="1" destOrd="0" parTransId="{9198DD0F-C2DA-483F-8D95-26A29DF78814}" sibTransId="{749772A5-E6F5-4907-ABA9-C041A25BD3CF}"/>
    <dgm:cxn modelId="{595208DA-0D83-4FFD-AEEB-5E3FD78444AC}" type="presOf" srcId="{C10CDCE6-5641-4D87-9127-074D1167BBB2}" destId="{9DAB7624-9E66-46EE-8C50-60939526C54A}" srcOrd="0" destOrd="0" presId="urn:microsoft.com/office/officeart/2005/8/layout/hProcess9"/>
    <dgm:cxn modelId="{05F90321-E8ED-44B2-A8A5-83DCBB7FEE49}" type="presOf" srcId="{6E8A96F1-6874-4C90-944D-29FFD3E2E44D}" destId="{66A01FD8-FB63-41C5-A1DE-733E1B0FEDC3}" srcOrd="0" destOrd="0" presId="urn:microsoft.com/office/officeart/2005/8/layout/hProcess9"/>
    <dgm:cxn modelId="{BF17F6B5-03CB-46F7-968D-2F0FEB88DF4F}" type="presOf" srcId="{883F1BCA-013A-47E4-B976-3A3970ED6BAC}" destId="{02C01A78-A329-434D-8E32-92882C20CAE4}" srcOrd="0" destOrd="0" presId="urn:microsoft.com/office/officeart/2005/8/layout/hProcess9"/>
    <dgm:cxn modelId="{033FCB7F-710E-481F-85FE-4BCE248E7428}" type="presOf" srcId="{E279104D-D5D1-4764-A94A-0C8128006C0A}" destId="{36FDBA11-8F90-4FF8-B48C-513A8B6BAAE5}" srcOrd="0" destOrd="0" presId="urn:microsoft.com/office/officeart/2005/8/layout/hProcess9"/>
    <dgm:cxn modelId="{1C0E87A8-4FC4-428E-88B6-C40E68F3BE2A}" srcId="{883F1BCA-013A-47E4-B976-3A3970ED6BAC}" destId="{6E8A96F1-6874-4C90-944D-29FFD3E2E44D}" srcOrd="3" destOrd="0" parTransId="{7735FFC1-E7C0-461C-863D-BA630CFABC77}" sibTransId="{D7CBC54A-8421-4E66-8A75-11543C393966}"/>
    <dgm:cxn modelId="{3C3EA772-97B3-45FF-B8FF-65FB7A5A0FA3}" srcId="{883F1BCA-013A-47E4-B976-3A3970ED6BAC}" destId="{E279104D-D5D1-4764-A94A-0C8128006C0A}" srcOrd="4" destOrd="0" parTransId="{772E46A1-5F70-4E11-BE06-39A1C922B85F}" sibTransId="{3579BD13-8838-40EB-A5C1-5FFF9A7FC71F}"/>
    <dgm:cxn modelId="{0DCFF1B6-DEF1-471E-B1CA-4B3C5AC6D365}" type="presOf" srcId="{05C5CA70-5F34-4893-B8F3-70D7B13F0AE8}" destId="{AEE8161D-477F-4185-89C7-0A63C4B93CC1}" srcOrd="0" destOrd="0" presId="urn:microsoft.com/office/officeart/2005/8/layout/hProcess9"/>
    <dgm:cxn modelId="{F27B913D-ADE0-412B-8846-7967EF9E2A98}" srcId="{883F1BCA-013A-47E4-B976-3A3970ED6BAC}" destId="{EFEBD809-6723-4796-9B97-1E48A16C8AF6}" srcOrd="0" destOrd="0" parTransId="{706E3C63-DD31-4CFC-8B6D-279F6FDA7FD0}" sibTransId="{139973EC-E71E-4518-B85B-DBA2686D9B15}"/>
    <dgm:cxn modelId="{DCE244EE-6AEA-45F9-B49B-260D6C83F39B}" srcId="{883F1BCA-013A-47E4-B976-3A3970ED6BAC}" destId="{C10CDCE6-5641-4D87-9127-074D1167BBB2}" srcOrd="2" destOrd="0" parTransId="{04DEF99B-2422-43F3-B729-256E6E4899EF}" sibTransId="{E92230CA-0133-4BAB-A982-B16CBC489625}"/>
    <dgm:cxn modelId="{0E612DD0-E057-4E49-A46E-D2EEEDF78DE6}" type="presParOf" srcId="{02C01A78-A329-434D-8E32-92882C20CAE4}" destId="{F9EEFF26-11AA-453E-AD37-758E9A1CB8CE}" srcOrd="0" destOrd="0" presId="urn:microsoft.com/office/officeart/2005/8/layout/hProcess9"/>
    <dgm:cxn modelId="{B4B5F4A6-C21F-4A45-A40B-DDCC0C00F670}" type="presParOf" srcId="{02C01A78-A329-434D-8E32-92882C20CAE4}" destId="{1EE137F7-3182-444A-935B-3166CA0ADB1B}" srcOrd="1" destOrd="0" presId="urn:microsoft.com/office/officeart/2005/8/layout/hProcess9"/>
    <dgm:cxn modelId="{E998B041-1786-4856-BAEF-C37CD0B85789}" type="presParOf" srcId="{1EE137F7-3182-444A-935B-3166CA0ADB1B}" destId="{E8C0AD27-6431-408C-807D-8058F88F6F0C}" srcOrd="0" destOrd="0" presId="urn:microsoft.com/office/officeart/2005/8/layout/hProcess9"/>
    <dgm:cxn modelId="{31C8B017-C697-4320-8323-06B66E9B9828}" type="presParOf" srcId="{1EE137F7-3182-444A-935B-3166CA0ADB1B}" destId="{03498130-4CD9-4969-A688-CA18A3259465}" srcOrd="1" destOrd="0" presId="urn:microsoft.com/office/officeart/2005/8/layout/hProcess9"/>
    <dgm:cxn modelId="{FD3AA77E-8649-497B-9FC7-5E12F2C83056}" type="presParOf" srcId="{1EE137F7-3182-444A-935B-3166CA0ADB1B}" destId="{AEE8161D-477F-4185-89C7-0A63C4B93CC1}" srcOrd="2" destOrd="0" presId="urn:microsoft.com/office/officeart/2005/8/layout/hProcess9"/>
    <dgm:cxn modelId="{24BFA509-ED88-4B55-BFE3-8D6C6ABA7793}" type="presParOf" srcId="{1EE137F7-3182-444A-935B-3166CA0ADB1B}" destId="{66E961B3-12DE-45F9-BF36-0CDF56D756F3}" srcOrd="3" destOrd="0" presId="urn:microsoft.com/office/officeart/2005/8/layout/hProcess9"/>
    <dgm:cxn modelId="{E4984649-73CB-43F8-B2AE-B030BA54E876}" type="presParOf" srcId="{1EE137F7-3182-444A-935B-3166CA0ADB1B}" destId="{9DAB7624-9E66-46EE-8C50-60939526C54A}" srcOrd="4" destOrd="0" presId="urn:microsoft.com/office/officeart/2005/8/layout/hProcess9"/>
    <dgm:cxn modelId="{F06D294C-BF47-4CD7-9000-E146F999B369}" type="presParOf" srcId="{1EE137F7-3182-444A-935B-3166CA0ADB1B}" destId="{A494F107-CBF4-4792-90E4-8F8AECF7E1C2}" srcOrd="5" destOrd="0" presId="urn:microsoft.com/office/officeart/2005/8/layout/hProcess9"/>
    <dgm:cxn modelId="{35E6F6BB-717E-4389-AC6E-647314907491}" type="presParOf" srcId="{1EE137F7-3182-444A-935B-3166CA0ADB1B}" destId="{66A01FD8-FB63-41C5-A1DE-733E1B0FEDC3}" srcOrd="6" destOrd="0" presId="urn:microsoft.com/office/officeart/2005/8/layout/hProcess9"/>
    <dgm:cxn modelId="{CC7EF535-D73A-4640-9CAA-E21A07A2129C}" type="presParOf" srcId="{1EE137F7-3182-444A-935B-3166CA0ADB1B}" destId="{8C9CC68E-2C5C-490C-888C-5694DBA7F4AC}" srcOrd="7" destOrd="0" presId="urn:microsoft.com/office/officeart/2005/8/layout/hProcess9"/>
    <dgm:cxn modelId="{CEB48593-5095-489D-87C0-0739C8D0441E}" type="presParOf" srcId="{1EE137F7-3182-444A-935B-3166CA0ADB1B}" destId="{36FDBA11-8F90-4FF8-B48C-513A8B6BAAE5}" srcOrd="8" destOrd="0" presId="urn:microsoft.com/office/officeart/2005/8/layout/hProcess9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5468C5D-87A3-49A0-BA9F-E1EBC9904C70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CO"/>
        </a:p>
      </dgm:t>
    </dgm:pt>
    <dgm:pt modelId="{943B7BED-8E26-445A-BA3C-5657BA115C79}">
      <dgm:prSet/>
      <dgm:spPr/>
      <dgm:t>
        <a:bodyPr/>
        <a:lstStyle/>
        <a:p>
          <a:pPr rtl="0"/>
          <a:r>
            <a:rPr lang="en-US" dirty="0" err="1" smtClean="0"/>
            <a:t>Formar</a:t>
          </a:r>
          <a:r>
            <a:rPr lang="en-US" dirty="0" smtClean="0"/>
            <a:t> </a:t>
          </a:r>
          <a:r>
            <a:rPr lang="en-US" dirty="0" err="1" smtClean="0"/>
            <a:t>para</a:t>
          </a:r>
          <a:r>
            <a:rPr lang="en-US" dirty="0" smtClean="0"/>
            <a:t> la </a:t>
          </a:r>
          <a:r>
            <a:rPr lang="en-US" dirty="0" err="1" smtClean="0"/>
            <a:t>convivencia</a:t>
          </a:r>
          <a:r>
            <a:rPr lang="en-US" dirty="0" smtClean="0"/>
            <a:t>: </a:t>
          </a:r>
          <a:r>
            <a:rPr lang="en-US" dirty="0" err="1" smtClean="0"/>
            <a:t>aprender</a:t>
          </a:r>
          <a:r>
            <a:rPr lang="en-US" dirty="0" smtClean="0"/>
            <a:t> a </a:t>
          </a:r>
          <a:r>
            <a:rPr lang="en-US" dirty="0" err="1" smtClean="0"/>
            <a:t>vivir</a:t>
          </a:r>
          <a:r>
            <a:rPr lang="en-US" dirty="0" smtClean="0"/>
            <a:t> </a:t>
          </a:r>
          <a:r>
            <a:rPr lang="en-US" dirty="0" err="1" smtClean="0"/>
            <a:t>juntos</a:t>
          </a:r>
          <a:endParaRPr lang="en-US" dirty="0"/>
        </a:p>
      </dgm:t>
    </dgm:pt>
    <dgm:pt modelId="{C65A6805-B4AA-4B5A-B9D0-3CDA209B3A0A}" type="parTrans" cxnId="{9D5BBE63-9E44-476D-BFAB-ED8AF72DEA76}">
      <dgm:prSet/>
      <dgm:spPr/>
      <dgm:t>
        <a:bodyPr/>
        <a:lstStyle/>
        <a:p>
          <a:endParaRPr lang="es-CO"/>
        </a:p>
      </dgm:t>
    </dgm:pt>
    <dgm:pt modelId="{4C3C6673-2781-4EEB-8337-EE3C9E3403B7}" type="sibTrans" cxnId="{9D5BBE63-9E44-476D-BFAB-ED8AF72DEA76}">
      <dgm:prSet/>
      <dgm:spPr/>
      <dgm:t>
        <a:bodyPr/>
        <a:lstStyle/>
        <a:p>
          <a:endParaRPr lang="es-CO"/>
        </a:p>
      </dgm:t>
    </dgm:pt>
    <dgm:pt modelId="{EC673ED0-C9B5-4C72-BA56-D4809CFDF388}">
      <dgm:prSet/>
      <dgm:spPr/>
      <dgm:t>
        <a:bodyPr/>
        <a:lstStyle/>
        <a:p>
          <a:pPr rtl="0"/>
          <a:r>
            <a:rPr lang="es-CO" dirty="0" smtClean="0"/>
            <a:t>Reconocer, aceptar, estimular, respetar la diversidad</a:t>
          </a:r>
          <a:endParaRPr lang="es-CO" dirty="0"/>
        </a:p>
      </dgm:t>
    </dgm:pt>
    <dgm:pt modelId="{5338D0AB-298A-4D0F-8295-8DC2FEA0C363}" type="parTrans" cxnId="{850A9A02-F6AF-4CCE-8ED2-CF1845F9737A}">
      <dgm:prSet/>
      <dgm:spPr/>
      <dgm:t>
        <a:bodyPr/>
        <a:lstStyle/>
        <a:p>
          <a:endParaRPr lang="es-CO"/>
        </a:p>
      </dgm:t>
    </dgm:pt>
    <dgm:pt modelId="{75F5E956-B72A-4DC1-977D-498C41E41361}" type="sibTrans" cxnId="{850A9A02-F6AF-4CCE-8ED2-CF1845F9737A}">
      <dgm:prSet/>
      <dgm:spPr/>
      <dgm:t>
        <a:bodyPr/>
        <a:lstStyle/>
        <a:p>
          <a:endParaRPr lang="es-CO"/>
        </a:p>
      </dgm:t>
    </dgm:pt>
    <dgm:pt modelId="{2EBD2699-BC38-44C7-A4C0-EBA51E9FA3B9}">
      <dgm:prSet/>
      <dgm:spPr/>
      <dgm:t>
        <a:bodyPr/>
        <a:lstStyle/>
        <a:p>
          <a:pPr rtl="0"/>
          <a:r>
            <a:rPr lang="en-US" dirty="0" smtClean="0"/>
            <a:t>La </a:t>
          </a:r>
          <a:r>
            <a:rPr lang="en-US" dirty="0" err="1" smtClean="0"/>
            <a:t>tolerancia</a:t>
          </a:r>
          <a:r>
            <a:rPr lang="en-US" dirty="0" smtClean="0"/>
            <a:t> </a:t>
          </a:r>
          <a:r>
            <a:rPr lang="en-US" dirty="0" err="1" smtClean="0"/>
            <a:t>consiste</a:t>
          </a:r>
          <a:r>
            <a:rPr lang="en-US" dirty="0" smtClean="0"/>
            <a:t> en la </a:t>
          </a:r>
          <a:r>
            <a:rPr lang="en-US" dirty="0" err="1" smtClean="0"/>
            <a:t>armonía</a:t>
          </a:r>
          <a:r>
            <a:rPr lang="en-US" dirty="0" smtClean="0"/>
            <a:t> en la </a:t>
          </a:r>
          <a:r>
            <a:rPr lang="en-US" dirty="0" err="1" smtClean="0"/>
            <a:t>diferencia</a:t>
          </a:r>
          <a:endParaRPr lang="en-US" dirty="0"/>
        </a:p>
      </dgm:t>
    </dgm:pt>
    <dgm:pt modelId="{4C8BC78C-800E-4473-93EB-3F7B796B9A64}" type="parTrans" cxnId="{C65786C8-6BA0-45FC-B026-3D0B8DEAD1DB}">
      <dgm:prSet/>
      <dgm:spPr/>
      <dgm:t>
        <a:bodyPr/>
        <a:lstStyle/>
        <a:p>
          <a:endParaRPr lang="es-CO"/>
        </a:p>
      </dgm:t>
    </dgm:pt>
    <dgm:pt modelId="{D3B09F42-CE98-4972-8697-481FD67B577C}" type="sibTrans" cxnId="{C65786C8-6BA0-45FC-B026-3D0B8DEAD1DB}">
      <dgm:prSet/>
      <dgm:spPr/>
      <dgm:t>
        <a:bodyPr/>
        <a:lstStyle/>
        <a:p>
          <a:endParaRPr lang="es-CO"/>
        </a:p>
      </dgm:t>
    </dgm:pt>
    <dgm:pt modelId="{2612D84F-EF6B-4B12-86D5-50D45E7492AD}">
      <dgm:prSet/>
      <dgm:spPr/>
      <dgm:t>
        <a:bodyPr/>
        <a:lstStyle/>
        <a:p>
          <a:pPr rtl="0"/>
          <a:r>
            <a:rPr lang="en-US" dirty="0" err="1" smtClean="0"/>
            <a:t>Buscar</a:t>
          </a:r>
          <a:r>
            <a:rPr lang="en-US" dirty="0" smtClean="0"/>
            <a:t> la </a:t>
          </a:r>
          <a:r>
            <a:rPr lang="en-US" dirty="0" err="1" smtClean="0"/>
            <a:t>integración</a:t>
          </a:r>
          <a:r>
            <a:rPr lang="en-US" dirty="0" smtClean="0"/>
            <a:t> de </a:t>
          </a:r>
          <a:r>
            <a:rPr lang="en-US" dirty="0" err="1" smtClean="0"/>
            <a:t>grupos</a:t>
          </a:r>
          <a:r>
            <a:rPr lang="en-US" dirty="0" smtClean="0"/>
            <a:t> no </a:t>
          </a:r>
          <a:r>
            <a:rPr lang="en-US" dirty="0" err="1" smtClean="0"/>
            <a:t>integrados</a:t>
          </a:r>
          <a:r>
            <a:rPr lang="en-US" dirty="0" smtClean="0"/>
            <a:t> al </a:t>
          </a:r>
          <a:r>
            <a:rPr lang="en-US" dirty="0" err="1" smtClean="0"/>
            <a:t>ejercicio</a:t>
          </a:r>
          <a:r>
            <a:rPr lang="en-US" dirty="0" smtClean="0"/>
            <a:t> de </a:t>
          </a:r>
          <a:r>
            <a:rPr lang="en-US" dirty="0" err="1" smtClean="0"/>
            <a:t>sus</a:t>
          </a:r>
          <a:r>
            <a:rPr lang="en-US" dirty="0" smtClean="0"/>
            <a:t> </a:t>
          </a:r>
          <a:r>
            <a:rPr lang="en-US" dirty="0" err="1" smtClean="0"/>
            <a:t>derechos</a:t>
          </a:r>
          <a:r>
            <a:rPr lang="en-US" dirty="0" smtClean="0"/>
            <a:t> en </a:t>
          </a:r>
          <a:r>
            <a:rPr lang="en-US" dirty="0" err="1" smtClean="0"/>
            <a:t>contextos</a:t>
          </a:r>
          <a:r>
            <a:rPr lang="en-US" dirty="0" smtClean="0"/>
            <a:t> de </a:t>
          </a:r>
          <a:r>
            <a:rPr lang="en-US" dirty="0" err="1" smtClean="0"/>
            <a:t>sociedades</a:t>
          </a:r>
          <a:r>
            <a:rPr lang="en-US" dirty="0" smtClean="0"/>
            <a:t> </a:t>
          </a:r>
          <a:r>
            <a:rPr lang="en-US" dirty="0" err="1" smtClean="0"/>
            <a:t>desiguales</a:t>
          </a:r>
          <a:r>
            <a:rPr lang="en-US" dirty="0" smtClean="0"/>
            <a:t>, </a:t>
          </a:r>
          <a:r>
            <a:rPr lang="en-US" dirty="0" err="1" smtClean="0"/>
            <a:t>injustas</a:t>
          </a:r>
          <a:r>
            <a:rPr lang="en-US" dirty="0" smtClean="0"/>
            <a:t>, </a:t>
          </a:r>
          <a:r>
            <a:rPr lang="en-US" dirty="0" err="1" smtClean="0"/>
            <a:t>discriminatorias</a:t>
          </a:r>
          <a:endParaRPr lang="es-CO" dirty="0"/>
        </a:p>
      </dgm:t>
    </dgm:pt>
    <dgm:pt modelId="{27BDA6C1-7AC1-4755-9E63-CC7856862CF5}" type="parTrans" cxnId="{7CF0AE68-2505-4E4D-BD15-CF73D3110B6E}">
      <dgm:prSet/>
      <dgm:spPr/>
      <dgm:t>
        <a:bodyPr/>
        <a:lstStyle/>
        <a:p>
          <a:endParaRPr lang="es-CO"/>
        </a:p>
      </dgm:t>
    </dgm:pt>
    <dgm:pt modelId="{AC4E0DFD-A8A6-4585-988E-63CBD0827CDF}" type="sibTrans" cxnId="{7CF0AE68-2505-4E4D-BD15-CF73D3110B6E}">
      <dgm:prSet/>
      <dgm:spPr/>
      <dgm:t>
        <a:bodyPr/>
        <a:lstStyle/>
        <a:p>
          <a:endParaRPr lang="es-CO"/>
        </a:p>
      </dgm:t>
    </dgm:pt>
    <dgm:pt modelId="{1E5AA5F9-8C00-4E7F-9A7B-A399EF4A051E}" type="pres">
      <dgm:prSet presAssocID="{A5468C5D-87A3-49A0-BA9F-E1EBC9904C7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D65D4992-4C74-4B15-BF3F-98BF6DF22F8A}" type="pres">
      <dgm:prSet presAssocID="{943B7BED-8E26-445A-BA3C-5657BA115C79}" presName="composite" presStyleCnt="0"/>
      <dgm:spPr/>
    </dgm:pt>
    <dgm:pt modelId="{B2F201D6-C29B-4A32-AF83-AD9AEACECB22}" type="pres">
      <dgm:prSet presAssocID="{943B7BED-8E26-445A-BA3C-5657BA115C79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F59E0E6-C7A9-4046-90B5-198B71E33D8A}" type="pres">
      <dgm:prSet presAssocID="{943B7BED-8E26-445A-BA3C-5657BA115C79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9D5BBE63-9E44-476D-BFAB-ED8AF72DEA76}" srcId="{A5468C5D-87A3-49A0-BA9F-E1EBC9904C70}" destId="{943B7BED-8E26-445A-BA3C-5657BA115C79}" srcOrd="0" destOrd="0" parTransId="{C65A6805-B4AA-4B5A-B9D0-3CDA209B3A0A}" sibTransId="{4C3C6673-2781-4EEB-8337-EE3C9E3403B7}"/>
    <dgm:cxn modelId="{CB61A422-BD94-4639-B40D-DF606D37741D}" type="presOf" srcId="{2EBD2699-BC38-44C7-A4C0-EBA51E9FA3B9}" destId="{0F59E0E6-C7A9-4046-90B5-198B71E33D8A}" srcOrd="0" destOrd="1" presId="urn:microsoft.com/office/officeart/2005/8/layout/chevron2"/>
    <dgm:cxn modelId="{FF7101AC-EE74-4DF7-B00D-297F5B92A419}" type="presOf" srcId="{2612D84F-EF6B-4B12-86D5-50D45E7492AD}" destId="{0F59E0E6-C7A9-4046-90B5-198B71E33D8A}" srcOrd="0" destOrd="2" presId="urn:microsoft.com/office/officeart/2005/8/layout/chevron2"/>
    <dgm:cxn modelId="{850A9A02-F6AF-4CCE-8ED2-CF1845F9737A}" srcId="{943B7BED-8E26-445A-BA3C-5657BA115C79}" destId="{EC673ED0-C9B5-4C72-BA56-D4809CFDF388}" srcOrd="0" destOrd="0" parTransId="{5338D0AB-298A-4D0F-8295-8DC2FEA0C363}" sibTransId="{75F5E956-B72A-4DC1-977D-498C41E41361}"/>
    <dgm:cxn modelId="{20F47643-B687-4A25-BEDA-850E2B3EF6DB}" type="presOf" srcId="{A5468C5D-87A3-49A0-BA9F-E1EBC9904C70}" destId="{1E5AA5F9-8C00-4E7F-9A7B-A399EF4A051E}" srcOrd="0" destOrd="0" presId="urn:microsoft.com/office/officeart/2005/8/layout/chevron2"/>
    <dgm:cxn modelId="{3FE8106B-8E10-4160-94F7-3D4C36D33936}" type="presOf" srcId="{EC673ED0-C9B5-4C72-BA56-D4809CFDF388}" destId="{0F59E0E6-C7A9-4046-90B5-198B71E33D8A}" srcOrd="0" destOrd="0" presId="urn:microsoft.com/office/officeart/2005/8/layout/chevron2"/>
    <dgm:cxn modelId="{3E607DFB-0942-4A51-BE10-724800E231F7}" type="presOf" srcId="{943B7BED-8E26-445A-BA3C-5657BA115C79}" destId="{B2F201D6-C29B-4A32-AF83-AD9AEACECB22}" srcOrd="0" destOrd="0" presId="urn:microsoft.com/office/officeart/2005/8/layout/chevron2"/>
    <dgm:cxn modelId="{C65786C8-6BA0-45FC-B026-3D0B8DEAD1DB}" srcId="{943B7BED-8E26-445A-BA3C-5657BA115C79}" destId="{2EBD2699-BC38-44C7-A4C0-EBA51E9FA3B9}" srcOrd="1" destOrd="0" parTransId="{4C8BC78C-800E-4473-93EB-3F7B796B9A64}" sibTransId="{D3B09F42-CE98-4972-8697-481FD67B577C}"/>
    <dgm:cxn modelId="{7CF0AE68-2505-4E4D-BD15-CF73D3110B6E}" srcId="{943B7BED-8E26-445A-BA3C-5657BA115C79}" destId="{2612D84F-EF6B-4B12-86D5-50D45E7492AD}" srcOrd="2" destOrd="0" parTransId="{27BDA6C1-7AC1-4755-9E63-CC7856862CF5}" sibTransId="{AC4E0DFD-A8A6-4585-988E-63CBD0827CDF}"/>
    <dgm:cxn modelId="{25D64F01-651E-4936-8A0C-7654E9B3A55F}" type="presParOf" srcId="{1E5AA5F9-8C00-4E7F-9A7B-A399EF4A051E}" destId="{D65D4992-4C74-4B15-BF3F-98BF6DF22F8A}" srcOrd="0" destOrd="0" presId="urn:microsoft.com/office/officeart/2005/8/layout/chevron2"/>
    <dgm:cxn modelId="{31D433AF-B96E-478E-8EFF-3BC896BD84F9}" type="presParOf" srcId="{D65D4992-4C74-4B15-BF3F-98BF6DF22F8A}" destId="{B2F201D6-C29B-4A32-AF83-AD9AEACECB22}" srcOrd="0" destOrd="0" presId="urn:microsoft.com/office/officeart/2005/8/layout/chevron2"/>
    <dgm:cxn modelId="{0140A2FB-EAD0-4FF3-A2C5-711A9BEF6D23}" type="presParOf" srcId="{D65D4992-4C74-4B15-BF3F-98BF6DF22F8A}" destId="{0F59E0E6-C7A9-4046-90B5-198B71E33D8A}" srcOrd="1" destOrd="0" presId="urn:microsoft.com/office/officeart/2005/8/layout/chevron2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C9D968-7B7D-499E-9CD7-3AA0501E1AD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CO"/>
        </a:p>
      </dgm:t>
    </dgm:pt>
    <dgm:pt modelId="{30E012AE-FBF2-42FD-81C4-49F9518727CE}">
      <dgm:prSet/>
      <dgm:spPr/>
      <dgm:t>
        <a:bodyPr/>
        <a:lstStyle/>
        <a:p>
          <a:pPr rtl="0"/>
          <a:r>
            <a:rPr lang="en-US" dirty="0" err="1" smtClean="0"/>
            <a:t>Formar</a:t>
          </a:r>
          <a:r>
            <a:rPr lang="en-US" dirty="0" smtClean="0"/>
            <a:t> </a:t>
          </a:r>
          <a:r>
            <a:rPr lang="en-US" dirty="0" err="1" smtClean="0"/>
            <a:t>para</a:t>
          </a:r>
          <a:r>
            <a:rPr lang="en-US" dirty="0" smtClean="0"/>
            <a:t> </a:t>
          </a:r>
          <a:r>
            <a:rPr lang="en-US" dirty="0" err="1" smtClean="0"/>
            <a:t>emular</a:t>
          </a:r>
          <a:r>
            <a:rPr lang="en-US" dirty="0" smtClean="0"/>
            <a:t> y </a:t>
          </a:r>
          <a:r>
            <a:rPr lang="en-US" dirty="0" err="1" smtClean="0"/>
            <a:t>colaborar</a:t>
          </a:r>
          <a:endParaRPr lang="en-US" dirty="0"/>
        </a:p>
      </dgm:t>
    </dgm:pt>
    <dgm:pt modelId="{8D02729B-4456-4225-B19D-F71F9176E686}" type="parTrans" cxnId="{21F8F36C-5213-452E-8448-1D21F56AB1E1}">
      <dgm:prSet/>
      <dgm:spPr/>
      <dgm:t>
        <a:bodyPr/>
        <a:lstStyle/>
        <a:p>
          <a:endParaRPr lang="es-CO"/>
        </a:p>
      </dgm:t>
    </dgm:pt>
    <dgm:pt modelId="{2BD7BB72-48C0-4E01-A6AA-F231B7468329}" type="sibTrans" cxnId="{21F8F36C-5213-452E-8448-1D21F56AB1E1}">
      <dgm:prSet/>
      <dgm:spPr/>
      <dgm:t>
        <a:bodyPr/>
        <a:lstStyle/>
        <a:p>
          <a:endParaRPr lang="es-CO"/>
        </a:p>
      </dgm:t>
    </dgm:pt>
    <dgm:pt modelId="{C4D6CBBC-E7B7-4EAA-85CB-7A14FC3425F0}">
      <dgm:prSet/>
      <dgm:spPr/>
      <dgm:t>
        <a:bodyPr/>
        <a:lstStyle/>
        <a:p>
          <a:pPr rtl="0"/>
          <a:r>
            <a:rPr lang="es-CO" dirty="0" smtClean="0"/>
            <a:t>No a la competencia</a:t>
          </a:r>
          <a:endParaRPr lang="es-CO" dirty="0"/>
        </a:p>
      </dgm:t>
    </dgm:pt>
    <dgm:pt modelId="{4A3504A1-63DF-4B3A-8A42-434EDF93B181}" type="parTrans" cxnId="{177BEB21-B654-4EA8-B2A4-871A2AC6F436}">
      <dgm:prSet/>
      <dgm:spPr/>
      <dgm:t>
        <a:bodyPr/>
        <a:lstStyle/>
        <a:p>
          <a:endParaRPr lang="es-CO"/>
        </a:p>
      </dgm:t>
    </dgm:pt>
    <dgm:pt modelId="{FA753084-8AD1-49BC-9F9C-BE86EEFDDC59}" type="sibTrans" cxnId="{177BEB21-B654-4EA8-B2A4-871A2AC6F436}">
      <dgm:prSet/>
      <dgm:spPr/>
      <dgm:t>
        <a:bodyPr/>
        <a:lstStyle/>
        <a:p>
          <a:endParaRPr lang="es-CO"/>
        </a:p>
      </dgm:t>
    </dgm:pt>
    <dgm:pt modelId="{33C1BAC7-4A87-43DC-8FC4-2DD1E15EE9ED}">
      <dgm:prSet/>
      <dgm:spPr/>
      <dgm:t>
        <a:bodyPr/>
        <a:lstStyle/>
        <a:p>
          <a:pPr rtl="0"/>
          <a:r>
            <a:rPr lang="es-CO" dirty="0" smtClean="0"/>
            <a:t>No al intercambio (doy para que des)</a:t>
          </a:r>
          <a:endParaRPr lang="es-CO" dirty="0"/>
        </a:p>
      </dgm:t>
    </dgm:pt>
    <dgm:pt modelId="{6A21A91E-E50C-4112-80C5-C66891D2FCF9}" type="parTrans" cxnId="{401CBA04-A9F8-4572-91CA-F3222330BA9C}">
      <dgm:prSet/>
      <dgm:spPr/>
      <dgm:t>
        <a:bodyPr/>
        <a:lstStyle/>
        <a:p>
          <a:endParaRPr lang="es-CO"/>
        </a:p>
      </dgm:t>
    </dgm:pt>
    <dgm:pt modelId="{29877D19-64E6-40CC-B959-8B3571A2CDE9}" type="sibTrans" cxnId="{401CBA04-A9F8-4572-91CA-F3222330BA9C}">
      <dgm:prSet/>
      <dgm:spPr/>
      <dgm:t>
        <a:bodyPr/>
        <a:lstStyle/>
        <a:p>
          <a:endParaRPr lang="es-CO"/>
        </a:p>
      </dgm:t>
    </dgm:pt>
    <dgm:pt modelId="{970ADBD6-54AE-4F1C-8523-C46BF40886D3}">
      <dgm:prSet/>
      <dgm:spPr/>
      <dgm:t>
        <a:bodyPr/>
        <a:lstStyle/>
        <a:p>
          <a:pPr rtl="0"/>
          <a:r>
            <a:rPr lang="es-CO" dirty="0" smtClean="0"/>
            <a:t>Emular – imitar los mejores</a:t>
          </a:r>
          <a:endParaRPr lang="es-CO" dirty="0"/>
        </a:p>
      </dgm:t>
    </dgm:pt>
    <dgm:pt modelId="{AB62D53D-1D34-408A-B0E6-79F0FD93E019}" type="parTrans" cxnId="{26B5D72B-6769-4782-82C8-A95C8CFAD5E2}">
      <dgm:prSet/>
      <dgm:spPr/>
      <dgm:t>
        <a:bodyPr/>
        <a:lstStyle/>
        <a:p>
          <a:endParaRPr lang="es-CO"/>
        </a:p>
      </dgm:t>
    </dgm:pt>
    <dgm:pt modelId="{598562E5-15F9-4561-A43E-3F37775C2DDC}" type="sibTrans" cxnId="{26B5D72B-6769-4782-82C8-A95C8CFAD5E2}">
      <dgm:prSet/>
      <dgm:spPr/>
      <dgm:t>
        <a:bodyPr/>
        <a:lstStyle/>
        <a:p>
          <a:endParaRPr lang="es-CO"/>
        </a:p>
      </dgm:t>
    </dgm:pt>
    <dgm:pt modelId="{AF3A4088-B9FE-4CBA-BF68-E39B37A0D9A5}">
      <dgm:prSet/>
      <dgm:spPr/>
      <dgm:t>
        <a:bodyPr/>
        <a:lstStyle/>
        <a:p>
          <a:pPr rtl="0"/>
          <a:r>
            <a:rPr lang="es-CO" dirty="0" smtClean="0"/>
            <a:t>Colaborar – trabajar juntos</a:t>
          </a:r>
          <a:endParaRPr lang="es-CO" dirty="0"/>
        </a:p>
      </dgm:t>
    </dgm:pt>
    <dgm:pt modelId="{695894D3-D845-4A80-BE62-42512C4597D2}" type="parTrans" cxnId="{956727DE-17CB-4577-A466-4212BFFBB305}">
      <dgm:prSet/>
      <dgm:spPr/>
      <dgm:t>
        <a:bodyPr/>
        <a:lstStyle/>
        <a:p>
          <a:endParaRPr lang="es-CO"/>
        </a:p>
      </dgm:t>
    </dgm:pt>
    <dgm:pt modelId="{B8545B88-4F07-4DF9-8BE1-1DBBF1061B9A}" type="sibTrans" cxnId="{956727DE-17CB-4577-A466-4212BFFBB305}">
      <dgm:prSet/>
      <dgm:spPr/>
      <dgm:t>
        <a:bodyPr/>
        <a:lstStyle/>
        <a:p>
          <a:endParaRPr lang="es-CO"/>
        </a:p>
      </dgm:t>
    </dgm:pt>
    <dgm:pt modelId="{607654CD-2489-4AEF-B11A-3FEBE5D013F3}" type="pres">
      <dgm:prSet presAssocID="{59C9D968-7B7D-499E-9CD7-3AA0501E1AD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CO"/>
        </a:p>
      </dgm:t>
    </dgm:pt>
    <dgm:pt modelId="{6304D9CF-6AB4-45CD-AC95-2DDE42F055A1}" type="pres">
      <dgm:prSet presAssocID="{30E012AE-FBF2-42FD-81C4-49F9518727CE}" presName="hierRoot1" presStyleCnt="0"/>
      <dgm:spPr/>
    </dgm:pt>
    <dgm:pt modelId="{C0DF6154-C83C-4CD1-9BD4-F4C7DE9D7702}" type="pres">
      <dgm:prSet presAssocID="{30E012AE-FBF2-42FD-81C4-49F9518727CE}" presName="composite" presStyleCnt="0"/>
      <dgm:spPr/>
    </dgm:pt>
    <dgm:pt modelId="{4BF1BFA1-0B10-4999-B3C7-6682C4D6F4D0}" type="pres">
      <dgm:prSet presAssocID="{30E012AE-FBF2-42FD-81C4-49F9518727CE}" presName="background" presStyleLbl="node0" presStyleIdx="0" presStyleCnt="1"/>
      <dgm:spPr/>
    </dgm:pt>
    <dgm:pt modelId="{792470BC-9BE7-4FC5-A7B2-8F0ADB3BD958}" type="pres">
      <dgm:prSet presAssocID="{30E012AE-FBF2-42FD-81C4-49F9518727CE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74AF4E2F-B385-4E36-A9FF-8DB2D697A5D8}" type="pres">
      <dgm:prSet presAssocID="{30E012AE-FBF2-42FD-81C4-49F9518727CE}" presName="hierChild2" presStyleCnt="0"/>
      <dgm:spPr/>
    </dgm:pt>
    <dgm:pt modelId="{94278524-8EAD-432E-AB14-D4E2F0E71C9E}" type="pres">
      <dgm:prSet presAssocID="{4A3504A1-63DF-4B3A-8A42-434EDF93B181}" presName="Name10" presStyleLbl="parChTrans1D2" presStyleIdx="0" presStyleCnt="4"/>
      <dgm:spPr/>
      <dgm:t>
        <a:bodyPr/>
        <a:lstStyle/>
        <a:p>
          <a:endParaRPr lang="es-CO"/>
        </a:p>
      </dgm:t>
    </dgm:pt>
    <dgm:pt modelId="{6195956A-090A-4C38-AA59-C6F8AFFF2391}" type="pres">
      <dgm:prSet presAssocID="{C4D6CBBC-E7B7-4EAA-85CB-7A14FC3425F0}" presName="hierRoot2" presStyleCnt="0"/>
      <dgm:spPr/>
    </dgm:pt>
    <dgm:pt modelId="{D1C915E4-75D1-4F82-B4EC-F701C263A55D}" type="pres">
      <dgm:prSet presAssocID="{C4D6CBBC-E7B7-4EAA-85CB-7A14FC3425F0}" presName="composite2" presStyleCnt="0"/>
      <dgm:spPr/>
    </dgm:pt>
    <dgm:pt modelId="{3E966983-25E4-4A7A-AFFD-6E3B37A0909C}" type="pres">
      <dgm:prSet presAssocID="{C4D6CBBC-E7B7-4EAA-85CB-7A14FC3425F0}" presName="background2" presStyleLbl="node2" presStyleIdx="0" presStyleCnt="4"/>
      <dgm:spPr/>
    </dgm:pt>
    <dgm:pt modelId="{31A00DA7-4FC0-4D1F-AD51-7D9D4F9FF395}" type="pres">
      <dgm:prSet presAssocID="{C4D6CBBC-E7B7-4EAA-85CB-7A14FC3425F0}" presName="text2" presStyleLbl="fgAcc2" presStyleIdx="0" presStyleCnt="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B54E14B9-CBA0-4AC9-9B08-A3D2249E32F4}" type="pres">
      <dgm:prSet presAssocID="{C4D6CBBC-E7B7-4EAA-85CB-7A14FC3425F0}" presName="hierChild3" presStyleCnt="0"/>
      <dgm:spPr/>
    </dgm:pt>
    <dgm:pt modelId="{6ED4C305-E4B3-401D-8674-C57F31E3E136}" type="pres">
      <dgm:prSet presAssocID="{6A21A91E-E50C-4112-80C5-C66891D2FCF9}" presName="Name10" presStyleLbl="parChTrans1D2" presStyleIdx="1" presStyleCnt="4"/>
      <dgm:spPr/>
      <dgm:t>
        <a:bodyPr/>
        <a:lstStyle/>
        <a:p>
          <a:endParaRPr lang="es-CO"/>
        </a:p>
      </dgm:t>
    </dgm:pt>
    <dgm:pt modelId="{CF5F29DF-4E35-4D59-821D-DD8DE5EBE828}" type="pres">
      <dgm:prSet presAssocID="{33C1BAC7-4A87-43DC-8FC4-2DD1E15EE9ED}" presName="hierRoot2" presStyleCnt="0"/>
      <dgm:spPr/>
    </dgm:pt>
    <dgm:pt modelId="{D7EB1D7C-990B-4980-9846-9E90C976B215}" type="pres">
      <dgm:prSet presAssocID="{33C1BAC7-4A87-43DC-8FC4-2DD1E15EE9ED}" presName="composite2" presStyleCnt="0"/>
      <dgm:spPr/>
    </dgm:pt>
    <dgm:pt modelId="{F95436C7-F81F-49EE-AE9D-5F5307EF4C54}" type="pres">
      <dgm:prSet presAssocID="{33C1BAC7-4A87-43DC-8FC4-2DD1E15EE9ED}" presName="background2" presStyleLbl="node2" presStyleIdx="1" presStyleCnt="4"/>
      <dgm:spPr/>
    </dgm:pt>
    <dgm:pt modelId="{86141D25-6633-4E42-BDB1-46B42004FA59}" type="pres">
      <dgm:prSet presAssocID="{33C1BAC7-4A87-43DC-8FC4-2DD1E15EE9ED}" presName="text2" presStyleLbl="fgAcc2" presStyleIdx="1" presStyleCnt="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51664C1D-AEF5-4275-B092-FDD194A91073}" type="pres">
      <dgm:prSet presAssocID="{33C1BAC7-4A87-43DC-8FC4-2DD1E15EE9ED}" presName="hierChild3" presStyleCnt="0"/>
      <dgm:spPr/>
    </dgm:pt>
    <dgm:pt modelId="{55D6EB2B-CDD0-4F6A-8FF4-53DCA81B08BA}" type="pres">
      <dgm:prSet presAssocID="{AB62D53D-1D34-408A-B0E6-79F0FD93E019}" presName="Name10" presStyleLbl="parChTrans1D2" presStyleIdx="2" presStyleCnt="4"/>
      <dgm:spPr/>
      <dgm:t>
        <a:bodyPr/>
        <a:lstStyle/>
        <a:p>
          <a:endParaRPr lang="es-CO"/>
        </a:p>
      </dgm:t>
    </dgm:pt>
    <dgm:pt modelId="{5E3903AF-7C0F-4BA2-9805-6540CABEB5B8}" type="pres">
      <dgm:prSet presAssocID="{970ADBD6-54AE-4F1C-8523-C46BF40886D3}" presName="hierRoot2" presStyleCnt="0"/>
      <dgm:spPr/>
    </dgm:pt>
    <dgm:pt modelId="{401BF87E-5D0F-4E7A-991E-E35B9879B6AF}" type="pres">
      <dgm:prSet presAssocID="{970ADBD6-54AE-4F1C-8523-C46BF40886D3}" presName="composite2" presStyleCnt="0"/>
      <dgm:spPr/>
    </dgm:pt>
    <dgm:pt modelId="{79E859E2-4A19-415A-B70B-CEC48DCCD80F}" type="pres">
      <dgm:prSet presAssocID="{970ADBD6-54AE-4F1C-8523-C46BF40886D3}" presName="background2" presStyleLbl="node2" presStyleIdx="2" presStyleCnt="4"/>
      <dgm:spPr/>
    </dgm:pt>
    <dgm:pt modelId="{6D95CAC2-356E-4692-BDE5-E02119619396}" type="pres">
      <dgm:prSet presAssocID="{970ADBD6-54AE-4F1C-8523-C46BF40886D3}" presName="text2" presStyleLbl="fgAcc2" presStyleIdx="2" presStyleCnt="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12B892BC-BA9F-4C3F-B014-58284F9000A5}" type="pres">
      <dgm:prSet presAssocID="{970ADBD6-54AE-4F1C-8523-C46BF40886D3}" presName="hierChild3" presStyleCnt="0"/>
      <dgm:spPr/>
    </dgm:pt>
    <dgm:pt modelId="{A6ED6D9A-1978-4C45-88FA-BFEC90080B1B}" type="pres">
      <dgm:prSet presAssocID="{695894D3-D845-4A80-BE62-42512C4597D2}" presName="Name10" presStyleLbl="parChTrans1D2" presStyleIdx="3" presStyleCnt="4"/>
      <dgm:spPr/>
      <dgm:t>
        <a:bodyPr/>
        <a:lstStyle/>
        <a:p>
          <a:endParaRPr lang="es-CO"/>
        </a:p>
      </dgm:t>
    </dgm:pt>
    <dgm:pt modelId="{1AE18BDF-50DC-4889-AC12-38D37BA0F87F}" type="pres">
      <dgm:prSet presAssocID="{AF3A4088-B9FE-4CBA-BF68-E39B37A0D9A5}" presName="hierRoot2" presStyleCnt="0"/>
      <dgm:spPr/>
    </dgm:pt>
    <dgm:pt modelId="{6A683289-D156-4667-9D2B-113F4F84F755}" type="pres">
      <dgm:prSet presAssocID="{AF3A4088-B9FE-4CBA-BF68-E39B37A0D9A5}" presName="composite2" presStyleCnt="0"/>
      <dgm:spPr/>
    </dgm:pt>
    <dgm:pt modelId="{5CFBF62C-8BCD-4F29-8830-2CA745620A50}" type="pres">
      <dgm:prSet presAssocID="{AF3A4088-B9FE-4CBA-BF68-E39B37A0D9A5}" presName="background2" presStyleLbl="node2" presStyleIdx="3" presStyleCnt="4"/>
      <dgm:spPr/>
    </dgm:pt>
    <dgm:pt modelId="{38C4E5B7-E61A-4EB9-BECB-B008CDDAD873}" type="pres">
      <dgm:prSet presAssocID="{AF3A4088-B9FE-4CBA-BF68-E39B37A0D9A5}" presName="text2" presStyleLbl="fgAcc2" presStyleIdx="3" presStyleCnt="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54862DF0-C082-4093-BC32-A4ADD93A69E8}" type="pres">
      <dgm:prSet presAssocID="{AF3A4088-B9FE-4CBA-BF68-E39B37A0D9A5}" presName="hierChild3" presStyleCnt="0"/>
      <dgm:spPr/>
    </dgm:pt>
  </dgm:ptLst>
  <dgm:cxnLst>
    <dgm:cxn modelId="{177BEB21-B654-4EA8-B2A4-871A2AC6F436}" srcId="{30E012AE-FBF2-42FD-81C4-49F9518727CE}" destId="{C4D6CBBC-E7B7-4EAA-85CB-7A14FC3425F0}" srcOrd="0" destOrd="0" parTransId="{4A3504A1-63DF-4B3A-8A42-434EDF93B181}" sibTransId="{FA753084-8AD1-49BC-9F9C-BE86EEFDDC59}"/>
    <dgm:cxn modelId="{4958B3DB-BE24-411A-A55C-D8B7185C907B}" type="presOf" srcId="{970ADBD6-54AE-4F1C-8523-C46BF40886D3}" destId="{6D95CAC2-356E-4692-BDE5-E02119619396}" srcOrd="0" destOrd="0" presId="urn:microsoft.com/office/officeart/2005/8/layout/hierarchy1"/>
    <dgm:cxn modelId="{701D62A0-7824-4B1D-B211-58FB4CDA3203}" type="presOf" srcId="{695894D3-D845-4A80-BE62-42512C4597D2}" destId="{A6ED6D9A-1978-4C45-88FA-BFEC90080B1B}" srcOrd="0" destOrd="0" presId="urn:microsoft.com/office/officeart/2005/8/layout/hierarchy1"/>
    <dgm:cxn modelId="{A1567795-81B7-474C-82A9-9A28C3C5E1EB}" type="presOf" srcId="{4A3504A1-63DF-4B3A-8A42-434EDF93B181}" destId="{94278524-8EAD-432E-AB14-D4E2F0E71C9E}" srcOrd="0" destOrd="0" presId="urn:microsoft.com/office/officeart/2005/8/layout/hierarchy1"/>
    <dgm:cxn modelId="{956727DE-17CB-4577-A466-4212BFFBB305}" srcId="{30E012AE-FBF2-42FD-81C4-49F9518727CE}" destId="{AF3A4088-B9FE-4CBA-BF68-E39B37A0D9A5}" srcOrd="3" destOrd="0" parTransId="{695894D3-D845-4A80-BE62-42512C4597D2}" sibTransId="{B8545B88-4F07-4DF9-8BE1-1DBBF1061B9A}"/>
    <dgm:cxn modelId="{F87C44B9-4EAB-4975-A60D-772D5864452F}" type="presOf" srcId="{6A21A91E-E50C-4112-80C5-C66891D2FCF9}" destId="{6ED4C305-E4B3-401D-8674-C57F31E3E136}" srcOrd="0" destOrd="0" presId="urn:microsoft.com/office/officeart/2005/8/layout/hierarchy1"/>
    <dgm:cxn modelId="{B5D538C1-B33B-4089-9311-74529D2A7A52}" type="presOf" srcId="{C4D6CBBC-E7B7-4EAA-85CB-7A14FC3425F0}" destId="{31A00DA7-4FC0-4D1F-AD51-7D9D4F9FF395}" srcOrd="0" destOrd="0" presId="urn:microsoft.com/office/officeart/2005/8/layout/hierarchy1"/>
    <dgm:cxn modelId="{5D0A9EB5-DDE3-414B-8916-D87400E7AF73}" type="presOf" srcId="{AB62D53D-1D34-408A-B0E6-79F0FD93E019}" destId="{55D6EB2B-CDD0-4F6A-8FF4-53DCA81B08BA}" srcOrd="0" destOrd="0" presId="urn:microsoft.com/office/officeart/2005/8/layout/hierarchy1"/>
    <dgm:cxn modelId="{C570F804-D2DA-40C0-98F5-8F1C4289F5A8}" type="presOf" srcId="{33C1BAC7-4A87-43DC-8FC4-2DD1E15EE9ED}" destId="{86141D25-6633-4E42-BDB1-46B42004FA59}" srcOrd="0" destOrd="0" presId="urn:microsoft.com/office/officeart/2005/8/layout/hierarchy1"/>
    <dgm:cxn modelId="{21F8F36C-5213-452E-8448-1D21F56AB1E1}" srcId="{59C9D968-7B7D-499E-9CD7-3AA0501E1ADB}" destId="{30E012AE-FBF2-42FD-81C4-49F9518727CE}" srcOrd="0" destOrd="0" parTransId="{8D02729B-4456-4225-B19D-F71F9176E686}" sibTransId="{2BD7BB72-48C0-4E01-A6AA-F231B7468329}"/>
    <dgm:cxn modelId="{91EDDF1C-B3C9-4AA1-BBA4-29B3C1BB4828}" type="presOf" srcId="{59C9D968-7B7D-499E-9CD7-3AA0501E1ADB}" destId="{607654CD-2489-4AEF-B11A-3FEBE5D013F3}" srcOrd="0" destOrd="0" presId="urn:microsoft.com/office/officeart/2005/8/layout/hierarchy1"/>
    <dgm:cxn modelId="{401CBA04-A9F8-4572-91CA-F3222330BA9C}" srcId="{30E012AE-FBF2-42FD-81C4-49F9518727CE}" destId="{33C1BAC7-4A87-43DC-8FC4-2DD1E15EE9ED}" srcOrd="1" destOrd="0" parTransId="{6A21A91E-E50C-4112-80C5-C66891D2FCF9}" sibTransId="{29877D19-64E6-40CC-B959-8B3571A2CDE9}"/>
    <dgm:cxn modelId="{26B5D72B-6769-4782-82C8-A95C8CFAD5E2}" srcId="{30E012AE-FBF2-42FD-81C4-49F9518727CE}" destId="{970ADBD6-54AE-4F1C-8523-C46BF40886D3}" srcOrd="2" destOrd="0" parTransId="{AB62D53D-1D34-408A-B0E6-79F0FD93E019}" sibTransId="{598562E5-15F9-4561-A43E-3F37775C2DDC}"/>
    <dgm:cxn modelId="{5CDE1E83-086E-4671-AA1B-CFD9E9BE49F8}" type="presOf" srcId="{AF3A4088-B9FE-4CBA-BF68-E39B37A0D9A5}" destId="{38C4E5B7-E61A-4EB9-BECB-B008CDDAD873}" srcOrd="0" destOrd="0" presId="urn:microsoft.com/office/officeart/2005/8/layout/hierarchy1"/>
    <dgm:cxn modelId="{02F2825B-73F8-4A9E-A1AD-99527F083D0F}" type="presOf" srcId="{30E012AE-FBF2-42FD-81C4-49F9518727CE}" destId="{792470BC-9BE7-4FC5-A7B2-8F0ADB3BD958}" srcOrd="0" destOrd="0" presId="urn:microsoft.com/office/officeart/2005/8/layout/hierarchy1"/>
    <dgm:cxn modelId="{79DFD88A-98EB-4967-8400-E17CB01942F0}" type="presParOf" srcId="{607654CD-2489-4AEF-B11A-3FEBE5D013F3}" destId="{6304D9CF-6AB4-45CD-AC95-2DDE42F055A1}" srcOrd="0" destOrd="0" presId="urn:microsoft.com/office/officeart/2005/8/layout/hierarchy1"/>
    <dgm:cxn modelId="{1A2189B9-ADB8-43AF-859C-6B2BD3AD402A}" type="presParOf" srcId="{6304D9CF-6AB4-45CD-AC95-2DDE42F055A1}" destId="{C0DF6154-C83C-4CD1-9BD4-F4C7DE9D7702}" srcOrd="0" destOrd="0" presId="urn:microsoft.com/office/officeart/2005/8/layout/hierarchy1"/>
    <dgm:cxn modelId="{471BA82B-19A0-41B7-A53D-BD5314719B60}" type="presParOf" srcId="{C0DF6154-C83C-4CD1-9BD4-F4C7DE9D7702}" destId="{4BF1BFA1-0B10-4999-B3C7-6682C4D6F4D0}" srcOrd="0" destOrd="0" presId="urn:microsoft.com/office/officeart/2005/8/layout/hierarchy1"/>
    <dgm:cxn modelId="{671ADF2A-2B56-4413-9CCE-853D46618A52}" type="presParOf" srcId="{C0DF6154-C83C-4CD1-9BD4-F4C7DE9D7702}" destId="{792470BC-9BE7-4FC5-A7B2-8F0ADB3BD958}" srcOrd="1" destOrd="0" presId="urn:microsoft.com/office/officeart/2005/8/layout/hierarchy1"/>
    <dgm:cxn modelId="{EE9343D5-83A6-45F0-B19D-2FD8FCDFD6B2}" type="presParOf" srcId="{6304D9CF-6AB4-45CD-AC95-2DDE42F055A1}" destId="{74AF4E2F-B385-4E36-A9FF-8DB2D697A5D8}" srcOrd="1" destOrd="0" presId="urn:microsoft.com/office/officeart/2005/8/layout/hierarchy1"/>
    <dgm:cxn modelId="{2060C42D-BCDF-437D-81EC-80817797CC6F}" type="presParOf" srcId="{74AF4E2F-B385-4E36-A9FF-8DB2D697A5D8}" destId="{94278524-8EAD-432E-AB14-D4E2F0E71C9E}" srcOrd="0" destOrd="0" presId="urn:microsoft.com/office/officeart/2005/8/layout/hierarchy1"/>
    <dgm:cxn modelId="{57F3E01D-CFF3-42E1-9EF2-79763C25FB1E}" type="presParOf" srcId="{74AF4E2F-B385-4E36-A9FF-8DB2D697A5D8}" destId="{6195956A-090A-4C38-AA59-C6F8AFFF2391}" srcOrd="1" destOrd="0" presId="urn:microsoft.com/office/officeart/2005/8/layout/hierarchy1"/>
    <dgm:cxn modelId="{0B582AC6-BF7B-423A-9515-A419CBB43D4D}" type="presParOf" srcId="{6195956A-090A-4C38-AA59-C6F8AFFF2391}" destId="{D1C915E4-75D1-4F82-B4EC-F701C263A55D}" srcOrd="0" destOrd="0" presId="urn:microsoft.com/office/officeart/2005/8/layout/hierarchy1"/>
    <dgm:cxn modelId="{D6AC7695-8502-40A5-AD56-88A7A7F0DF05}" type="presParOf" srcId="{D1C915E4-75D1-4F82-B4EC-F701C263A55D}" destId="{3E966983-25E4-4A7A-AFFD-6E3B37A0909C}" srcOrd="0" destOrd="0" presId="urn:microsoft.com/office/officeart/2005/8/layout/hierarchy1"/>
    <dgm:cxn modelId="{BF3D58B9-323E-4E8E-AC87-10C6D208DF1A}" type="presParOf" srcId="{D1C915E4-75D1-4F82-B4EC-F701C263A55D}" destId="{31A00DA7-4FC0-4D1F-AD51-7D9D4F9FF395}" srcOrd="1" destOrd="0" presId="urn:microsoft.com/office/officeart/2005/8/layout/hierarchy1"/>
    <dgm:cxn modelId="{70459CC1-0685-449D-ADDA-082C19AA7B78}" type="presParOf" srcId="{6195956A-090A-4C38-AA59-C6F8AFFF2391}" destId="{B54E14B9-CBA0-4AC9-9B08-A3D2249E32F4}" srcOrd="1" destOrd="0" presId="urn:microsoft.com/office/officeart/2005/8/layout/hierarchy1"/>
    <dgm:cxn modelId="{F2F98909-D92A-4B5F-8E04-970C183F07B1}" type="presParOf" srcId="{74AF4E2F-B385-4E36-A9FF-8DB2D697A5D8}" destId="{6ED4C305-E4B3-401D-8674-C57F31E3E136}" srcOrd="2" destOrd="0" presId="urn:microsoft.com/office/officeart/2005/8/layout/hierarchy1"/>
    <dgm:cxn modelId="{AC8A40E8-12FB-4A87-8368-4708BC9D9204}" type="presParOf" srcId="{74AF4E2F-B385-4E36-A9FF-8DB2D697A5D8}" destId="{CF5F29DF-4E35-4D59-821D-DD8DE5EBE828}" srcOrd="3" destOrd="0" presId="urn:microsoft.com/office/officeart/2005/8/layout/hierarchy1"/>
    <dgm:cxn modelId="{A0495FF9-A138-4491-9091-66C6D3166F44}" type="presParOf" srcId="{CF5F29DF-4E35-4D59-821D-DD8DE5EBE828}" destId="{D7EB1D7C-990B-4980-9846-9E90C976B215}" srcOrd="0" destOrd="0" presId="urn:microsoft.com/office/officeart/2005/8/layout/hierarchy1"/>
    <dgm:cxn modelId="{A0E27168-2314-40EB-B7C1-5453CA7870C6}" type="presParOf" srcId="{D7EB1D7C-990B-4980-9846-9E90C976B215}" destId="{F95436C7-F81F-49EE-AE9D-5F5307EF4C54}" srcOrd="0" destOrd="0" presId="urn:microsoft.com/office/officeart/2005/8/layout/hierarchy1"/>
    <dgm:cxn modelId="{42919D9B-CA0D-4FBE-A350-4FB21ED1DB86}" type="presParOf" srcId="{D7EB1D7C-990B-4980-9846-9E90C976B215}" destId="{86141D25-6633-4E42-BDB1-46B42004FA59}" srcOrd="1" destOrd="0" presId="urn:microsoft.com/office/officeart/2005/8/layout/hierarchy1"/>
    <dgm:cxn modelId="{5F8A54C2-3E46-4FB4-BAB2-B8E40AC01920}" type="presParOf" srcId="{CF5F29DF-4E35-4D59-821D-DD8DE5EBE828}" destId="{51664C1D-AEF5-4275-B092-FDD194A91073}" srcOrd="1" destOrd="0" presId="urn:microsoft.com/office/officeart/2005/8/layout/hierarchy1"/>
    <dgm:cxn modelId="{8BF20DF0-44ED-4012-AACE-D7E1AA34FADB}" type="presParOf" srcId="{74AF4E2F-B385-4E36-A9FF-8DB2D697A5D8}" destId="{55D6EB2B-CDD0-4F6A-8FF4-53DCA81B08BA}" srcOrd="4" destOrd="0" presId="urn:microsoft.com/office/officeart/2005/8/layout/hierarchy1"/>
    <dgm:cxn modelId="{02B16559-3098-49C4-89D9-77E7E8D7101A}" type="presParOf" srcId="{74AF4E2F-B385-4E36-A9FF-8DB2D697A5D8}" destId="{5E3903AF-7C0F-4BA2-9805-6540CABEB5B8}" srcOrd="5" destOrd="0" presId="urn:microsoft.com/office/officeart/2005/8/layout/hierarchy1"/>
    <dgm:cxn modelId="{B3D529C1-E488-4C06-9F98-1930FB1E816E}" type="presParOf" srcId="{5E3903AF-7C0F-4BA2-9805-6540CABEB5B8}" destId="{401BF87E-5D0F-4E7A-991E-E35B9879B6AF}" srcOrd="0" destOrd="0" presId="urn:microsoft.com/office/officeart/2005/8/layout/hierarchy1"/>
    <dgm:cxn modelId="{6C01F114-1E0E-4484-8B8F-6B7371C62B69}" type="presParOf" srcId="{401BF87E-5D0F-4E7A-991E-E35B9879B6AF}" destId="{79E859E2-4A19-415A-B70B-CEC48DCCD80F}" srcOrd="0" destOrd="0" presId="urn:microsoft.com/office/officeart/2005/8/layout/hierarchy1"/>
    <dgm:cxn modelId="{A48648DE-6F7A-45C8-A290-4CB83455809C}" type="presParOf" srcId="{401BF87E-5D0F-4E7A-991E-E35B9879B6AF}" destId="{6D95CAC2-356E-4692-BDE5-E02119619396}" srcOrd="1" destOrd="0" presId="urn:microsoft.com/office/officeart/2005/8/layout/hierarchy1"/>
    <dgm:cxn modelId="{4F8F436C-F547-40E8-BF0B-A78C58748DF5}" type="presParOf" srcId="{5E3903AF-7C0F-4BA2-9805-6540CABEB5B8}" destId="{12B892BC-BA9F-4C3F-B014-58284F9000A5}" srcOrd="1" destOrd="0" presId="urn:microsoft.com/office/officeart/2005/8/layout/hierarchy1"/>
    <dgm:cxn modelId="{A97120D3-A45E-415E-8514-0079B0092049}" type="presParOf" srcId="{74AF4E2F-B385-4E36-A9FF-8DB2D697A5D8}" destId="{A6ED6D9A-1978-4C45-88FA-BFEC90080B1B}" srcOrd="6" destOrd="0" presId="urn:microsoft.com/office/officeart/2005/8/layout/hierarchy1"/>
    <dgm:cxn modelId="{5321AC4E-E359-44CC-A5B0-B5D34A6BCED6}" type="presParOf" srcId="{74AF4E2F-B385-4E36-A9FF-8DB2D697A5D8}" destId="{1AE18BDF-50DC-4889-AC12-38D37BA0F87F}" srcOrd="7" destOrd="0" presId="urn:microsoft.com/office/officeart/2005/8/layout/hierarchy1"/>
    <dgm:cxn modelId="{DABE89CC-616C-4A5C-9373-7FE817ADEDA1}" type="presParOf" srcId="{1AE18BDF-50DC-4889-AC12-38D37BA0F87F}" destId="{6A683289-D156-4667-9D2B-113F4F84F755}" srcOrd="0" destOrd="0" presId="urn:microsoft.com/office/officeart/2005/8/layout/hierarchy1"/>
    <dgm:cxn modelId="{BA250F82-BF11-40BE-A131-B4FE01ADFAB9}" type="presParOf" srcId="{6A683289-D156-4667-9D2B-113F4F84F755}" destId="{5CFBF62C-8BCD-4F29-8830-2CA745620A50}" srcOrd="0" destOrd="0" presId="urn:microsoft.com/office/officeart/2005/8/layout/hierarchy1"/>
    <dgm:cxn modelId="{BD924A21-8516-4A3C-9CA9-97CB77314A45}" type="presParOf" srcId="{6A683289-D156-4667-9D2B-113F4F84F755}" destId="{38C4E5B7-E61A-4EB9-BECB-B008CDDAD873}" srcOrd="1" destOrd="0" presId="urn:microsoft.com/office/officeart/2005/8/layout/hierarchy1"/>
    <dgm:cxn modelId="{8C652BEA-2EB1-4168-AD1A-92641B19C177}" type="presParOf" srcId="{1AE18BDF-50DC-4889-AC12-38D37BA0F87F}" destId="{54862DF0-C082-4093-BC32-A4ADD93A69E8}" srcOrd="1" destOrd="0" presId="urn:microsoft.com/office/officeart/2005/8/layout/hierarchy1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A5C3CD6-7C21-406C-ADED-94AB5624BDA6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A7B90B54-1C6B-48B3-B5FA-885D1AAA1B0C}">
      <dgm:prSet/>
      <dgm:spPr/>
      <dgm:t>
        <a:bodyPr/>
        <a:lstStyle/>
        <a:p>
          <a:pPr rtl="0"/>
          <a:r>
            <a:rPr lang="en-US" dirty="0" err="1" smtClean="0"/>
            <a:t>Formar</a:t>
          </a:r>
          <a:r>
            <a:rPr lang="en-US" dirty="0" smtClean="0"/>
            <a:t> </a:t>
          </a:r>
          <a:r>
            <a:rPr lang="en-US" dirty="0" err="1" smtClean="0"/>
            <a:t>para</a:t>
          </a:r>
          <a:r>
            <a:rPr lang="en-US" dirty="0" smtClean="0"/>
            <a:t> la </a:t>
          </a:r>
          <a:r>
            <a:rPr lang="en-US" dirty="0" err="1" smtClean="0"/>
            <a:t>dignidad</a:t>
          </a:r>
          <a:r>
            <a:rPr lang="en-US" dirty="0" smtClean="0"/>
            <a:t> y el honor</a:t>
          </a:r>
          <a:endParaRPr lang="es-CO" dirty="0"/>
        </a:p>
      </dgm:t>
    </dgm:pt>
    <dgm:pt modelId="{3795C7B2-C4C1-4557-A3A6-79C1FCDC4358}" type="parTrans" cxnId="{73643CB4-1C1F-41C7-9AAB-378C862983E1}">
      <dgm:prSet/>
      <dgm:spPr/>
      <dgm:t>
        <a:bodyPr/>
        <a:lstStyle/>
        <a:p>
          <a:endParaRPr lang="es-CO"/>
        </a:p>
      </dgm:t>
    </dgm:pt>
    <dgm:pt modelId="{4EC51AEF-0EC6-4F22-97B1-30837F038126}" type="sibTrans" cxnId="{73643CB4-1C1F-41C7-9AAB-378C862983E1}">
      <dgm:prSet/>
      <dgm:spPr/>
      <dgm:t>
        <a:bodyPr/>
        <a:lstStyle/>
        <a:p>
          <a:endParaRPr lang="es-CO"/>
        </a:p>
      </dgm:t>
    </dgm:pt>
    <dgm:pt modelId="{46B7BDBA-7F44-4E13-B06F-E7B4E652C5C8}">
      <dgm:prSet/>
      <dgm:spPr/>
      <dgm:t>
        <a:bodyPr/>
        <a:lstStyle/>
        <a:p>
          <a:pPr rtl="0"/>
          <a:r>
            <a:rPr lang="en-US" dirty="0" err="1" smtClean="0"/>
            <a:t>Decoro</a:t>
          </a:r>
          <a:endParaRPr lang="en-US" dirty="0"/>
        </a:p>
      </dgm:t>
    </dgm:pt>
    <dgm:pt modelId="{9DDF0B54-F839-4BEF-BFEC-3CAF03CE65D1}" type="parTrans" cxnId="{28501943-7C65-4786-97E4-8A0C2E560CA2}">
      <dgm:prSet/>
      <dgm:spPr/>
      <dgm:t>
        <a:bodyPr/>
        <a:lstStyle/>
        <a:p>
          <a:endParaRPr lang="es-CO"/>
        </a:p>
      </dgm:t>
    </dgm:pt>
    <dgm:pt modelId="{66101E3F-6D26-4664-BB5F-708F1154D509}" type="sibTrans" cxnId="{28501943-7C65-4786-97E4-8A0C2E560CA2}">
      <dgm:prSet/>
      <dgm:spPr/>
      <dgm:t>
        <a:bodyPr/>
        <a:lstStyle/>
        <a:p>
          <a:endParaRPr lang="es-CO"/>
        </a:p>
      </dgm:t>
    </dgm:pt>
    <dgm:pt modelId="{C33A4F45-C930-4765-B447-8F27BA351865}">
      <dgm:prSet/>
      <dgm:spPr/>
      <dgm:t>
        <a:bodyPr/>
        <a:lstStyle/>
        <a:p>
          <a:pPr rtl="0"/>
          <a:r>
            <a:rPr lang="en-US" dirty="0" err="1" smtClean="0"/>
            <a:t>Respeto</a:t>
          </a:r>
          <a:endParaRPr lang="en-US" dirty="0"/>
        </a:p>
      </dgm:t>
    </dgm:pt>
    <dgm:pt modelId="{DA1B684D-7E22-403D-9745-1FF6C5660026}" type="parTrans" cxnId="{D0E76FAC-A66B-4FC3-8651-830A422C58A0}">
      <dgm:prSet/>
      <dgm:spPr/>
      <dgm:t>
        <a:bodyPr/>
        <a:lstStyle/>
        <a:p>
          <a:endParaRPr lang="es-CO"/>
        </a:p>
      </dgm:t>
    </dgm:pt>
    <dgm:pt modelId="{39D585AB-987A-41D2-B1E7-44BBC822A664}" type="sibTrans" cxnId="{D0E76FAC-A66B-4FC3-8651-830A422C58A0}">
      <dgm:prSet/>
      <dgm:spPr/>
      <dgm:t>
        <a:bodyPr/>
        <a:lstStyle/>
        <a:p>
          <a:endParaRPr lang="es-CO"/>
        </a:p>
      </dgm:t>
    </dgm:pt>
    <dgm:pt modelId="{6C47F919-6797-4C8B-BB4E-F5CF0FC51EB5}">
      <dgm:prSet/>
      <dgm:spPr/>
      <dgm:t>
        <a:bodyPr/>
        <a:lstStyle/>
        <a:p>
          <a:pPr rtl="0"/>
          <a:r>
            <a:rPr lang="en-US" dirty="0" err="1" smtClean="0"/>
            <a:t>Solidaridad</a:t>
          </a:r>
          <a:endParaRPr lang="es-CO" dirty="0"/>
        </a:p>
      </dgm:t>
    </dgm:pt>
    <dgm:pt modelId="{FF691B68-F3E3-47D4-A2EE-F156DC5BFD1C}" type="parTrans" cxnId="{7904B23C-5CA3-40E9-A6AC-BA720840F938}">
      <dgm:prSet/>
      <dgm:spPr/>
      <dgm:t>
        <a:bodyPr/>
        <a:lstStyle/>
        <a:p>
          <a:endParaRPr lang="es-CO"/>
        </a:p>
      </dgm:t>
    </dgm:pt>
    <dgm:pt modelId="{FBEFEABD-B001-44C3-B4C8-F226C7D689B7}" type="sibTrans" cxnId="{7904B23C-5CA3-40E9-A6AC-BA720840F938}">
      <dgm:prSet/>
      <dgm:spPr/>
      <dgm:t>
        <a:bodyPr/>
        <a:lstStyle/>
        <a:p>
          <a:endParaRPr lang="es-CO"/>
        </a:p>
      </dgm:t>
    </dgm:pt>
    <dgm:pt modelId="{77C8C7FF-C769-4E5A-AD99-BE9B74592882}">
      <dgm:prSet/>
      <dgm:spPr/>
      <dgm:t>
        <a:bodyPr/>
        <a:lstStyle/>
        <a:p>
          <a:pPr rtl="0"/>
          <a:r>
            <a:rPr lang="es-CO" dirty="0" smtClean="0"/>
            <a:t>Orgullo de su</a:t>
          </a:r>
          <a:endParaRPr lang="es-CO" dirty="0"/>
        </a:p>
      </dgm:t>
    </dgm:pt>
    <dgm:pt modelId="{E23B87DD-1772-4CDB-A6E0-675BA11F14DA}" type="parTrans" cxnId="{64D938CE-A8BF-4BDA-AED0-0D5BE0D97E2D}">
      <dgm:prSet/>
      <dgm:spPr/>
      <dgm:t>
        <a:bodyPr/>
        <a:lstStyle/>
        <a:p>
          <a:endParaRPr lang="es-CO"/>
        </a:p>
      </dgm:t>
    </dgm:pt>
    <dgm:pt modelId="{3EDBB4DE-98BF-4F9A-9CBF-7BD68C5C3591}" type="sibTrans" cxnId="{64D938CE-A8BF-4BDA-AED0-0D5BE0D97E2D}">
      <dgm:prSet/>
      <dgm:spPr/>
      <dgm:t>
        <a:bodyPr/>
        <a:lstStyle/>
        <a:p>
          <a:endParaRPr lang="es-CO"/>
        </a:p>
      </dgm:t>
    </dgm:pt>
    <dgm:pt modelId="{8B32C250-F655-40BA-8FE1-A50713555146}">
      <dgm:prSet/>
      <dgm:spPr/>
      <dgm:t>
        <a:bodyPr/>
        <a:lstStyle/>
        <a:p>
          <a:pPr rtl="0"/>
          <a:r>
            <a:rPr lang="es-CO" dirty="0" smtClean="0"/>
            <a:t>Profesión</a:t>
          </a:r>
          <a:endParaRPr lang="es-CO" dirty="0"/>
        </a:p>
      </dgm:t>
    </dgm:pt>
    <dgm:pt modelId="{D7A0169F-8598-47D8-BF35-A31B18A4614E}" type="parTrans" cxnId="{BC4289D8-CBD5-438F-8C53-8AD3134ADE3B}">
      <dgm:prSet/>
      <dgm:spPr/>
      <dgm:t>
        <a:bodyPr/>
        <a:lstStyle/>
        <a:p>
          <a:endParaRPr lang="es-CO"/>
        </a:p>
      </dgm:t>
    </dgm:pt>
    <dgm:pt modelId="{5975CEBB-40B9-4B73-991C-E34E27934CEB}" type="sibTrans" cxnId="{BC4289D8-CBD5-438F-8C53-8AD3134ADE3B}">
      <dgm:prSet/>
      <dgm:spPr/>
      <dgm:t>
        <a:bodyPr/>
        <a:lstStyle/>
        <a:p>
          <a:endParaRPr lang="es-CO"/>
        </a:p>
      </dgm:t>
    </dgm:pt>
    <dgm:pt modelId="{530465E7-D7FF-4A92-99CE-4DBB64130917}">
      <dgm:prSet/>
      <dgm:spPr/>
      <dgm:t>
        <a:bodyPr/>
        <a:lstStyle/>
        <a:p>
          <a:pPr rtl="0"/>
          <a:r>
            <a:rPr lang="es-CO" dirty="0" smtClean="0"/>
            <a:t>Saber</a:t>
          </a:r>
          <a:endParaRPr lang="es-CO" dirty="0"/>
        </a:p>
      </dgm:t>
    </dgm:pt>
    <dgm:pt modelId="{25E7795B-6D4B-4D06-8448-9E20E4867BAE}" type="parTrans" cxnId="{8F2DCE36-CC9D-49B8-9AAE-69960683C280}">
      <dgm:prSet/>
      <dgm:spPr/>
      <dgm:t>
        <a:bodyPr/>
        <a:lstStyle/>
        <a:p>
          <a:endParaRPr lang="es-CO"/>
        </a:p>
      </dgm:t>
    </dgm:pt>
    <dgm:pt modelId="{1BD51B41-DB19-4D24-A438-FE036C984090}" type="sibTrans" cxnId="{8F2DCE36-CC9D-49B8-9AAE-69960683C280}">
      <dgm:prSet/>
      <dgm:spPr/>
      <dgm:t>
        <a:bodyPr/>
        <a:lstStyle/>
        <a:p>
          <a:endParaRPr lang="es-CO"/>
        </a:p>
      </dgm:t>
    </dgm:pt>
    <dgm:pt modelId="{BE9F091D-9E65-4944-A2AF-B13A0E4AF88E}">
      <dgm:prSet/>
      <dgm:spPr/>
      <dgm:t>
        <a:bodyPr/>
        <a:lstStyle/>
        <a:p>
          <a:pPr rtl="0"/>
          <a:r>
            <a:rPr lang="es-CO" dirty="0" smtClean="0"/>
            <a:t>Responsabilidad</a:t>
          </a:r>
          <a:endParaRPr lang="es-CO" dirty="0"/>
        </a:p>
      </dgm:t>
    </dgm:pt>
    <dgm:pt modelId="{6D8EEDFA-8ED0-4207-A5BE-82AF316980A4}" type="parTrans" cxnId="{BD4B395E-1D6E-48A7-B61E-D0B411F06FD9}">
      <dgm:prSet/>
      <dgm:spPr/>
      <dgm:t>
        <a:bodyPr/>
        <a:lstStyle/>
        <a:p>
          <a:endParaRPr lang="es-CO"/>
        </a:p>
      </dgm:t>
    </dgm:pt>
    <dgm:pt modelId="{BDC40BAF-4242-4D4C-BE5F-2856865DC1A2}" type="sibTrans" cxnId="{BD4B395E-1D6E-48A7-B61E-D0B411F06FD9}">
      <dgm:prSet/>
      <dgm:spPr/>
      <dgm:t>
        <a:bodyPr/>
        <a:lstStyle/>
        <a:p>
          <a:endParaRPr lang="es-CO"/>
        </a:p>
      </dgm:t>
    </dgm:pt>
    <dgm:pt modelId="{56FCD447-D373-49AA-9934-CCE0A6BC8C7F}">
      <dgm:prSet/>
      <dgm:spPr/>
      <dgm:t>
        <a:bodyPr/>
        <a:lstStyle/>
        <a:p>
          <a:pPr rtl="0"/>
          <a:r>
            <a:rPr lang="es-CO" dirty="0" smtClean="0"/>
            <a:t>Colegas</a:t>
          </a:r>
          <a:endParaRPr lang="es-CO" dirty="0"/>
        </a:p>
      </dgm:t>
    </dgm:pt>
    <dgm:pt modelId="{DF1298E3-D61A-4822-A8D1-91F9B4A67661}" type="parTrans" cxnId="{5EC0E872-FAA8-4EFB-A77A-FE55D8204CEE}">
      <dgm:prSet/>
      <dgm:spPr/>
      <dgm:t>
        <a:bodyPr/>
        <a:lstStyle/>
        <a:p>
          <a:endParaRPr lang="es-CO"/>
        </a:p>
      </dgm:t>
    </dgm:pt>
    <dgm:pt modelId="{E0890098-3C59-4A7E-855A-9E2FE07133CC}" type="sibTrans" cxnId="{5EC0E872-FAA8-4EFB-A77A-FE55D8204CEE}">
      <dgm:prSet/>
      <dgm:spPr/>
      <dgm:t>
        <a:bodyPr/>
        <a:lstStyle/>
        <a:p>
          <a:endParaRPr lang="es-CO"/>
        </a:p>
      </dgm:t>
    </dgm:pt>
    <dgm:pt modelId="{6C94C659-CCDC-43C3-8CDD-24E16B317D54}">
      <dgm:prSet/>
      <dgm:spPr/>
      <dgm:t>
        <a:bodyPr/>
        <a:lstStyle/>
        <a:p>
          <a:pPr rtl="0"/>
          <a:r>
            <a:rPr lang="es-CO" dirty="0" smtClean="0"/>
            <a:t>Contribución social</a:t>
          </a:r>
          <a:endParaRPr lang="es-CO" dirty="0"/>
        </a:p>
      </dgm:t>
    </dgm:pt>
    <dgm:pt modelId="{BDFB7E0B-B326-42AD-B764-06D587AAA3DE}" type="parTrans" cxnId="{820CA8A9-CE09-49F8-A8EC-15577A52BD46}">
      <dgm:prSet/>
      <dgm:spPr/>
      <dgm:t>
        <a:bodyPr/>
        <a:lstStyle/>
        <a:p>
          <a:endParaRPr lang="es-CO"/>
        </a:p>
      </dgm:t>
    </dgm:pt>
    <dgm:pt modelId="{1D298943-9D07-4707-8252-C30748F1FFA4}" type="sibTrans" cxnId="{820CA8A9-CE09-49F8-A8EC-15577A52BD46}">
      <dgm:prSet/>
      <dgm:spPr/>
      <dgm:t>
        <a:bodyPr/>
        <a:lstStyle/>
        <a:p>
          <a:endParaRPr lang="es-CO"/>
        </a:p>
      </dgm:t>
    </dgm:pt>
    <dgm:pt modelId="{E2C782BD-3910-460B-A93C-E8E554990FE5}" type="pres">
      <dgm:prSet presAssocID="{8A5C3CD6-7C21-406C-ADED-94AB5624BDA6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63719C56-EB96-4D1E-B6B2-2E88C349C0D9}" type="pres">
      <dgm:prSet presAssocID="{A7B90B54-1C6B-48B3-B5FA-885D1AAA1B0C}" presName="roof" presStyleLbl="dkBgShp" presStyleIdx="0" presStyleCnt="2"/>
      <dgm:spPr/>
      <dgm:t>
        <a:bodyPr/>
        <a:lstStyle/>
        <a:p>
          <a:endParaRPr lang="es-CO"/>
        </a:p>
      </dgm:t>
    </dgm:pt>
    <dgm:pt modelId="{A74150AF-5B02-4A4F-9A45-E20D84AF7363}" type="pres">
      <dgm:prSet presAssocID="{A7B90B54-1C6B-48B3-B5FA-885D1AAA1B0C}" presName="pillars" presStyleCnt="0"/>
      <dgm:spPr/>
    </dgm:pt>
    <dgm:pt modelId="{827F8457-748D-4367-BC80-114C49916475}" type="pres">
      <dgm:prSet presAssocID="{A7B90B54-1C6B-48B3-B5FA-885D1AAA1B0C}" presName="pillar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40335E72-F9F8-4F88-9B77-508820B084C3}" type="pres">
      <dgm:prSet presAssocID="{C33A4F45-C930-4765-B447-8F27BA351865}" presName="pillar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88AFFA52-6DDE-49EE-9D78-9EC033D8870D}" type="pres">
      <dgm:prSet presAssocID="{6C47F919-6797-4C8B-BB4E-F5CF0FC51EB5}" presName="pillar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C773327B-0258-4DCF-BD07-5873418ED066}" type="pres">
      <dgm:prSet presAssocID="{77C8C7FF-C769-4E5A-AD99-BE9B74592882}" presName="pillar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4B35187-9A10-4493-B3F0-3D133EE7DFB4}" type="pres">
      <dgm:prSet presAssocID="{A7B90B54-1C6B-48B3-B5FA-885D1AAA1B0C}" presName="base" presStyleLbl="dkBgShp" presStyleIdx="1" presStyleCnt="2"/>
      <dgm:spPr/>
    </dgm:pt>
  </dgm:ptLst>
  <dgm:cxnLst>
    <dgm:cxn modelId="{BC4289D8-CBD5-438F-8C53-8AD3134ADE3B}" srcId="{77C8C7FF-C769-4E5A-AD99-BE9B74592882}" destId="{8B32C250-F655-40BA-8FE1-A50713555146}" srcOrd="0" destOrd="0" parTransId="{D7A0169F-8598-47D8-BF35-A31B18A4614E}" sibTransId="{5975CEBB-40B9-4B73-991C-E34E27934CEB}"/>
    <dgm:cxn modelId="{820CA8A9-CE09-49F8-A8EC-15577A52BD46}" srcId="{77C8C7FF-C769-4E5A-AD99-BE9B74592882}" destId="{6C94C659-CCDC-43C3-8CDD-24E16B317D54}" srcOrd="4" destOrd="0" parTransId="{BDFB7E0B-B326-42AD-B764-06D587AAA3DE}" sibTransId="{1D298943-9D07-4707-8252-C30748F1FFA4}"/>
    <dgm:cxn modelId="{FBBB4B20-FF1F-4F4F-874F-783B5D7F2D97}" type="presOf" srcId="{C33A4F45-C930-4765-B447-8F27BA351865}" destId="{40335E72-F9F8-4F88-9B77-508820B084C3}" srcOrd="0" destOrd="0" presId="urn:microsoft.com/office/officeart/2005/8/layout/hList3"/>
    <dgm:cxn modelId="{8F2DCE36-CC9D-49B8-9AAE-69960683C280}" srcId="{77C8C7FF-C769-4E5A-AD99-BE9B74592882}" destId="{530465E7-D7FF-4A92-99CE-4DBB64130917}" srcOrd="1" destOrd="0" parTransId="{25E7795B-6D4B-4D06-8448-9E20E4867BAE}" sibTransId="{1BD51B41-DB19-4D24-A438-FE036C984090}"/>
    <dgm:cxn modelId="{2E3C6933-860A-4411-9ECD-07C65AC616BC}" type="presOf" srcId="{46B7BDBA-7F44-4E13-B06F-E7B4E652C5C8}" destId="{827F8457-748D-4367-BC80-114C49916475}" srcOrd="0" destOrd="0" presId="urn:microsoft.com/office/officeart/2005/8/layout/hList3"/>
    <dgm:cxn modelId="{5EC0E872-FAA8-4EFB-A77A-FE55D8204CEE}" srcId="{77C8C7FF-C769-4E5A-AD99-BE9B74592882}" destId="{56FCD447-D373-49AA-9934-CCE0A6BC8C7F}" srcOrd="3" destOrd="0" parTransId="{DF1298E3-D61A-4822-A8D1-91F9B4A67661}" sibTransId="{E0890098-3C59-4A7E-855A-9E2FE07133CC}"/>
    <dgm:cxn modelId="{444F248B-32B1-4C9F-A14E-3618D2E4D571}" type="presOf" srcId="{8B32C250-F655-40BA-8FE1-A50713555146}" destId="{C773327B-0258-4DCF-BD07-5873418ED066}" srcOrd="0" destOrd="1" presId="urn:microsoft.com/office/officeart/2005/8/layout/hList3"/>
    <dgm:cxn modelId="{FD596485-020F-4C71-9B85-F64C4E0DEFAC}" type="presOf" srcId="{530465E7-D7FF-4A92-99CE-4DBB64130917}" destId="{C773327B-0258-4DCF-BD07-5873418ED066}" srcOrd="0" destOrd="2" presId="urn:microsoft.com/office/officeart/2005/8/layout/hList3"/>
    <dgm:cxn modelId="{28501943-7C65-4786-97E4-8A0C2E560CA2}" srcId="{A7B90B54-1C6B-48B3-B5FA-885D1AAA1B0C}" destId="{46B7BDBA-7F44-4E13-B06F-E7B4E652C5C8}" srcOrd="0" destOrd="0" parTransId="{9DDF0B54-F839-4BEF-BFEC-3CAF03CE65D1}" sibTransId="{66101E3F-6D26-4664-BB5F-708F1154D509}"/>
    <dgm:cxn modelId="{88B80DB9-045D-48FC-883E-E146313DA337}" type="presOf" srcId="{8A5C3CD6-7C21-406C-ADED-94AB5624BDA6}" destId="{E2C782BD-3910-460B-A93C-E8E554990FE5}" srcOrd="0" destOrd="0" presId="urn:microsoft.com/office/officeart/2005/8/layout/hList3"/>
    <dgm:cxn modelId="{98ADC631-8F38-49AB-AE04-DADC1A700AD2}" type="presOf" srcId="{6C47F919-6797-4C8B-BB4E-F5CF0FC51EB5}" destId="{88AFFA52-6DDE-49EE-9D78-9EC033D8870D}" srcOrd="0" destOrd="0" presId="urn:microsoft.com/office/officeart/2005/8/layout/hList3"/>
    <dgm:cxn modelId="{2B55F7B5-9B78-4E7D-9D93-F16B6FA6894B}" type="presOf" srcId="{A7B90B54-1C6B-48B3-B5FA-885D1AAA1B0C}" destId="{63719C56-EB96-4D1E-B6B2-2E88C349C0D9}" srcOrd="0" destOrd="0" presId="urn:microsoft.com/office/officeart/2005/8/layout/hList3"/>
    <dgm:cxn modelId="{D2CB5671-EAD2-4519-A8DB-8BC9332AC56C}" type="presOf" srcId="{BE9F091D-9E65-4944-A2AF-B13A0E4AF88E}" destId="{C773327B-0258-4DCF-BD07-5873418ED066}" srcOrd="0" destOrd="3" presId="urn:microsoft.com/office/officeart/2005/8/layout/hList3"/>
    <dgm:cxn modelId="{73643CB4-1C1F-41C7-9AAB-378C862983E1}" srcId="{8A5C3CD6-7C21-406C-ADED-94AB5624BDA6}" destId="{A7B90B54-1C6B-48B3-B5FA-885D1AAA1B0C}" srcOrd="0" destOrd="0" parTransId="{3795C7B2-C4C1-4557-A3A6-79C1FCDC4358}" sibTransId="{4EC51AEF-0EC6-4F22-97B1-30837F038126}"/>
    <dgm:cxn modelId="{7904B23C-5CA3-40E9-A6AC-BA720840F938}" srcId="{A7B90B54-1C6B-48B3-B5FA-885D1AAA1B0C}" destId="{6C47F919-6797-4C8B-BB4E-F5CF0FC51EB5}" srcOrd="2" destOrd="0" parTransId="{FF691B68-F3E3-47D4-A2EE-F156DC5BFD1C}" sibTransId="{FBEFEABD-B001-44C3-B4C8-F226C7D689B7}"/>
    <dgm:cxn modelId="{6A3C4202-657B-4A51-A39E-AA55C1FA9298}" type="presOf" srcId="{77C8C7FF-C769-4E5A-AD99-BE9B74592882}" destId="{C773327B-0258-4DCF-BD07-5873418ED066}" srcOrd="0" destOrd="0" presId="urn:microsoft.com/office/officeart/2005/8/layout/hList3"/>
    <dgm:cxn modelId="{D0E76FAC-A66B-4FC3-8651-830A422C58A0}" srcId="{A7B90B54-1C6B-48B3-B5FA-885D1AAA1B0C}" destId="{C33A4F45-C930-4765-B447-8F27BA351865}" srcOrd="1" destOrd="0" parTransId="{DA1B684D-7E22-403D-9745-1FF6C5660026}" sibTransId="{39D585AB-987A-41D2-B1E7-44BBC822A664}"/>
    <dgm:cxn modelId="{1B5E49AF-CE93-454A-95B8-3641CC7EAD70}" type="presOf" srcId="{6C94C659-CCDC-43C3-8CDD-24E16B317D54}" destId="{C773327B-0258-4DCF-BD07-5873418ED066}" srcOrd="0" destOrd="5" presId="urn:microsoft.com/office/officeart/2005/8/layout/hList3"/>
    <dgm:cxn modelId="{BD4B395E-1D6E-48A7-B61E-D0B411F06FD9}" srcId="{77C8C7FF-C769-4E5A-AD99-BE9B74592882}" destId="{BE9F091D-9E65-4944-A2AF-B13A0E4AF88E}" srcOrd="2" destOrd="0" parTransId="{6D8EEDFA-8ED0-4207-A5BE-82AF316980A4}" sibTransId="{BDC40BAF-4242-4D4C-BE5F-2856865DC1A2}"/>
    <dgm:cxn modelId="{B0BB34E2-F043-47DA-8A1B-D0B22C410743}" type="presOf" srcId="{56FCD447-D373-49AA-9934-CCE0A6BC8C7F}" destId="{C773327B-0258-4DCF-BD07-5873418ED066}" srcOrd="0" destOrd="4" presId="urn:microsoft.com/office/officeart/2005/8/layout/hList3"/>
    <dgm:cxn modelId="{64D938CE-A8BF-4BDA-AED0-0D5BE0D97E2D}" srcId="{A7B90B54-1C6B-48B3-B5FA-885D1AAA1B0C}" destId="{77C8C7FF-C769-4E5A-AD99-BE9B74592882}" srcOrd="3" destOrd="0" parTransId="{E23B87DD-1772-4CDB-A6E0-675BA11F14DA}" sibTransId="{3EDBB4DE-98BF-4F9A-9CBF-7BD68C5C3591}"/>
    <dgm:cxn modelId="{73D4ABA7-0AF0-44F5-9440-88312B11B8EC}" type="presParOf" srcId="{E2C782BD-3910-460B-A93C-E8E554990FE5}" destId="{63719C56-EB96-4D1E-B6B2-2E88C349C0D9}" srcOrd="0" destOrd="0" presId="urn:microsoft.com/office/officeart/2005/8/layout/hList3"/>
    <dgm:cxn modelId="{6C0F445A-A851-42DA-B6CE-E5B3376CF11D}" type="presParOf" srcId="{E2C782BD-3910-460B-A93C-E8E554990FE5}" destId="{A74150AF-5B02-4A4F-9A45-E20D84AF7363}" srcOrd="1" destOrd="0" presId="urn:microsoft.com/office/officeart/2005/8/layout/hList3"/>
    <dgm:cxn modelId="{780C3E96-8A9F-46C6-8C55-0167AF460A30}" type="presParOf" srcId="{A74150AF-5B02-4A4F-9A45-E20D84AF7363}" destId="{827F8457-748D-4367-BC80-114C49916475}" srcOrd="0" destOrd="0" presId="urn:microsoft.com/office/officeart/2005/8/layout/hList3"/>
    <dgm:cxn modelId="{FE6E5A2E-055E-4F97-B1FD-5D6C700281DB}" type="presParOf" srcId="{A74150AF-5B02-4A4F-9A45-E20D84AF7363}" destId="{40335E72-F9F8-4F88-9B77-508820B084C3}" srcOrd="1" destOrd="0" presId="urn:microsoft.com/office/officeart/2005/8/layout/hList3"/>
    <dgm:cxn modelId="{AEB3E517-CF52-4D5D-B087-8D2AB57393DE}" type="presParOf" srcId="{A74150AF-5B02-4A4F-9A45-E20D84AF7363}" destId="{88AFFA52-6DDE-49EE-9D78-9EC033D8870D}" srcOrd="2" destOrd="0" presId="urn:microsoft.com/office/officeart/2005/8/layout/hList3"/>
    <dgm:cxn modelId="{56ED4DD8-134A-4D5E-ADED-C78B5670D748}" type="presParOf" srcId="{A74150AF-5B02-4A4F-9A45-E20D84AF7363}" destId="{C773327B-0258-4DCF-BD07-5873418ED066}" srcOrd="3" destOrd="0" presId="urn:microsoft.com/office/officeart/2005/8/layout/hList3"/>
    <dgm:cxn modelId="{8401189B-FBA6-47C6-82E8-613BA3FB4A2C}" type="presParOf" srcId="{E2C782BD-3910-460B-A93C-E8E554990FE5}" destId="{04B35187-9A10-4493-B3F0-3D133EE7DFB4}" srcOrd="2" destOrd="0" presId="urn:microsoft.com/office/officeart/2005/8/layout/hList3"/>
  </dgm:cxnLst>
  <dgm:bg/>
  <dgm:whole/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DE25D9C-202A-45BE-B374-C346FC5C7BC8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BB0213D6-9C35-44A5-92CA-A317205BEC79}">
      <dgm:prSet/>
      <dgm:spPr/>
      <dgm:t>
        <a:bodyPr/>
        <a:lstStyle/>
        <a:p>
          <a:pPr rtl="0"/>
          <a:r>
            <a:rPr lang="en-US" dirty="0" err="1" smtClean="0"/>
            <a:t>Formar</a:t>
          </a:r>
          <a:r>
            <a:rPr lang="en-US" dirty="0" smtClean="0"/>
            <a:t> </a:t>
          </a:r>
          <a:r>
            <a:rPr lang="en-US" dirty="0" err="1" smtClean="0"/>
            <a:t>para</a:t>
          </a:r>
          <a:r>
            <a:rPr lang="en-US" dirty="0" smtClean="0"/>
            <a:t> </a:t>
          </a:r>
          <a:r>
            <a:rPr lang="en-US" dirty="0" err="1" smtClean="0"/>
            <a:t>servir</a:t>
          </a:r>
          <a:r>
            <a:rPr lang="en-US" dirty="0" smtClean="0"/>
            <a:t> : </a:t>
          </a:r>
          <a:r>
            <a:rPr lang="en-US" dirty="0" err="1" smtClean="0"/>
            <a:t>pertinencia</a:t>
          </a:r>
          <a:endParaRPr lang="es-CO" dirty="0"/>
        </a:p>
      </dgm:t>
    </dgm:pt>
    <dgm:pt modelId="{E12B0CB4-6C1A-49B0-8180-84EF26EB748D}" type="parTrans" cxnId="{1A9E75D3-34F3-4BAC-B759-227D3DA59058}">
      <dgm:prSet/>
      <dgm:spPr/>
      <dgm:t>
        <a:bodyPr/>
        <a:lstStyle/>
        <a:p>
          <a:endParaRPr lang="es-CO"/>
        </a:p>
      </dgm:t>
    </dgm:pt>
    <dgm:pt modelId="{006B3D07-2AFA-4631-844B-1EE7C8127C39}" type="sibTrans" cxnId="{1A9E75D3-34F3-4BAC-B759-227D3DA59058}">
      <dgm:prSet/>
      <dgm:spPr/>
      <dgm:t>
        <a:bodyPr/>
        <a:lstStyle/>
        <a:p>
          <a:endParaRPr lang="es-CO"/>
        </a:p>
      </dgm:t>
    </dgm:pt>
    <dgm:pt modelId="{9BE12804-8CA0-4B1B-B715-4E2453889794}">
      <dgm:prSet/>
      <dgm:spPr/>
      <dgm:t>
        <a:bodyPr/>
        <a:lstStyle/>
        <a:p>
          <a:pPr rtl="0"/>
          <a:r>
            <a:rPr lang="en-US" dirty="0" err="1" smtClean="0"/>
            <a:t>Utilitas</a:t>
          </a:r>
          <a:endParaRPr lang="en-US" dirty="0"/>
        </a:p>
      </dgm:t>
    </dgm:pt>
    <dgm:pt modelId="{4CA7157C-B7DE-4313-8062-4802D3039A7C}" type="parTrans" cxnId="{EECD35A9-E1EB-4A66-B6B7-D10E92E85E1F}">
      <dgm:prSet/>
      <dgm:spPr/>
      <dgm:t>
        <a:bodyPr/>
        <a:lstStyle/>
        <a:p>
          <a:endParaRPr lang="es-CO"/>
        </a:p>
      </dgm:t>
    </dgm:pt>
    <dgm:pt modelId="{FE42D147-68CB-4781-B1C5-78DAE67CC21D}" type="sibTrans" cxnId="{EECD35A9-E1EB-4A66-B6B7-D10E92E85E1F}">
      <dgm:prSet/>
      <dgm:spPr/>
      <dgm:t>
        <a:bodyPr/>
        <a:lstStyle/>
        <a:p>
          <a:endParaRPr lang="es-CO"/>
        </a:p>
      </dgm:t>
    </dgm:pt>
    <dgm:pt modelId="{CF530C9B-5073-4FC4-9D5E-05B8CB4F0E26}">
      <dgm:prSet/>
      <dgm:spPr/>
      <dgm:t>
        <a:bodyPr/>
        <a:lstStyle/>
        <a:p>
          <a:pPr rtl="0"/>
          <a:r>
            <a:rPr lang="en-US" dirty="0" err="1" smtClean="0"/>
            <a:t>Iustitia</a:t>
          </a:r>
          <a:endParaRPr lang="en-US" dirty="0"/>
        </a:p>
      </dgm:t>
    </dgm:pt>
    <dgm:pt modelId="{0217BECD-3627-41B2-9657-6A66502494A8}" type="parTrans" cxnId="{C16BE6F0-C551-40C3-B9C4-08456BB1AD05}">
      <dgm:prSet/>
      <dgm:spPr/>
      <dgm:t>
        <a:bodyPr/>
        <a:lstStyle/>
        <a:p>
          <a:endParaRPr lang="es-CO"/>
        </a:p>
      </dgm:t>
    </dgm:pt>
    <dgm:pt modelId="{1AEA5B5F-F709-4F96-A3DB-EB1F2EE9EF10}" type="sibTrans" cxnId="{C16BE6F0-C551-40C3-B9C4-08456BB1AD05}">
      <dgm:prSet/>
      <dgm:spPr/>
      <dgm:t>
        <a:bodyPr/>
        <a:lstStyle/>
        <a:p>
          <a:endParaRPr lang="es-CO"/>
        </a:p>
      </dgm:t>
    </dgm:pt>
    <dgm:pt modelId="{D4353F62-7E85-4AF7-9A74-54B9DF92421E}">
      <dgm:prSet/>
      <dgm:spPr/>
      <dgm:t>
        <a:bodyPr/>
        <a:lstStyle/>
        <a:p>
          <a:pPr rtl="0"/>
          <a:r>
            <a:rPr lang="en-US" dirty="0" err="1" smtClean="0"/>
            <a:t>Humanitas</a:t>
          </a:r>
          <a:endParaRPr lang="es-CO" dirty="0"/>
        </a:p>
      </dgm:t>
    </dgm:pt>
    <dgm:pt modelId="{93E7CB5A-9672-4449-9C5C-4BD0DEE80EE0}" type="parTrans" cxnId="{A630BF8B-56D2-4AA9-8FCA-4188DDC9A178}">
      <dgm:prSet/>
      <dgm:spPr/>
      <dgm:t>
        <a:bodyPr/>
        <a:lstStyle/>
        <a:p>
          <a:endParaRPr lang="es-CO"/>
        </a:p>
      </dgm:t>
    </dgm:pt>
    <dgm:pt modelId="{D1591E6A-7AAF-4AAD-8375-8920C4B72112}" type="sibTrans" cxnId="{A630BF8B-56D2-4AA9-8FCA-4188DDC9A178}">
      <dgm:prSet/>
      <dgm:spPr/>
      <dgm:t>
        <a:bodyPr/>
        <a:lstStyle/>
        <a:p>
          <a:endParaRPr lang="es-CO"/>
        </a:p>
      </dgm:t>
    </dgm:pt>
    <dgm:pt modelId="{509E948B-E3D4-4699-AE04-C7BAE6716FBF}">
      <dgm:prSet/>
      <dgm:spPr/>
      <dgm:t>
        <a:bodyPr/>
        <a:lstStyle/>
        <a:p>
          <a:pPr rtl="0"/>
          <a:r>
            <a:rPr lang="es-CO" dirty="0" err="1" smtClean="0"/>
            <a:t>Conciente</a:t>
          </a:r>
          <a:endParaRPr lang="es-CO" dirty="0"/>
        </a:p>
      </dgm:t>
    </dgm:pt>
    <dgm:pt modelId="{985D8A7A-605F-4A81-A88E-F7215B5E5331}" type="parTrans" cxnId="{6E7E1D70-0093-4A0E-853B-376FB98DA9EE}">
      <dgm:prSet/>
      <dgm:spPr/>
      <dgm:t>
        <a:bodyPr/>
        <a:lstStyle/>
        <a:p>
          <a:endParaRPr lang="es-CO"/>
        </a:p>
      </dgm:t>
    </dgm:pt>
    <dgm:pt modelId="{853BB51C-1F0D-4504-97A6-836011C36506}" type="sibTrans" cxnId="{6E7E1D70-0093-4A0E-853B-376FB98DA9EE}">
      <dgm:prSet/>
      <dgm:spPr/>
      <dgm:t>
        <a:bodyPr/>
        <a:lstStyle/>
        <a:p>
          <a:endParaRPr lang="es-CO"/>
        </a:p>
      </dgm:t>
    </dgm:pt>
    <dgm:pt modelId="{EB56F70A-8D74-4611-A328-4C1FE71E81BF}">
      <dgm:prSet/>
      <dgm:spPr/>
      <dgm:t>
        <a:bodyPr/>
        <a:lstStyle/>
        <a:p>
          <a:pPr rtl="0"/>
          <a:r>
            <a:rPr lang="es-CO" dirty="0" smtClean="0"/>
            <a:t>Competente</a:t>
          </a:r>
          <a:endParaRPr lang="es-CO" dirty="0"/>
        </a:p>
      </dgm:t>
    </dgm:pt>
    <dgm:pt modelId="{DEAE1F51-780E-433E-933F-EF25FB9AF454}" type="parTrans" cxnId="{976333FA-BD81-4200-A865-FC61C6A6304C}">
      <dgm:prSet/>
      <dgm:spPr/>
      <dgm:t>
        <a:bodyPr/>
        <a:lstStyle/>
        <a:p>
          <a:endParaRPr lang="es-CO"/>
        </a:p>
      </dgm:t>
    </dgm:pt>
    <dgm:pt modelId="{A072B077-EF62-4642-B4FD-57AD5838CD27}" type="sibTrans" cxnId="{976333FA-BD81-4200-A865-FC61C6A6304C}">
      <dgm:prSet/>
      <dgm:spPr/>
      <dgm:t>
        <a:bodyPr/>
        <a:lstStyle/>
        <a:p>
          <a:endParaRPr lang="es-CO"/>
        </a:p>
      </dgm:t>
    </dgm:pt>
    <dgm:pt modelId="{DB5FFF15-53BF-420D-9A0D-09C26E4252AB}">
      <dgm:prSet/>
      <dgm:spPr/>
      <dgm:t>
        <a:bodyPr/>
        <a:lstStyle/>
        <a:p>
          <a:pPr rtl="0"/>
          <a:r>
            <a:rPr lang="es-CO" dirty="0" smtClean="0"/>
            <a:t>Compasivo</a:t>
          </a:r>
          <a:endParaRPr lang="es-CO" dirty="0"/>
        </a:p>
      </dgm:t>
    </dgm:pt>
    <dgm:pt modelId="{4F92ECF0-35EA-412C-9A1F-C79DCDE560FA}" type="parTrans" cxnId="{09B5D2C0-66CB-4BBA-A5DA-9EE8FC7C8264}">
      <dgm:prSet/>
      <dgm:spPr/>
      <dgm:t>
        <a:bodyPr/>
        <a:lstStyle/>
        <a:p>
          <a:endParaRPr lang="es-CO"/>
        </a:p>
      </dgm:t>
    </dgm:pt>
    <dgm:pt modelId="{6EE18952-8D23-40CC-9BA6-A01040104699}" type="sibTrans" cxnId="{09B5D2C0-66CB-4BBA-A5DA-9EE8FC7C8264}">
      <dgm:prSet/>
      <dgm:spPr/>
      <dgm:t>
        <a:bodyPr/>
        <a:lstStyle/>
        <a:p>
          <a:endParaRPr lang="es-CO"/>
        </a:p>
      </dgm:t>
    </dgm:pt>
    <dgm:pt modelId="{48BF34CB-D705-4BE9-B4A8-C5AE9E9F26C9}">
      <dgm:prSet/>
      <dgm:spPr/>
      <dgm:t>
        <a:bodyPr/>
        <a:lstStyle/>
        <a:p>
          <a:pPr rtl="0"/>
          <a:r>
            <a:rPr lang="es-CO" dirty="0" smtClean="0"/>
            <a:t>Comprometido</a:t>
          </a:r>
          <a:endParaRPr lang="es-CO" dirty="0"/>
        </a:p>
      </dgm:t>
    </dgm:pt>
    <dgm:pt modelId="{697E1E48-F830-42DD-9A38-28390A068A6E}" type="parTrans" cxnId="{00E20444-1CB7-44C9-A0C7-77DB8ED40C63}">
      <dgm:prSet/>
      <dgm:spPr/>
      <dgm:t>
        <a:bodyPr/>
        <a:lstStyle/>
        <a:p>
          <a:endParaRPr lang="es-CO"/>
        </a:p>
      </dgm:t>
    </dgm:pt>
    <dgm:pt modelId="{FC832FFD-A682-4877-A984-03A7555252E3}" type="sibTrans" cxnId="{00E20444-1CB7-44C9-A0C7-77DB8ED40C63}">
      <dgm:prSet/>
      <dgm:spPr/>
      <dgm:t>
        <a:bodyPr/>
        <a:lstStyle/>
        <a:p>
          <a:endParaRPr lang="es-CO"/>
        </a:p>
      </dgm:t>
    </dgm:pt>
    <dgm:pt modelId="{0742ABBB-9909-44E2-B7CD-EE9691B0589E}" type="pres">
      <dgm:prSet presAssocID="{7DE25D9C-202A-45BE-B374-C346FC5C7BC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4A5E06A9-F64D-4178-9BB0-B14CEA6CDD96}" type="pres">
      <dgm:prSet presAssocID="{BB0213D6-9C35-44A5-92CA-A317205BEC79}" presName="root1" presStyleCnt="0"/>
      <dgm:spPr/>
    </dgm:pt>
    <dgm:pt modelId="{DF562EA6-6248-46EA-9214-324681E39E3E}" type="pres">
      <dgm:prSet presAssocID="{BB0213D6-9C35-44A5-92CA-A317205BEC79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BDC2D73C-3F6F-4CEE-A823-DA0313F189D5}" type="pres">
      <dgm:prSet presAssocID="{BB0213D6-9C35-44A5-92CA-A317205BEC79}" presName="level2hierChild" presStyleCnt="0"/>
      <dgm:spPr/>
    </dgm:pt>
    <dgm:pt modelId="{F85F94E5-7C7E-4540-812D-79244527893F}" type="pres">
      <dgm:prSet presAssocID="{4CA7157C-B7DE-4313-8062-4802D3039A7C}" presName="conn2-1" presStyleLbl="parChTrans1D2" presStyleIdx="0" presStyleCnt="3"/>
      <dgm:spPr/>
      <dgm:t>
        <a:bodyPr/>
        <a:lstStyle/>
        <a:p>
          <a:endParaRPr lang="es-CO"/>
        </a:p>
      </dgm:t>
    </dgm:pt>
    <dgm:pt modelId="{A5D1AD55-742D-4E01-B83B-DE91307782DE}" type="pres">
      <dgm:prSet presAssocID="{4CA7157C-B7DE-4313-8062-4802D3039A7C}" presName="connTx" presStyleLbl="parChTrans1D2" presStyleIdx="0" presStyleCnt="3"/>
      <dgm:spPr/>
      <dgm:t>
        <a:bodyPr/>
        <a:lstStyle/>
        <a:p>
          <a:endParaRPr lang="es-CO"/>
        </a:p>
      </dgm:t>
    </dgm:pt>
    <dgm:pt modelId="{B35F27E5-9231-4361-9EC9-E5BA2908689A}" type="pres">
      <dgm:prSet presAssocID="{9BE12804-8CA0-4B1B-B715-4E2453889794}" presName="root2" presStyleCnt="0"/>
      <dgm:spPr/>
    </dgm:pt>
    <dgm:pt modelId="{80876511-2E26-49DD-B756-ABEFBDB11241}" type="pres">
      <dgm:prSet presAssocID="{9BE12804-8CA0-4B1B-B715-4E2453889794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53718CA4-437D-4388-809E-38B56DD96167}" type="pres">
      <dgm:prSet presAssocID="{9BE12804-8CA0-4B1B-B715-4E2453889794}" presName="level3hierChild" presStyleCnt="0"/>
      <dgm:spPr/>
    </dgm:pt>
    <dgm:pt modelId="{9A970E26-3EB8-4942-944E-B20ABC09EC00}" type="pres">
      <dgm:prSet presAssocID="{0217BECD-3627-41B2-9657-6A66502494A8}" presName="conn2-1" presStyleLbl="parChTrans1D2" presStyleIdx="1" presStyleCnt="3"/>
      <dgm:spPr/>
      <dgm:t>
        <a:bodyPr/>
        <a:lstStyle/>
        <a:p>
          <a:endParaRPr lang="es-CO"/>
        </a:p>
      </dgm:t>
    </dgm:pt>
    <dgm:pt modelId="{A349217F-863C-4D7F-8124-9906840C8E8D}" type="pres">
      <dgm:prSet presAssocID="{0217BECD-3627-41B2-9657-6A66502494A8}" presName="connTx" presStyleLbl="parChTrans1D2" presStyleIdx="1" presStyleCnt="3"/>
      <dgm:spPr/>
      <dgm:t>
        <a:bodyPr/>
        <a:lstStyle/>
        <a:p>
          <a:endParaRPr lang="es-CO"/>
        </a:p>
      </dgm:t>
    </dgm:pt>
    <dgm:pt modelId="{CDDF4F61-2BF8-4FE5-9ADF-827A96DFC816}" type="pres">
      <dgm:prSet presAssocID="{CF530C9B-5073-4FC4-9D5E-05B8CB4F0E26}" presName="root2" presStyleCnt="0"/>
      <dgm:spPr/>
    </dgm:pt>
    <dgm:pt modelId="{53CD3E4C-798F-47F0-8580-D784AC3AAB51}" type="pres">
      <dgm:prSet presAssocID="{CF530C9B-5073-4FC4-9D5E-05B8CB4F0E26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CB3D2A5A-535B-4C0A-8AEC-B4BC264E2838}" type="pres">
      <dgm:prSet presAssocID="{CF530C9B-5073-4FC4-9D5E-05B8CB4F0E26}" presName="level3hierChild" presStyleCnt="0"/>
      <dgm:spPr/>
    </dgm:pt>
    <dgm:pt modelId="{36C7E68A-36A2-4559-98A1-7F9C75F4B753}" type="pres">
      <dgm:prSet presAssocID="{93E7CB5A-9672-4449-9C5C-4BD0DEE80EE0}" presName="conn2-1" presStyleLbl="parChTrans1D2" presStyleIdx="2" presStyleCnt="3"/>
      <dgm:spPr/>
      <dgm:t>
        <a:bodyPr/>
        <a:lstStyle/>
        <a:p>
          <a:endParaRPr lang="es-CO"/>
        </a:p>
      </dgm:t>
    </dgm:pt>
    <dgm:pt modelId="{0A3365A4-8114-400B-AF8A-C691A9405D56}" type="pres">
      <dgm:prSet presAssocID="{93E7CB5A-9672-4449-9C5C-4BD0DEE80EE0}" presName="connTx" presStyleLbl="parChTrans1D2" presStyleIdx="2" presStyleCnt="3"/>
      <dgm:spPr/>
      <dgm:t>
        <a:bodyPr/>
        <a:lstStyle/>
        <a:p>
          <a:endParaRPr lang="es-CO"/>
        </a:p>
      </dgm:t>
    </dgm:pt>
    <dgm:pt modelId="{3978F154-146E-4630-B4F2-036703573AC9}" type="pres">
      <dgm:prSet presAssocID="{D4353F62-7E85-4AF7-9A74-54B9DF92421E}" presName="root2" presStyleCnt="0"/>
      <dgm:spPr/>
    </dgm:pt>
    <dgm:pt modelId="{C4CED01D-19BD-4B86-A247-74BEBDC25402}" type="pres">
      <dgm:prSet presAssocID="{D4353F62-7E85-4AF7-9A74-54B9DF92421E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CD5EDD23-37B0-4BFA-AB23-62F0E2753EFC}" type="pres">
      <dgm:prSet presAssocID="{D4353F62-7E85-4AF7-9A74-54B9DF92421E}" presName="level3hierChild" presStyleCnt="0"/>
      <dgm:spPr/>
    </dgm:pt>
    <dgm:pt modelId="{4D49B248-BEE1-47EC-BC7B-8F9B47E45C53}" type="pres">
      <dgm:prSet presAssocID="{985D8A7A-605F-4A81-A88E-F7215B5E5331}" presName="conn2-1" presStyleLbl="parChTrans1D3" presStyleIdx="0" presStyleCnt="4"/>
      <dgm:spPr/>
      <dgm:t>
        <a:bodyPr/>
        <a:lstStyle/>
        <a:p>
          <a:endParaRPr lang="es-CO"/>
        </a:p>
      </dgm:t>
    </dgm:pt>
    <dgm:pt modelId="{66771360-9D80-442D-A313-6733E662F70A}" type="pres">
      <dgm:prSet presAssocID="{985D8A7A-605F-4A81-A88E-F7215B5E5331}" presName="connTx" presStyleLbl="parChTrans1D3" presStyleIdx="0" presStyleCnt="4"/>
      <dgm:spPr/>
      <dgm:t>
        <a:bodyPr/>
        <a:lstStyle/>
        <a:p>
          <a:endParaRPr lang="es-CO"/>
        </a:p>
      </dgm:t>
    </dgm:pt>
    <dgm:pt modelId="{E8C92E06-D8C9-4809-8C5F-92CBD56EF136}" type="pres">
      <dgm:prSet presAssocID="{509E948B-E3D4-4699-AE04-C7BAE6716FBF}" presName="root2" presStyleCnt="0"/>
      <dgm:spPr/>
    </dgm:pt>
    <dgm:pt modelId="{28C8A909-2FA7-45C9-9D9F-AB2B0D665F3D}" type="pres">
      <dgm:prSet presAssocID="{509E948B-E3D4-4699-AE04-C7BAE6716FBF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59F7AE7B-8141-4A07-8039-F4BACF286A23}" type="pres">
      <dgm:prSet presAssocID="{509E948B-E3D4-4699-AE04-C7BAE6716FBF}" presName="level3hierChild" presStyleCnt="0"/>
      <dgm:spPr/>
    </dgm:pt>
    <dgm:pt modelId="{A4404791-A5F3-41F7-8586-85110F77C7F9}" type="pres">
      <dgm:prSet presAssocID="{DEAE1F51-780E-433E-933F-EF25FB9AF454}" presName="conn2-1" presStyleLbl="parChTrans1D3" presStyleIdx="1" presStyleCnt="4"/>
      <dgm:spPr/>
      <dgm:t>
        <a:bodyPr/>
        <a:lstStyle/>
        <a:p>
          <a:endParaRPr lang="es-CO"/>
        </a:p>
      </dgm:t>
    </dgm:pt>
    <dgm:pt modelId="{18270BB2-3B08-4FCC-9CA4-439D7379E90E}" type="pres">
      <dgm:prSet presAssocID="{DEAE1F51-780E-433E-933F-EF25FB9AF454}" presName="connTx" presStyleLbl="parChTrans1D3" presStyleIdx="1" presStyleCnt="4"/>
      <dgm:spPr/>
      <dgm:t>
        <a:bodyPr/>
        <a:lstStyle/>
        <a:p>
          <a:endParaRPr lang="es-CO"/>
        </a:p>
      </dgm:t>
    </dgm:pt>
    <dgm:pt modelId="{83DCBACE-1E50-4BDE-B1F9-AAFD367B0BFB}" type="pres">
      <dgm:prSet presAssocID="{EB56F70A-8D74-4611-A328-4C1FE71E81BF}" presName="root2" presStyleCnt="0"/>
      <dgm:spPr/>
    </dgm:pt>
    <dgm:pt modelId="{69721320-9791-4196-A753-D0BDD9D4E722}" type="pres">
      <dgm:prSet presAssocID="{EB56F70A-8D74-4611-A328-4C1FE71E81BF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FDB418F2-9AF8-4E0B-AB1D-9E2DC1E087EC}" type="pres">
      <dgm:prSet presAssocID="{EB56F70A-8D74-4611-A328-4C1FE71E81BF}" presName="level3hierChild" presStyleCnt="0"/>
      <dgm:spPr/>
    </dgm:pt>
    <dgm:pt modelId="{D3C663A4-EDEB-4D77-AA55-4B74BFD04891}" type="pres">
      <dgm:prSet presAssocID="{4F92ECF0-35EA-412C-9A1F-C79DCDE560FA}" presName="conn2-1" presStyleLbl="parChTrans1D3" presStyleIdx="2" presStyleCnt="4"/>
      <dgm:spPr/>
      <dgm:t>
        <a:bodyPr/>
        <a:lstStyle/>
        <a:p>
          <a:endParaRPr lang="es-CO"/>
        </a:p>
      </dgm:t>
    </dgm:pt>
    <dgm:pt modelId="{5F33CC99-610D-478D-9722-8A77AF97DECE}" type="pres">
      <dgm:prSet presAssocID="{4F92ECF0-35EA-412C-9A1F-C79DCDE560FA}" presName="connTx" presStyleLbl="parChTrans1D3" presStyleIdx="2" presStyleCnt="4"/>
      <dgm:spPr/>
      <dgm:t>
        <a:bodyPr/>
        <a:lstStyle/>
        <a:p>
          <a:endParaRPr lang="es-CO"/>
        </a:p>
      </dgm:t>
    </dgm:pt>
    <dgm:pt modelId="{EA2869E3-61BA-40A1-9058-78995D98055D}" type="pres">
      <dgm:prSet presAssocID="{DB5FFF15-53BF-420D-9A0D-09C26E4252AB}" presName="root2" presStyleCnt="0"/>
      <dgm:spPr/>
    </dgm:pt>
    <dgm:pt modelId="{F4F3DDA7-7D57-4D06-89FD-D674BA5EE1AF}" type="pres">
      <dgm:prSet presAssocID="{DB5FFF15-53BF-420D-9A0D-09C26E4252AB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BB5A8258-9E83-4FD3-B2A0-73F785E2F828}" type="pres">
      <dgm:prSet presAssocID="{DB5FFF15-53BF-420D-9A0D-09C26E4252AB}" presName="level3hierChild" presStyleCnt="0"/>
      <dgm:spPr/>
    </dgm:pt>
    <dgm:pt modelId="{232B7CDF-567B-4602-AB65-DDD87BD80811}" type="pres">
      <dgm:prSet presAssocID="{697E1E48-F830-42DD-9A38-28390A068A6E}" presName="conn2-1" presStyleLbl="parChTrans1D3" presStyleIdx="3" presStyleCnt="4"/>
      <dgm:spPr/>
      <dgm:t>
        <a:bodyPr/>
        <a:lstStyle/>
        <a:p>
          <a:endParaRPr lang="es-CO"/>
        </a:p>
      </dgm:t>
    </dgm:pt>
    <dgm:pt modelId="{0B4070F0-2C30-4265-A649-5A67EC7B81FF}" type="pres">
      <dgm:prSet presAssocID="{697E1E48-F830-42DD-9A38-28390A068A6E}" presName="connTx" presStyleLbl="parChTrans1D3" presStyleIdx="3" presStyleCnt="4"/>
      <dgm:spPr/>
      <dgm:t>
        <a:bodyPr/>
        <a:lstStyle/>
        <a:p>
          <a:endParaRPr lang="es-CO"/>
        </a:p>
      </dgm:t>
    </dgm:pt>
    <dgm:pt modelId="{370BE204-1A99-426E-AFB9-22038BCAE365}" type="pres">
      <dgm:prSet presAssocID="{48BF34CB-D705-4BE9-B4A8-C5AE9E9F26C9}" presName="root2" presStyleCnt="0"/>
      <dgm:spPr/>
    </dgm:pt>
    <dgm:pt modelId="{2479C0CD-C24B-4839-8FDE-0BC0D7369D9A}" type="pres">
      <dgm:prSet presAssocID="{48BF34CB-D705-4BE9-B4A8-C5AE9E9F26C9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E677D0E5-56EB-4F2E-8435-38BE9BB6A103}" type="pres">
      <dgm:prSet presAssocID="{48BF34CB-D705-4BE9-B4A8-C5AE9E9F26C9}" presName="level3hierChild" presStyleCnt="0"/>
      <dgm:spPr/>
    </dgm:pt>
  </dgm:ptLst>
  <dgm:cxnLst>
    <dgm:cxn modelId="{0858580A-50C2-4CF7-9B58-8162344751B2}" type="presOf" srcId="{48BF34CB-D705-4BE9-B4A8-C5AE9E9F26C9}" destId="{2479C0CD-C24B-4839-8FDE-0BC0D7369D9A}" srcOrd="0" destOrd="0" presId="urn:microsoft.com/office/officeart/2005/8/layout/hierarchy2"/>
    <dgm:cxn modelId="{2781F1C4-FB4D-41A2-8084-A1F64B7B74C5}" type="presOf" srcId="{DEAE1F51-780E-433E-933F-EF25FB9AF454}" destId="{A4404791-A5F3-41F7-8586-85110F77C7F9}" srcOrd="0" destOrd="0" presId="urn:microsoft.com/office/officeart/2005/8/layout/hierarchy2"/>
    <dgm:cxn modelId="{FDE4BD2B-0A57-46EC-A688-1A3EBDDD2217}" type="presOf" srcId="{BB0213D6-9C35-44A5-92CA-A317205BEC79}" destId="{DF562EA6-6248-46EA-9214-324681E39E3E}" srcOrd="0" destOrd="0" presId="urn:microsoft.com/office/officeart/2005/8/layout/hierarchy2"/>
    <dgm:cxn modelId="{976333FA-BD81-4200-A865-FC61C6A6304C}" srcId="{D4353F62-7E85-4AF7-9A74-54B9DF92421E}" destId="{EB56F70A-8D74-4611-A328-4C1FE71E81BF}" srcOrd="1" destOrd="0" parTransId="{DEAE1F51-780E-433E-933F-EF25FB9AF454}" sibTransId="{A072B077-EF62-4642-B4FD-57AD5838CD27}"/>
    <dgm:cxn modelId="{C16BE6F0-C551-40C3-B9C4-08456BB1AD05}" srcId="{BB0213D6-9C35-44A5-92CA-A317205BEC79}" destId="{CF530C9B-5073-4FC4-9D5E-05B8CB4F0E26}" srcOrd="1" destOrd="0" parTransId="{0217BECD-3627-41B2-9657-6A66502494A8}" sibTransId="{1AEA5B5F-F709-4F96-A3DB-EB1F2EE9EF10}"/>
    <dgm:cxn modelId="{77D2DC37-F7F4-4BEC-B846-0E32C5F814FD}" type="presOf" srcId="{CF530C9B-5073-4FC4-9D5E-05B8CB4F0E26}" destId="{53CD3E4C-798F-47F0-8580-D784AC3AAB51}" srcOrd="0" destOrd="0" presId="urn:microsoft.com/office/officeart/2005/8/layout/hierarchy2"/>
    <dgm:cxn modelId="{1A9E75D3-34F3-4BAC-B759-227D3DA59058}" srcId="{7DE25D9C-202A-45BE-B374-C346FC5C7BC8}" destId="{BB0213D6-9C35-44A5-92CA-A317205BEC79}" srcOrd="0" destOrd="0" parTransId="{E12B0CB4-6C1A-49B0-8180-84EF26EB748D}" sibTransId="{006B3D07-2AFA-4631-844B-1EE7C8127C39}"/>
    <dgm:cxn modelId="{46C6C705-B9BD-4A2E-98ED-A6E8378B558B}" type="presOf" srcId="{697E1E48-F830-42DD-9A38-28390A068A6E}" destId="{232B7CDF-567B-4602-AB65-DDD87BD80811}" srcOrd="0" destOrd="0" presId="urn:microsoft.com/office/officeart/2005/8/layout/hierarchy2"/>
    <dgm:cxn modelId="{D906AE29-8E54-4C47-968D-38781CA97A9F}" type="presOf" srcId="{697E1E48-F830-42DD-9A38-28390A068A6E}" destId="{0B4070F0-2C30-4265-A649-5A67EC7B81FF}" srcOrd="1" destOrd="0" presId="urn:microsoft.com/office/officeart/2005/8/layout/hierarchy2"/>
    <dgm:cxn modelId="{524E8171-F078-49B6-B410-67E506ED3322}" type="presOf" srcId="{93E7CB5A-9672-4449-9C5C-4BD0DEE80EE0}" destId="{36C7E68A-36A2-4559-98A1-7F9C75F4B753}" srcOrd="0" destOrd="0" presId="urn:microsoft.com/office/officeart/2005/8/layout/hierarchy2"/>
    <dgm:cxn modelId="{70DE276E-545C-45F7-A187-EBF93040B9A6}" type="presOf" srcId="{DEAE1F51-780E-433E-933F-EF25FB9AF454}" destId="{18270BB2-3B08-4FCC-9CA4-439D7379E90E}" srcOrd="1" destOrd="0" presId="urn:microsoft.com/office/officeart/2005/8/layout/hierarchy2"/>
    <dgm:cxn modelId="{3729ED3E-D403-47DB-AE70-BD48E0E3D954}" type="presOf" srcId="{93E7CB5A-9672-4449-9C5C-4BD0DEE80EE0}" destId="{0A3365A4-8114-400B-AF8A-C691A9405D56}" srcOrd="1" destOrd="0" presId="urn:microsoft.com/office/officeart/2005/8/layout/hierarchy2"/>
    <dgm:cxn modelId="{DD6CF95F-C1C8-4D77-A15A-9AF02DE0515C}" type="presOf" srcId="{509E948B-E3D4-4699-AE04-C7BAE6716FBF}" destId="{28C8A909-2FA7-45C9-9D9F-AB2B0D665F3D}" srcOrd="0" destOrd="0" presId="urn:microsoft.com/office/officeart/2005/8/layout/hierarchy2"/>
    <dgm:cxn modelId="{09B5D2C0-66CB-4BBA-A5DA-9EE8FC7C8264}" srcId="{D4353F62-7E85-4AF7-9A74-54B9DF92421E}" destId="{DB5FFF15-53BF-420D-9A0D-09C26E4252AB}" srcOrd="2" destOrd="0" parTransId="{4F92ECF0-35EA-412C-9A1F-C79DCDE560FA}" sibTransId="{6EE18952-8D23-40CC-9BA6-A01040104699}"/>
    <dgm:cxn modelId="{8F4B2DB4-EED6-42FC-9E0B-4B3A0E8F7CAF}" type="presOf" srcId="{4F92ECF0-35EA-412C-9A1F-C79DCDE560FA}" destId="{5F33CC99-610D-478D-9722-8A77AF97DECE}" srcOrd="1" destOrd="0" presId="urn:microsoft.com/office/officeart/2005/8/layout/hierarchy2"/>
    <dgm:cxn modelId="{EECD35A9-E1EB-4A66-B6B7-D10E92E85E1F}" srcId="{BB0213D6-9C35-44A5-92CA-A317205BEC79}" destId="{9BE12804-8CA0-4B1B-B715-4E2453889794}" srcOrd="0" destOrd="0" parTransId="{4CA7157C-B7DE-4313-8062-4802D3039A7C}" sibTransId="{FE42D147-68CB-4781-B1C5-78DAE67CC21D}"/>
    <dgm:cxn modelId="{59DF4F63-502F-48E6-A291-486DA3CE4FD8}" type="presOf" srcId="{0217BECD-3627-41B2-9657-6A66502494A8}" destId="{9A970E26-3EB8-4942-944E-B20ABC09EC00}" srcOrd="0" destOrd="0" presId="urn:microsoft.com/office/officeart/2005/8/layout/hierarchy2"/>
    <dgm:cxn modelId="{00E20444-1CB7-44C9-A0C7-77DB8ED40C63}" srcId="{D4353F62-7E85-4AF7-9A74-54B9DF92421E}" destId="{48BF34CB-D705-4BE9-B4A8-C5AE9E9F26C9}" srcOrd="3" destOrd="0" parTransId="{697E1E48-F830-42DD-9A38-28390A068A6E}" sibTransId="{FC832FFD-A682-4877-A984-03A7555252E3}"/>
    <dgm:cxn modelId="{38B3C382-2446-4915-BE38-F995C1DC58B9}" type="presOf" srcId="{DB5FFF15-53BF-420D-9A0D-09C26E4252AB}" destId="{F4F3DDA7-7D57-4D06-89FD-D674BA5EE1AF}" srcOrd="0" destOrd="0" presId="urn:microsoft.com/office/officeart/2005/8/layout/hierarchy2"/>
    <dgm:cxn modelId="{A630BF8B-56D2-4AA9-8FCA-4188DDC9A178}" srcId="{BB0213D6-9C35-44A5-92CA-A317205BEC79}" destId="{D4353F62-7E85-4AF7-9A74-54B9DF92421E}" srcOrd="2" destOrd="0" parTransId="{93E7CB5A-9672-4449-9C5C-4BD0DEE80EE0}" sibTransId="{D1591E6A-7AAF-4AAD-8375-8920C4B72112}"/>
    <dgm:cxn modelId="{F459EB35-DD33-4EDD-A42E-3F9688EE4226}" type="presOf" srcId="{985D8A7A-605F-4A81-A88E-F7215B5E5331}" destId="{66771360-9D80-442D-A313-6733E662F70A}" srcOrd="1" destOrd="0" presId="urn:microsoft.com/office/officeart/2005/8/layout/hierarchy2"/>
    <dgm:cxn modelId="{6E7E1D70-0093-4A0E-853B-376FB98DA9EE}" srcId="{D4353F62-7E85-4AF7-9A74-54B9DF92421E}" destId="{509E948B-E3D4-4699-AE04-C7BAE6716FBF}" srcOrd="0" destOrd="0" parTransId="{985D8A7A-605F-4A81-A88E-F7215B5E5331}" sibTransId="{853BB51C-1F0D-4504-97A6-836011C36506}"/>
    <dgm:cxn modelId="{53EA466C-F554-4EAF-9479-3B74B7AA466A}" type="presOf" srcId="{4CA7157C-B7DE-4313-8062-4802D3039A7C}" destId="{A5D1AD55-742D-4E01-B83B-DE91307782DE}" srcOrd="1" destOrd="0" presId="urn:microsoft.com/office/officeart/2005/8/layout/hierarchy2"/>
    <dgm:cxn modelId="{CEFD6E8F-72F4-4A4E-A2E8-0307A4AE2B92}" type="presOf" srcId="{4F92ECF0-35EA-412C-9A1F-C79DCDE560FA}" destId="{D3C663A4-EDEB-4D77-AA55-4B74BFD04891}" srcOrd="0" destOrd="0" presId="urn:microsoft.com/office/officeart/2005/8/layout/hierarchy2"/>
    <dgm:cxn modelId="{C65BF6EA-4242-4451-8B97-F8A43952DC23}" type="presOf" srcId="{D4353F62-7E85-4AF7-9A74-54B9DF92421E}" destId="{C4CED01D-19BD-4B86-A247-74BEBDC25402}" srcOrd="0" destOrd="0" presId="urn:microsoft.com/office/officeart/2005/8/layout/hierarchy2"/>
    <dgm:cxn modelId="{8D67F0C3-1112-43B2-A441-66F2BCF827D3}" type="presOf" srcId="{985D8A7A-605F-4A81-A88E-F7215B5E5331}" destId="{4D49B248-BEE1-47EC-BC7B-8F9B47E45C53}" srcOrd="0" destOrd="0" presId="urn:microsoft.com/office/officeart/2005/8/layout/hierarchy2"/>
    <dgm:cxn modelId="{044BA1AE-BAD1-469C-B067-45A848E92597}" type="presOf" srcId="{7DE25D9C-202A-45BE-B374-C346FC5C7BC8}" destId="{0742ABBB-9909-44E2-B7CD-EE9691B0589E}" srcOrd="0" destOrd="0" presId="urn:microsoft.com/office/officeart/2005/8/layout/hierarchy2"/>
    <dgm:cxn modelId="{819381F4-9B4C-47AC-846A-2C5912323A41}" type="presOf" srcId="{4CA7157C-B7DE-4313-8062-4802D3039A7C}" destId="{F85F94E5-7C7E-4540-812D-79244527893F}" srcOrd="0" destOrd="0" presId="urn:microsoft.com/office/officeart/2005/8/layout/hierarchy2"/>
    <dgm:cxn modelId="{8AA4DF1F-C98D-4856-AF38-3D90F9B69C68}" type="presOf" srcId="{EB56F70A-8D74-4611-A328-4C1FE71E81BF}" destId="{69721320-9791-4196-A753-D0BDD9D4E722}" srcOrd="0" destOrd="0" presId="urn:microsoft.com/office/officeart/2005/8/layout/hierarchy2"/>
    <dgm:cxn modelId="{7807CAD4-A708-433A-9693-15499BB8D31B}" type="presOf" srcId="{0217BECD-3627-41B2-9657-6A66502494A8}" destId="{A349217F-863C-4D7F-8124-9906840C8E8D}" srcOrd="1" destOrd="0" presId="urn:microsoft.com/office/officeart/2005/8/layout/hierarchy2"/>
    <dgm:cxn modelId="{6E719516-9516-4F3D-AC3C-20BF3A499BBF}" type="presOf" srcId="{9BE12804-8CA0-4B1B-B715-4E2453889794}" destId="{80876511-2E26-49DD-B756-ABEFBDB11241}" srcOrd="0" destOrd="0" presId="urn:microsoft.com/office/officeart/2005/8/layout/hierarchy2"/>
    <dgm:cxn modelId="{966C6438-3D79-4DD0-A2D1-E07C65C47BCD}" type="presParOf" srcId="{0742ABBB-9909-44E2-B7CD-EE9691B0589E}" destId="{4A5E06A9-F64D-4178-9BB0-B14CEA6CDD96}" srcOrd="0" destOrd="0" presId="urn:microsoft.com/office/officeart/2005/8/layout/hierarchy2"/>
    <dgm:cxn modelId="{9EF0C7EA-0393-4047-99D5-3152AD0BFAA3}" type="presParOf" srcId="{4A5E06A9-F64D-4178-9BB0-B14CEA6CDD96}" destId="{DF562EA6-6248-46EA-9214-324681E39E3E}" srcOrd="0" destOrd="0" presId="urn:microsoft.com/office/officeart/2005/8/layout/hierarchy2"/>
    <dgm:cxn modelId="{5AF36B3A-923E-4E63-A4EC-CC2A8BDC180F}" type="presParOf" srcId="{4A5E06A9-F64D-4178-9BB0-B14CEA6CDD96}" destId="{BDC2D73C-3F6F-4CEE-A823-DA0313F189D5}" srcOrd="1" destOrd="0" presId="urn:microsoft.com/office/officeart/2005/8/layout/hierarchy2"/>
    <dgm:cxn modelId="{48B65ACD-E3EB-40E3-9858-691982439ECE}" type="presParOf" srcId="{BDC2D73C-3F6F-4CEE-A823-DA0313F189D5}" destId="{F85F94E5-7C7E-4540-812D-79244527893F}" srcOrd="0" destOrd="0" presId="urn:microsoft.com/office/officeart/2005/8/layout/hierarchy2"/>
    <dgm:cxn modelId="{A3AD7D34-C67E-4185-8A12-D2B3F256CE7F}" type="presParOf" srcId="{F85F94E5-7C7E-4540-812D-79244527893F}" destId="{A5D1AD55-742D-4E01-B83B-DE91307782DE}" srcOrd="0" destOrd="0" presId="urn:microsoft.com/office/officeart/2005/8/layout/hierarchy2"/>
    <dgm:cxn modelId="{FA1DDC08-0245-47B1-9B05-33D07E8DFA7E}" type="presParOf" srcId="{BDC2D73C-3F6F-4CEE-A823-DA0313F189D5}" destId="{B35F27E5-9231-4361-9EC9-E5BA2908689A}" srcOrd="1" destOrd="0" presId="urn:microsoft.com/office/officeart/2005/8/layout/hierarchy2"/>
    <dgm:cxn modelId="{06678943-75EB-43D5-98B3-23DB504706EE}" type="presParOf" srcId="{B35F27E5-9231-4361-9EC9-E5BA2908689A}" destId="{80876511-2E26-49DD-B756-ABEFBDB11241}" srcOrd="0" destOrd="0" presId="urn:microsoft.com/office/officeart/2005/8/layout/hierarchy2"/>
    <dgm:cxn modelId="{8C8D567F-16CE-4181-B4A5-DC88AFC52F07}" type="presParOf" srcId="{B35F27E5-9231-4361-9EC9-E5BA2908689A}" destId="{53718CA4-437D-4388-809E-38B56DD96167}" srcOrd="1" destOrd="0" presId="urn:microsoft.com/office/officeart/2005/8/layout/hierarchy2"/>
    <dgm:cxn modelId="{C1186411-CEA1-4AED-A1CB-7E447E24B26A}" type="presParOf" srcId="{BDC2D73C-3F6F-4CEE-A823-DA0313F189D5}" destId="{9A970E26-3EB8-4942-944E-B20ABC09EC00}" srcOrd="2" destOrd="0" presId="urn:microsoft.com/office/officeart/2005/8/layout/hierarchy2"/>
    <dgm:cxn modelId="{1D482A2C-12E2-4E91-BE22-E5ED31885E4E}" type="presParOf" srcId="{9A970E26-3EB8-4942-944E-B20ABC09EC00}" destId="{A349217F-863C-4D7F-8124-9906840C8E8D}" srcOrd="0" destOrd="0" presId="urn:microsoft.com/office/officeart/2005/8/layout/hierarchy2"/>
    <dgm:cxn modelId="{F1952683-4588-4650-A81F-8CE3FFC6625A}" type="presParOf" srcId="{BDC2D73C-3F6F-4CEE-A823-DA0313F189D5}" destId="{CDDF4F61-2BF8-4FE5-9ADF-827A96DFC816}" srcOrd="3" destOrd="0" presId="urn:microsoft.com/office/officeart/2005/8/layout/hierarchy2"/>
    <dgm:cxn modelId="{98A74A8A-75DD-4B35-A5BA-E7D695BBC6D7}" type="presParOf" srcId="{CDDF4F61-2BF8-4FE5-9ADF-827A96DFC816}" destId="{53CD3E4C-798F-47F0-8580-D784AC3AAB51}" srcOrd="0" destOrd="0" presId="urn:microsoft.com/office/officeart/2005/8/layout/hierarchy2"/>
    <dgm:cxn modelId="{D05B305C-1142-40C7-99B9-F90C34A344FC}" type="presParOf" srcId="{CDDF4F61-2BF8-4FE5-9ADF-827A96DFC816}" destId="{CB3D2A5A-535B-4C0A-8AEC-B4BC264E2838}" srcOrd="1" destOrd="0" presId="urn:microsoft.com/office/officeart/2005/8/layout/hierarchy2"/>
    <dgm:cxn modelId="{AF05D967-BECD-4791-95EB-6B71B6FCC22B}" type="presParOf" srcId="{BDC2D73C-3F6F-4CEE-A823-DA0313F189D5}" destId="{36C7E68A-36A2-4559-98A1-7F9C75F4B753}" srcOrd="4" destOrd="0" presId="urn:microsoft.com/office/officeart/2005/8/layout/hierarchy2"/>
    <dgm:cxn modelId="{F81A44A6-C1E2-4BC0-ADF3-0BAA7296BEF1}" type="presParOf" srcId="{36C7E68A-36A2-4559-98A1-7F9C75F4B753}" destId="{0A3365A4-8114-400B-AF8A-C691A9405D56}" srcOrd="0" destOrd="0" presId="urn:microsoft.com/office/officeart/2005/8/layout/hierarchy2"/>
    <dgm:cxn modelId="{C49E0089-FDD7-4D87-9A2F-C6486F1BCA2C}" type="presParOf" srcId="{BDC2D73C-3F6F-4CEE-A823-DA0313F189D5}" destId="{3978F154-146E-4630-B4F2-036703573AC9}" srcOrd="5" destOrd="0" presId="urn:microsoft.com/office/officeart/2005/8/layout/hierarchy2"/>
    <dgm:cxn modelId="{AD08C1A1-90B5-41A3-8C17-AD50CB4639F3}" type="presParOf" srcId="{3978F154-146E-4630-B4F2-036703573AC9}" destId="{C4CED01D-19BD-4B86-A247-74BEBDC25402}" srcOrd="0" destOrd="0" presId="urn:microsoft.com/office/officeart/2005/8/layout/hierarchy2"/>
    <dgm:cxn modelId="{D5855E0E-8298-429D-B5FC-2F35C5F91D85}" type="presParOf" srcId="{3978F154-146E-4630-B4F2-036703573AC9}" destId="{CD5EDD23-37B0-4BFA-AB23-62F0E2753EFC}" srcOrd="1" destOrd="0" presId="urn:microsoft.com/office/officeart/2005/8/layout/hierarchy2"/>
    <dgm:cxn modelId="{51F2E5B9-5DFF-477D-BCCB-39145B97D148}" type="presParOf" srcId="{CD5EDD23-37B0-4BFA-AB23-62F0E2753EFC}" destId="{4D49B248-BEE1-47EC-BC7B-8F9B47E45C53}" srcOrd="0" destOrd="0" presId="urn:microsoft.com/office/officeart/2005/8/layout/hierarchy2"/>
    <dgm:cxn modelId="{772C385D-28D3-48F9-A2EB-BB693B69EFD7}" type="presParOf" srcId="{4D49B248-BEE1-47EC-BC7B-8F9B47E45C53}" destId="{66771360-9D80-442D-A313-6733E662F70A}" srcOrd="0" destOrd="0" presId="urn:microsoft.com/office/officeart/2005/8/layout/hierarchy2"/>
    <dgm:cxn modelId="{39EB857E-795E-426B-A3CD-2FD2CBEB3A25}" type="presParOf" srcId="{CD5EDD23-37B0-4BFA-AB23-62F0E2753EFC}" destId="{E8C92E06-D8C9-4809-8C5F-92CBD56EF136}" srcOrd="1" destOrd="0" presId="urn:microsoft.com/office/officeart/2005/8/layout/hierarchy2"/>
    <dgm:cxn modelId="{7A273756-6AD2-4512-959E-9EB24A65E169}" type="presParOf" srcId="{E8C92E06-D8C9-4809-8C5F-92CBD56EF136}" destId="{28C8A909-2FA7-45C9-9D9F-AB2B0D665F3D}" srcOrd="0" destOrd="0" presId="urn:microsoft.com/office/officeart/2005/8/layout/hierarchy2"/>
    <dgm:cxn modelId="{C4639AA4-3FE9-4D5F-A7CD-48408D70C34A}" type="presParOf" srcId="{E8C92E06-D8C9-4809-8C5F-92CBD56EF136}" destId="{59F7AE7B-8141-4A07-8039-F4BACF286A23}" srcOrd="1" destOrd="0" presId="urn:microsoft.com/office/officeart/2005/8/layout/hierarchy2"/>
    <dgm:cxn modelId="{107BC250-7830-4BAB-95E5-C91D6F41EC80}" type="presParOf" srcId="{CD5EDD23-37B0-4BFA-AB23-62F0E2753EFC}" destId="{A4404791-A5F3-41F7-8586-85110F77C7F9}" srcOrd="2" destOrd="0" presId="urn:microsoft.com/office/officeart/2005/8/layout/hierarchy2"/>
    <dgm:cxn modelId="{C2D5A17C-B794-4DCE-BC5D-98819F07479E}" type="presParOf" srcId="{A4404791-A5F3-41F7-8586-85110F77C7F9}" destId="{18270BB2-3B08-4FCC-9CA4-439D7379E90E}" srcOrd="0" destOrd="0" presId="urn:microsoft.com/office/officeart/2005/8/layout/hierarchy2"/>
    <dgm:cxn modelId="{16FC1D58-E050-4C02-A728-B76340195ED8}" type="presParOf" srcId="{CD5EDD23-37B0-4BFA-AB23-62F0E2753EFC}" destId="{83DCBACE-1E50-4BDE-B1F9-AAFD367B0BFB}" srcOrd="3" destOrd="0" presId="urn:microsoft.com/office/officeart/2005/8/layout/hierarchy2"/>
    <dgm:cxn modelId="{F7AC9FF9-E279-4C4C-9815-1563EDE11B73}" type="presParOf" srcId="{83DCBACE-1E50-4BDE-B1F9-AAFD367B0BFB}" destId="{69721320-9791-4196-A753-D0BDD9D4E722}" srcOrd="0" destOrd="0" presId="urn:microsoft.com/office/officeart/2005/8/layout/hierarchy2"/>
    <dgm:cxn modelId="{608985AE-B967-40C7-AD70-E15CB3459609}" type="presParOf" srcId="{83DCBACE-1E50-4BDE-B1F9-AAFD367B0BFB}" destId="{FDB418F2-9AF8-4E0B-AB1D-9E2DC1E087EC}" srcOrd="1" destOrd="0" presId="urn:microsoft.com/office/officeart/2005/8/layout/hierarchy2"/>
    <dgm:cxn modelId="{8732FDD7-3A0F-4E2C-AF5B-462C22DD0EDF}" type="presParOf" srcId="{CD5EDD23-37B0-4BFA-AB23-62F0E2753EFC}" destId="{D3C663A4-EDEB-4D77-AA55-4B74BFD04891}" srcOrd="4" destOrd="0" presId="urn:microsoft.com/office/officeart/2005/8/layout/hierarchy2"/>
    <dgm:cxn modelId="{9F29ADE6-F176-4D1C-9DCA-D85DDB615CBE}" type="presParOf" srcId="{D3C663A4-EDEB-4D77-AA55-4B74BFD04891}" destId="{5F33CC99-610D-478D-9722-8A77AF97DECE}" srcOrd="0" destOrd="0" presId="urn:microsoft.com/office/officeart/2005/8/layout/hierarchy2"/>
    <dgm:cxn modelId="{7F7C2007-136B-4870-B50B-80B9CD54A328}" type="presParOf" srcId="{CD5EDD23-37B0-4BFA-AB23-62F0E2753EFC}" destId="{EA2869E3-61BA-40A1-9058-78995D98055D}" srcOrd="5" destOrd="0" presId="urn:microsoft.com/office/officeart/2005/8/layout/hierarchy2"/>
    <dgm:cxn modelId="{174FC9EC-0EE9-4EFE-9663-209A391E1222}" type="presParOf" srcId="{EA2869E3-61BA-40A1-9058-78995D98055D}" destId="{F4F3DDA7-7D57-4D06-89FD-D674BA5EE1AF}" srcOrd="0" destOrd="0" presId="urn:microsoft.com/office/officeart/2005/8/layout/hierarchy2"/>
    <dgm:cxn modelId="{8050A17C-6D3C-409E-B3CE-0B6FA7FCB8AF}" type="presParOf" srcId="{EA2869E3-61BA-40A1-9058-78995D98055D}" destId="{BB5A8258-9E83-4FD3-B2A0-73F785E2F828}" srcOrd="1" destOrd="0" presId="urn:microsoft.com/office/officeart/2005/8/layout/hierarchy2"/>
    <dgm:cxn modelId="{54553050-DBEE-41DB-ADC1-AB86604A7699}" type="presParOf" srcId="{CD5EDD23-37B0-4BFA-AB23-62F0E2753EFC}" destId="{232B7CDF-567B-4602-AB65-DDD87BD80811}" srcOrd="6" destOrd="0" presId="urn:microsoft.com/office/officeart/2005/8/layout/hierarchy2"/>
    <dgm:cxn modelId="{5EC2E9E8-D459-4A3A-9A31-8FDF882C9719}" type="presParOf" srcId="{232B7CDF-567B-4602-AB65-DDD87BD80811}" destId="{0B4070F0-2C30-4265-A649-5A67EC7B81FF}" srcOrd="0" destOrd="0" presId="urn:microsoft.com/office/officeart/2005/8/layout/hierarchy2"/>
    <dgm:cxn modelId="{D3DE4F68-C47C-43B4-B844-D3FA57872AA5}" type="presParOf" srcId="{CD5EDD23-37B0-4BFA-AB23-62F0E2753EFC}" destId="{370BE204-1A99-426E-AFB9-22038BCAE365}" srcOrd="7" destOrd="0" presId="urn:microsoft.com/office/officeart/2005/8/layout/hierarchy2"/>
    <dgm:cxn modelId="{1C1B3BB4-326C-4B93-B34F-6EBFDC1F90EA}" type="presParOf" srcId="{370BE204-1A99-426E-AFB9-22038BCAE365}" destId="{2479C0CD-C24B-4839-8FDE-0BC0D7369D9A}" srcOrd="0" destOrd="0" presId="urn:microsoft.com/office/officeart/2005/8/layout/hierarchy2"/>
    <dgm:cxn modelId="{01019CEB-CBE5-4C8F-A95C-45085F52796C}" type="presParOf" srcId="{370BE204-1A99-426E-AFB9-22038BCAE365}" destId="{E677D0E5-56EB-4F2E-8435-38BE9BB6A103}" srcOrd="1" destOrd="0" presId="urn:microsoft.com/office/officeart/2005/8/layout/hierarchy2"/>
  </dgm:cxnLst>
  <dgm:bg/>
  <dgm:whole/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909F18E2-F755-43D6-B71A-F7DFB4FEAA6A}" type="doc">
      <dgm:prSet loTypeId="urn:microsoft.com/office/officeart/2005/8/layout/vList6" loCatId="list" qsTypeId="urn:microsoft.com/office/officeart/2005/8/quickstyle/simple5" qsCatId="simple" csTypeId="urn:microsoft.com/office/officeart/2005/8/colors/accent1_2" csCatId="accent1"/>
      <dgm:spPr/>
      <dgm:t>
        <a:bodyPr/>
        <a:lstStyle/>
        <a:p>
          <a:endParaRPr lang="es-CO"/>
        </a:p>
      </dgm:t>
    </dgm:pt>
    <dgm:pt modelId="{F0460292-163C-4049-9E8E-0A75485F34D5}">
      <dgm:prSet/>
      <dgm:spPr/>
      <dgm:t>
        <a:bodyPr/>
        <a:lstStyle/>
        <a:p>
          <a:pPr rtl="0"/>
          <a:r>
            <a:rPr lang="en-US" dirty="0" err="1" smtClean="0"/>
            <a:t>Formar</a:t>
          </a:r>
          <a:r>
            <a:rPr lang="en-US" dirty="0" smtClean="0"/>
            <a:t> </a:t>
          </a:r>
          <a:r>
            <a:rPr lang="en-US" dirty="0" err="1" smtClean="0"/>
            <a:t>para</a:t>
          </a:r>
          <a:r>
            <a:rPr lang="en-US" dirty="0" smtClean="0"/>
            <a:t> </a:t>
          </a:r>
          <a:r>
            <a:rPr lang="en-US" dirty="0" err="1" smtClean="0"/>
            <a:t>obrar</a:t>
          </a:r>
          <a:r>
            <a:rPr lang="en-US" dirty="0" smtClean="0"/>
            <a:t> </a:t>
          </a:r>
          <a:r>
            <a:rPr lang="en-US" dirty="0" err="1" smtClean="0"/>
            <a:t>conforme</a:t>
          </a:r>
          <a:r>
            <a:rPr lang="en-US" dirty="0" smtClean="0"/>
            <a:t> a la </a:t>
          </a:r>
          <a:r>
            <a:rPr lang="en-US" dirty="0" err="1" smtClean="0"/>
            <a:t>ética</a:t>
          </a:r>
          <a:endParaRPr lang="es-CO" dirty="0"/>
        </a:p>
      </dgm:t>
    </dgm:pt>
    <dgm:pt modelId="{08A54E60-9E3C-4488-87B0-21C3B5563119}" type="parTrans" cxnId="{869E30B8-2622-48B0-B1CD-BA46B4016EB8}">
      <dgm:prSet/>
      <dgm:spPr/>
      <dgm:t>
        <a:bodyPr/>
        <a:lstStyle/>
        <a:p>
          <a:endParaRPr lang="es-CO"/>
        </a:p>
      </dgm:t>
    </dgm:pt>
    <dgm:pt modelId="{75AA02D0-FD19-4A0C-830A-BD5862933D07}" type="sibTrans" cxnId="{869E30B8-2622-48B0-B1CD-BA46B4016EB8}">
      <dgm:prSet/>
      <dgm:spPr/>
      <dgm:t>
        <a:bodyPr/>
        <a:lstStyle/>
        <a:p>
          <a:endParaRPr lang="es-CO"/>
        </a:p>
      </dgm:t>
    </dgm:pt>
    <dgm:pt modelId="{D8CBC19E-D394-48AE-BE67-75227A730E4D}">
      <dgm:prSet/>
      <dgm:spPr/>
      <dgm:t>
        <a:bodyPr/>
        <a:lstStyle/>
        <a:p>
          <a:pPr rtl="0"/>
          <a:r>
            <a:rPr lang="es-CO" dirty="0" smtClean="0"/>
            <a:t>Ausencia de conflictos de interés</a:t>
          </a:r>
          <a:endParaRPr lang="es-CO" dirty="0"/>
        </a:p>
      </dgm:t>
    </dgm:pt>
    <dgm:pt modelId="{4E2E2D7B-46E9-47F9-BB1F-1F96EDBEE29A}" type="parTrans" cxnId="{E0FF2EC4-E203-4AE2-A198-379059458595}">
      <dgm:prSet/>
      <dgm:spPr/>
      <dgm:t>
        <a:bodyPr/>
        <a:lstStyle/>
        <a:p>
          <a:endParaRPr lang="es-CO"/>
        </a:p>
      </dgm:t>
    </dgm:pt>
    <dgm:pt modelId="{4270EC67-2BB1-440E-86C7-E1105237958B}" type="sibTrans" cxnId="{E0FF2EC4-E203-4AE2-A198-379059458595}">
      <dgm:prSet/>
      <dgm:spPr/>
      <dgm:t>
        <a:bodyPr/>
        <a:lstStyle/>
        <a:p>
          <a:endParaRPr lang="es-CO"/>
        </a:p>
      </dgm:t>
    </dgm:pt>
    <dgm:pt modelId="{2731AA27-3370-4AF6-8549-B62C8E01F67A}">
      <dgm:prSet/>
      <dgm:spPr/>
      <dgm:t>
        <a:bodyPr/>
        <a:lstStyle/>
        <a:p>
          <a:pPr rtl="0"/>
          <a:r>
            <a:rPr lang="es-CO" dirty="0" smtClean="0"/>
            <a:t>Mantenimiento de la objetividad y la independencia</a:t>
          </a:r>
          <a:endParaRPr lang="es-CO" dirty="0"/>
        </a:p>
      </dgm:t>
    </dgm:pt>
    <dgm:pt modelId="{6C71CDE5-F4B0-4DA1-917F-3EE232F83D72}" type="parTrans" cxnId="{4BD9A2F6-8A5E-4B38-91E5-ECCAD1049233}">
      <dgm:prSet/>
      <dgm:spPr/>
      <dgm:t>
        <a:bodyPr/>
        <a:lstStyle/>
        <a:p>
          <a:endParaRPr lang="es-CO"/>
        </a:p>
      </dgm:t>
    </dgm:pt>
    <dgm:pt modelId="{9356AED1-DF98-4A43-8F85-10B702671314}" type="sibTrans" cxnId="{4BD9A2F6-8A5E-4B38-91E5-ECCAD1049233}">
      <dgm:prSet/>
      <dgm:spPr/>
      <dgm:t>
        <a:bodyPr/>
        <a:lstStyle/>
        <a:p>
          <a:endParaRPr lang="es-CO"/>
        </a:p>
      </dgm:t>
    </dgm:pt>
    <dgm:pt modelId="{4321E389-E190-4882-A91D-E21EF16FF4C7}">
      <dgm:prSet/>
      <dgm:spPr/>
      <dgm:t>
        <a:bodyPr/>
        <a:lstStyle/>
        <a:p>
          <a:pPr rtl="0"/>
          <a:r>
            <a:rPr lang="es-CO" dirty="0" smtClean="0"/>
            <a:t>Liderazgo adecuado y apropiada cultura organizativa</a:t>
          </a:r>
          <a:endParaRPr lang="es-CO" dirty="0"/>
        </a:p>
      </dgm:t>
    </dgm:pt>
    <dgm:pt modelId="{736446B4-F34D-4D28-BB9E-5697839F367E}" type="parTrans" cxnId="{AB9A3D8C-B75B-4A08-A48D-5A78160C6158}">
      <dgm:prSet/>
      <dgm:spPr/>
      <dgm:t>
        <a:bodyPr/>
        <a:lstStyle/>
        <a:p>
          <a:endParaRPr lang="es-CO"/>
        </a:p>
      </dgm:t>
    </dgm:pt>
    <dgm:pt modelId="{EC030073-D634-4FB9-B24B-25618070FB52}" type="sibTrans" cxnId="{AB9A3D8C-B75B-4A08-A48D-5A78160C6158}">
      <dgm:prSet/>
      <dgm:spPr/>
      <dgm:t>
        <a:bodyPr/>
        <a:lstStyle/>
        <a:p>
          <a:endParaRPr lang="es-CO"/>
        </a:p>
      </dgm:t>
    </dgm:pt>
    <dgm:pt modelId="{0B047503-BD07-439A-B00B-F3044FBA8188}">
      <dgm:prSet/>
      <dgm:spPr/>
      <dgm:t>
        <a:bodyPr/>
        <a:lstStyle/>
        <a:p>
          <a:pPr rtl="0"/>
          <a:r>
            <a:rPr lang="es-CO" dirty="0" smtClean="0"/>
            <a:t>Coraje para hacer lo que es correcto</a:t>
          </a:r>
          <a:endParaRPr lang="es-CO" dirty="0"/>
        </a:p>
      </dgm:t>
    </dgm:pt>
    <dgm:pt modelId="{6B3AF40B-C15C-4315-BA58-9FF1EAA03D81}" type="parTrans" cxnId="{ACCBD671-63E9-4271-A9A3-9C04994C8F8E}">
      <dgm:prSet/>
      <dgm:spPr/>
      <dgm:t>
        <a:bodyPr/>
        <a:lstStyle/>
        <a:p>
          <a:endParaRPr lang="es-CO"/>
        </a:p>
      </dgm:t>
    </dgm:pt>
    <dgm:pt modelId="{813DC800-045C-454F-91A9-D519AF3E9E6D}" type="sibTrans" cxnId="{ACCBD671-63E9-4271-A9A3-9C04994C8F8E}">
      <dgm:prSet/>
      <dgm:spPr/>
      <dgm:t>
        <a:bodyPr/>
        <a:lstStyle/>
        <a:p>
          <a:endParaRPr lang="es-CO"/>
        </a:p>
      </dgm:t>
    </dgm:pt>
    <dgm:pt modelId="{BCD89656-423B-4E66-B52B-DAC801B3C2E1}">
      <dgm:prSet/>
      <dgm:spPr/>
      <dgm:t>
        <a:bodyPr/>
        <a:lstStyle/>
        <a:p>
          <a:pPr rtl="0"/>
          <a:r>
            <a:rPr lang="es-CO" dirty="0" smtClean="0"/>
            <a:t>Sensibilidad ética</a:t>
          </a:r>
          <a:endParaRPr lang="es-CO" dirty="0"/>
        </a:p>
      </dgm:t>
    </dgm:pt>
    <dgm:pt modelId="{6D649BED-DAFE-41CB-9A25-064BC26126BD}" type="parTrans" cxnId="{8FEB7A3E-CAC8-4D59-83A0-3C13529CA988}">
      <dgm:prSet/>
      <dgm:spPr/>
      <dgm:t>
        <a:bodyPr/>
        <a:lstStyle/>
        <a:p>
          <a:endParaRPr lang="es-CO"/>
        </a:p>
      </dgm:t>
    </dgm:pt>
    <dgm:pt modelId="{669F6FC6-E14D-46D8-AEF0-B0AD6FD796AA}" type="sibTrans" cxnId="{8FEB7A3E-CAC8-4D59-83A0-3C13529CA988}">
      <dgm:prSet/>
      <dgm:spPr/>
      <dgm:t>
        <a:bodyPr/>
        <a:lstStyle/>
        <a:p>
          <a:endParaRPr lang="es-CO"/>
        </a:p>
      </dgm:t>
    </dgm:pt>
    <dgm:pt modelId="{68DA783D-BF9C-4A58-86A1-2371CCCE9F31}">
      <dgm:prSet/>
      <dgm:spPr/>
      <dgm:t>
        <a:bodyPr/>
        <a:lstStyle/>
        <a:p>
          <a:pPr rtl="0"/>
          <a:r>
            <a:rPr lang="es-CO" dirty="0" smtClean="0"/>
            <a:t>Aplicar un adecuado criterio profesional</a:t>
          </a:r>
          <a:endParaRPr lang="es-CO" dirty="0"/>
        </a:p>
      </dgm:t>
    </dgm:pt>
    <dgm:pt modelId="{41809EA6-B4C3-4571-93C7-3E6CE2B65E76}" type="parTrans" cxnId="{9CD5BB50-F307-4C5A-8EC5-3B167295CD96}">
      <dgm:prSet/>
      <dgm:spPr/>
      <dgm:t>
        <a:bodyPr/>
        <a:lstStyle/>
        <a:p>
          <a:endParaRPr lang="es-CO"/>
        </a:p>
      </dgm:t>
    </dgm:pt>
    <dgm:pt modelId="{873779A1-0519-4BA5-BAFB-BD3B51E9CB65}" type="sibTrans" cxnId="{9CD5BB50-F307-4C5A-8EC5-3B167295CD96}">
      <dgm:prSet/>
      <dgm:spPr/>
      <dgm:t>
        <a:bodyPr/>
        <a:lstStyle/>
        <a:p>
          <a:endParaRPr lang="es-CO"/>
        </a:p>
      </dgm:t>
    </dgm:pt>
    <dgm:pt modelId="{D6ECD66C-EB85-4D07-B86A-8B132FBFCEFA}" type="pres">
      <dgm:prSet presAssocID="{909F18E2-F755-43D6-B71A-F7DFB4FEAA6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CO"/>
        </a:p>
      </dgm:t>
    </dgm:pt>
    <dgm:pt modelId="{E4002A8F-8103-4440-92D3-446897E72BA4}" type="pres">
      <dgm:prSet presAssocID="{F0460292-163C-4049-9E8E-0A75485F34D5}" presName="linNode" presStyleCnt="0"/>
      <dgm:spPr/>
    </dgm:pt>
    <dgm:pt modelId="{3861F535-FED7-4772-964A-3E61C3B9BAC4}" type="pres">
      <dgm:prSet presAssocID="{F0460292-163C-4049-9E8E-0A75485F34D5}" presName="parent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6AA0C189-90C3-4669-B4C9-7247534450F4}" type="pres">
      <dgm:prSet presAssocID="{F0460292-163C-4049-9E8E-0A75485F34D5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AB9A3D8C-B75B-4A08-A48D-5A78160C6158}" srcId="{F0460292-163C-4049-9E8E-0A75485F34D5}" destId="{4321E389-E190-4882-A91D-E21EF16FF4C7}" srcOrd="2" destOrd="0" parTransId="{736446B4-F34D-4D28-BB9E-5697839F367E}" sibTransId="{EC030073-D634-4FB9-B24B-25618070FB52}"/>
    <dgm:cxn modelId="{74BA9B9F-D178-4F6F-8CBB-5E611C357D8E}" type="presOf" srcId="{BCD89656-423B-4E66-B52B-DAC801B3C2E1}" destId="{6AA0C189-90C3-4669-B4C9-7247534450F4}" srcOrd="0" destOrd="4" presId="urn:microsoft.com/office/officeart/2005/8/layout/vList6"/>
    <dgm:cxn modelId="{ACCBD671-63E9-4271-A9A3-9C04994C8F8E}" srcId="{F0460292-163C-4049-9E8E-0A75485F34D5}" destId="{0B047503-BD07-439A-B00B-F3044FBA8188}" srcOrd="3" destOrd="0" parTransId="{6B3AF40B-C15C-4315-BA58-9FF1EAA03D81}" sibTransId="{813DC800-045C-454F-91A9-D519AF3E9E6D}"/>
    <dgm:cxn modelId="{E0FF2EC4-E203-4AE2-A198-379059458595}" srcId="{F0460292-163C-4049-9E8E-0A75485F34D5}" destId="{D8CBC19E-D394-48AE-BE67-75227A730E4D}" srcOrd="0" destOrd="0" parTransId="{4E2E2D7B-46E9-47F9-BB1F-1F96EDBEE29A}" sibTransId="{4270EC67-2BB1-440E-86C7-E1105237958B}"/>
    <dgm:cxn modelId="{E49BEF9D-0B25-4C74-8C1E-3CB25E9A837D}" type="presOf" srcId="{909F18E2-F755-43D6-B71A-F7DFB4FEAA6A}" destId="{D6ECD66C-EB85-4D07-B86A-8B132FBFCEFA}" srcOrd="0" destOrd="0" presId="urn:microsoft.com/office/officeart/2005/8/layout/vList6"/>
    <dgm:cxn modelId="{9CD5BB50-F307-4C5A-8EC5-3B167295CD96}" srcId="{F0460292-163C-4049-9E8E-0A75485F34D5}" destId="{68DA783D-BF9C-4A58-86A1-2371CCCE9F31}" srcOrd="5" destOrd="0" parTransId="{41809EA6-B4C3-4571-93C7-3E6CE2B65E76}" sibTransId="{873779A1-0519-4BA5-BAFB-BD3B51E9CB65}"/>
    <dgm:cxn modelId="{869E30B8-2622-48B0-B1CD-BA46B4016EB8}" srcId="{909F18E2-F755-43D6-B71A-F7DFB4FEAA6A}" destId="{F0460292-163C-4049-9E8E-0A75485F34D5}" srcOrd="0" destOrd="0" parTransId="{08A54E60-9E3C-4488-87B0-21C3B5563119}" sibTransId="{75AA02D0-FD19-4A0C-830A-BD5862933D07}"/>
    <dgm:cxn modelId="{8FEB7A3E-CAC8-4D59-83A0-3C13529CA988}" srcId="{F0460292-163C-4049-9E8E-0A75485F34D5}" destId="{BCD89656-423B-4E66-B52B-DAC801B3C2E1}" srcOrd="4" destOrd="0" parTransId="{6D649BED-DAFE-41CB-9A25-064BC26126BD}" sibTransId="{669F6FC6-E14D-46D8-AEF0-B0AD6FD796AA}"/>
    <dgm:cxn modelId="{D31604DF-7B11-4DC6-AB64-78B65A6C9F57}" type="presOf" srcId="{0B047503-BD07-439A-B00B-F3044FBA8188}" destId="{6AA0C189-90C3-4669-B4C9-7247534450F4}" srcOrd="0" destOrd="3" presId="urn:microsoft.com/office/officeart/2005/8/layout/vList6"/>
    <dgm:cxn modelId="{4BD9A2F6-8A5E-4B38-91E5-ECCAD1049233}" srcId="{F0460292-163C-4049-9E8E-0A75485F34D5}" destId="{2731AA27-3370-4AF6-8549-B62C8E01F67A}" srcOrd="1" destOrd="0" parTransId="{6C71CDE5-F4B0-4DA1-917F-3EE232F83D72}" sibTransId="{9356AED1-DF98-4A43-8F85-10B702671314}"/>
    <dgm:cxn modelId="{17B40FD8-9507-4CA2-AFA6-D9578E287E92}" type="presOf" srcId="{F0460292-163C-4049-9E8E-0A75485F34D5}" destId="{3861F535-FED7-4772-964A-3E61C3B9BAC4}" srcOrd="0" destOrd="0" presId="urn:microsoft.com/office/officeart/2005/8/layout/vList6"/>
    <dgm:cxn modelId="{C54039FF-0B70-4AA5-AEB8-10F5B49BC81C}" type="presOf" srcId="{4321E389-E190-4882-A91D-E21EF16FF4C7}" destId="{6AA0C189-90C3-4669-B4C9-7247534450F4}" srcOrd="0" destOrd="2" presId="urn:microsoft.com/office/officeart/2005/8/layout/vList6"/>
    <dgm:cxn modelId="{B624465B-9DA0-4C49-8514-AC8EBE957008}" type="presOf" srcId="{68DA783D-BF9C-4A58-86A1-2371CCCE9F31}" destId="{6AA0C189-90C3-4669-B4C9-7247534450F4}" srcOrd="0" destOrd="5" presId="urn:microsoft.com/office/officeart/2005/8/layout/vList6"/>
    <dgm:cxn modelId="{32697BA3-B8CE-4F6F-8D10-EC9569D2BFC8}" type="presOf" srcId="{D8CBC19E-D394-48AE-BE67-75227A730E4D}" destId="{6AA0C189-90C3-4669-B4C9-7247534450F4}" srcOrd="0" destOrd="0" presId="urn:microsoft.com/office/officeart/2005/8/layout/vList6"/>
    <dgm:cxn modelId="{A801F001-6284-49F3-BD52-E499961742C4}" type="presOf" srcId="{2731AA27-3370-4AF6-8549-B62C8E01F67A}" destId="{6AA0C189-90C3-4669-B4C9-7247534450F4}" srcOrd="0" destOrd="1" presId="urn:microsoft.com/office/officeart/2005/8/layout/vList6"/>
    <dgm:cxn modelId="{A9F97ABF-F7CE-47FF-9756-F6A7833E295C}" type="presParOf" srcId="{D6ECD66C-EB85-4D07-B86A-8B132FBFCEFA}" destId="{E4002A8F-8103-4440-92D3-446897E72BA4}" srcOrd="0" destOrd="0" presId="urn:microsoft.com/office/officeart/2005/8/layout/vList6"/>
    <dgm:cxn modelId="{2D9BE129-63A8-4031-87D5-2A0CD62ED5FA}" type="presParOf" srcId="{E4002A8F-8103-4440-92D3-446897E72BA4}" destId="{3861F535-FED7-4772-964A-3E61C3B9BAC4}" srcOrd="0" destOrd="0" presId="urn:microsoft.com/office/officeart/2005/8/layout/vList6"/>
    <dgm:cxn modelId="{83D5A4A9-A478-49D7-9E69-27E792BE2B3A}" type="presParOf" srcId="{E4002A8F-8103-4440-92D3-446897E72BA4}" destId="{6AA0C189-90C3-4669-B4C9-7247534450F4}" srcOrd="1" destOrd="0" presId="urn:microsoft.com/office/officeart/2005/8/layout/vList6"/>
  </dgm:cxnLst>
  <dgm:bg/>
  <dgm:whole/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883F1BCA-013A-47E4-B976-3A3970ED6BAC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EFEBD809-6723-4796-9B97-1E48A16C8AF6}">
      <dgm:prSet/>
      <dgm:spPr/>
      <dgm:t>
        <a:bodyPr/>
        <a:lstStyle/>
        <a:p>
          <a:pPr rtl="0"/>
          <a:endParaRPr lang="es-CO" dirty="0"/>
        </a:p>
      </dgm:t>
    </dgm:pt>
    <dgm:pt modelId="{706E3C63-DD31-4CFC-8B6D-279F6FDA7FD0}" type="parTrans" cxnId="{F27B913D-ADE0-412B-8846-7967EF9E2A98}">
      <dgm:prSet/>
      <dgm:spPr/>
      <dgm:t>
        <a:bodyPr/>
        <a:lstStyle/>
        <a:p>
          <a:endParaRPr lang="es-CO"/>
        </a:p>
      </dgm:t>
    </dgm:pt>
    <dgm:pt modelId="{139973EC-E71E-4518-B85B-DBA2686D9B15}" type="sibTrans" cxnId="{F27B913D-ADE0-412B-8846-7967EF9E2A98}">
      <dgm:prSet/>
      <dgm:spPr/>
      <dgm:t>
        <a:bodyPr/>
        <a:lstStyle/>
        <a:p>
          <a:endParaRPr lang="es-CO"/>
        </a:p>
      </dgm:t>
    </dgm:pt>
    <dgm:pt modelId="{05C5CA70-5F34-4893-B8F3-70D7B13F0AE8}">
      <dgm:prSet/>
      <dgm:spPr/>
      <dgm:t>
        <a:bodyPr/>
        <a:lstStyle/>
        <a:p>
          <a:pPr rtl="0"/>
          <a:endParaRPr lang="es-CO" dirty="0"/>
        </a:p>
      </dgm:t>
    </dgm:pt>
    <dgm:pt modelId="{9198DD0F-C2DA-483F-8D95-26A29DF78814}" type="parTrans" cxnId="{DEB7B7B8-6DA6-4541-A65D-15A0F0F3D43B}">
      <dgm:prSet/>
      <dgm:spPr/>
      <dgm:t>
        <a:bodyPr/>
        <a:lstStyle/>
        <a:p>
          <a:endParaRPr lang="es-CO"/>
        </a:p>
      </dgm:t>
    </dgm:pt>
    <dgm:pt modelId="{749772A5-E6F5-4907-ABA9-C041A25BD3CF}" type="sibTrans" cxnId="{DEB7B7B8-6DA6-4541-A65D-15A0F0F3D43B}">
      <dgm:prSet/>
      <dgm:spPr/>
      <dgm:t>
        <a:bodyPr/>
        <a:lstStyle/>
        <a:p>
          <a:endParaRPr lang="es-CO"/>
        </a:p>
      </dgm:t>
    </dgm:pt>
    <dgm:pt modelId="{C10CDCE6-5641-4D87-9127-074D1167BBB2}">
      <dgm:prSet/>
      <dgm:spPr/>
      <dgm:t>
        <a:bodyPr/>
        <a:lstStyle/>
        <a:p>
          <a:pPr rtl="0"/>
          <a:endParaRPr lang="es-CO" dirty="0"/>
        </a:p>
      </dgm:t>
    </dgm:pt>
    <dgm:pt modelId="{04DEF99B-2422-43F3-B729-256E6E4899EF}" type="parTrans" cxnId="{DCE244EE-6AEA-45F9-B49B-260D6C83F39B}">
      <dgm:prSet/>
      <dgm:spPr/>
      <dgm:t>
        <a:bodyPr/>
        <a:lstStyle/>
        <a:p>
          <a:endParaRPr lang="es-CO"/>
        </a:p>
      </dgm:t>
    </dgm:pt>
    <dgm:pt modelId="{E92230CA-0133-4BAB-A982-B16CBC489625}" type="sibTrans" cxnId="{DCE244EE-6AEA-45F9-B49B-260D6C83F39B}">
      <dgm:prSet/>
      <dgm:spPr/>
      <dgm:t>
        <a:bodyPr/>
        <a:lstStyle/>
        <a:p>
          <a:endParaRPr lang="es-CO"/>
        </a:p>
      </dgm:t>
    </dgm:pt>
    <dgm:pt modelId="{6E8A96F1-6874-4C90-944D-29FFD3E2E44D}">
      <dgm:prSet/>
      <dgm:spPr/>
      <dgm:t>
        <a:bodyPr/>
        <a:lstStyle/>
        <a:p>
          <a:pPr rtl="0"/>
          <a:endParaRPr lang="es-CO" dirty="0"/>
        </a:p>
      </dgm:t>
    </dgm:pt>
    <dgm:pt modelId="{7735FFC1-E7C0-461C-863D-BA630CFABC77}" type="parTrans" cxnId="{1C0E87A8-4FC4-428E-88B6-C40E68F3BE2A}">
      <dgm:prSet/>
      <dgm:spPr/>
      <dgm:t>
        <a:bodyPr/>
        <a:lstStyle/>
        <a:p>
          <a:endParaRPr lang="es-CO"/>
        </a:p>
      </dgm:t>
    </dgm:pt>
    <dgm:pt modelId="{D7CBC54A-8421-4E66-8A75-11543C393966}" type="sibTrans" cxnId="{1C0E87A8-4FC4-428E-88B6-C40E68F3BE2A}">
      <dgm:prSet/>
      <dgm:spPr/>
      <dgm:t>
        <a:bodyPr/>
        <a:lstStyle/>
        <a:p>
          <a:endParaRPr lang="es-CO"/>
        </a:p>
      </dgm:t>
    </dgm:pt>
    <dgm:pt modelId="{E279104D-D5D1-4764-A94A-0C8128006C0A}">
      <dgm:prSet/>
      <dgm:spPr/>
      <dgm:t>
        <a:bodyPr/>
        <a:lstStyle/>
        <a:p>
          <a:pPr rtl="0"/>
          <a:r>
            <a:rPr lang="es-CO" dirty="0" smtClean="0"/>
            <a:t>Evaluación</a:t>
          </a:r>
          <a:endParaRPr lang="es-CO" dirty="0"/>
        </a:p>
      </dgm:t>
    </dgm:pt>
    <dgm:pt modelId="{772E46A1-5F70-4E11-BE06-39A1C922B85F}" type="parTrans" cxnId="{3C3EA772-97B3-45FF-B8FF-65FB7A5A0FA3}">
      <dgm:prSet/>
      <dgm:spPr/>
      <dgm:t>
        <a:bodyPr/>
        <a:lstStyle/>
        <a:p>
          <a:endParaRPr lang="es-CO"/>
        </a:p>
      </dgm:t>
    </dgm:pt>
    <dgm:pt modelId="{3579BD13-8838-40EB-A5C1-5FFF9A7FC71F}" type="sibTrans" cxnId="{3C3EA772-97B3-45FF-B8FF-65FB7A5A0FA3}">
      <dgm:prSet/>
      <dgm:spPr/>
      <dgm:t>
        <a:bodyPr/>
        <a:lstStyle/>
        <a:p>
          <a:endParaRPr lang="es-CO"/>
        </a:p>
      </dgm:t>
    </dgm:pt>
    <dgm:pt modelId="{02C01A78-A329-434D-8E32-92882C20CAE4}" type="pres">
      <dgm:prSet presAssocID="{883F1BCA-013A-47E4-B976-3A3970ED6BAC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F9EEFF26-11AA-453E-AD37-758E9A1CB8CE}" type="pres">
      <dgm:prSet presAssocID="{883F1BCA-013A-47E4-B976-3A3970ED6BAC}" presName="arrow" presStyleLbl="bgShp" presStyleIdx="0" presStyleCnt="1"/>
      <dgm:spPr/>
    </dgm:pt>
    <dgm:pt modelId="{1EE137F7-3182-444A-935B-3166CA0ADB1B}" type="pres">
      <dgm:prSet presAssocID="{883F1BCA-013A-47E4-B976-3A3970ED6BAC}" presName="linearProcess" presStyleCnt="0"/>
      <dgm:spPr/>
    </dgm:pt>
    <dgm:pt modelId="{E8C0AD27-6431-408C-807D-8058F88F6F0C}" type="pres">
      <dgm:prSet presAssocID="{EFEBD809-6723-4796-9B97-1E48A16C8AF6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3498130-4CD9-4969-A688-CA18A3259465}" type="pres">
      <dgm:prSet presAssocID="{139973EC-E71E-4518-B85B-DBA2686D9B15}" presName="sibTrans" presStyleCnt="0"/>
      <dgm:spPr/>
    </dgm:pt>
    <dgm:pt modelId="{AEE8161D-477F-4185-89C7-0A63C4B93CC1}" type="pres">
      <dgm:prSet presAssocID="{05C5CA70-5F34-4893-B8F3-70D7B13F0AE8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66E961B3-12DE-45F9-BF36-0CDF56D756F3}" type="pres">
      <dgm:prSet presAssocID="{749772A5-E6F5-4907-ABA9-C041A25BD3CF}" presName="sibTrans" presStyleCnt="0"/>
      <dgm:spPr/>
    </dgm:pt>
    <dgm:pt modelId="{9DAB7624-9E66-46EE-8C50-60939526C54A}" type="pres">
      <dgm:prSet presAssocID="{C10CDCE6-5641-4D87-9127-074D1167BBB2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A494F107-CBF4-4792-90E4-8F8AECF7E1C2}" type="pres">
      <dgm:prSet presAssocID="{E92230CA-0133-4BAB-A982-B16CBC489625}" presName="sibTrans" presStyleCnt="0"/>
      <dgm:spPr/>
    </dgm:pt>
    <dgm:pt modelId="{66A01FD8-FB63-41C5-A1DE-733E1B0FEDC3}" type="pres">
      <dgm:prSet presAssocID="{6E8A96F1-6874-4C90-944D-29FFD3E2E44D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8C9CC68E-2C5C-490C-888C-5694DBA7F4AC}" type="pres">
      <dgm:prSet presAssocID="{D7CBC54A-8421-4E66-8A75-11543C393966}" presName="sibTrans" presStyleCnt="0"/>
      <dgm:spPr/>
    </dgm:pt>
    <dgm:pt modelId="{36FDBA11-8F90-4FF8-B48C-513A8B6BAAE5}" type="pres">
      <dgm:prSet presAssocID="{E279104D-D5D1-4764-A94A-0C8128006C0A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BDCFE113-C505-48C2-961B-27F4FC8A3C93}" type="presOf" srcId="{05C5CA70-5F34-4893-B8F3-70D7B13F0AE8}" destId="{AEE8161D-477F-4185-89C7-0A63C4B93CC1}" srcOrd="0" destOrd="0" presId="urn:microsoft.com/office/officeart/2005/8/layout/hProcess9"/>
    <dgm:cxn modelId="{DEB7B7B8-6DA6-4541-A65D-15A0F0F3D43B}" srcId="{883F1BCA-013A-47E4-B976-3A3970ED6BAC}" destId="{05C5CA70-5F34-4893-B8F3-70D7B13F0AE8}" srcOrd="1" destOrd="0" parTransId="{9198DD0F-C2DA-483F-8D95-26A29DF78814}" sibTransId="{749772A5-E6F5-4907-ABA9-C041A25BD3CF}"/>
    <dgm:cxn modelId="{52E71BFC-76EF-421C-A338-90AF3F63AE56}" type="presOf" srcId="{C10CDCE6-5641-4D87-9127-074D1167BBB2}" destId="{9DAB7624-9E66-46EE-8C50-60939526C54A}" srcOrd="0" destOrd="0" presId="urn:microsoft.com/office/officeart/2005/8/layout/hProcess9"/>
    <dgm:cxn modelId="{984BC722-2B7C-465E-90D2-9CB695871BAB}" type="presOf" srcId="{E279104D-D5D1-4764-A94A-0C8128006C0A}" destId="{36FDBA11-8F90-4FF8-B48C-513A8B6BAAE5}" srcOrd="0" destOrd="0" presId="urn:microsoft.com/office/officeart/2005/8/layout/hProcess9"/>
    <dgm:cxn modelId="{1C0E87A8-4FC4-428E-88B6-C40E68F3BE2A}" srcId="{883F1BCA-013A-47E4-B976-3A3970ED6BAC}" destId="{6E8A96F1-6874-4C90-944D-29FFD3E2E44D}" srcOrd="3" destOrd="0" parTransId="{7735FFC1-E7C0-461C-863D-BA630CFABC77}" sibTransId="{D7CBC54A-8421-4E66-8A75-11543C393966}"/>
    <dgm:cxn modelId="{3C3EA772-97B3-45FF-B8FF-65FB7A5A0FA3}" srcId="{883F1BCA-013A-47E4-B976-3A3970ED6BAC}" destId="{E279104D-D5D1-4764-A94A-0C8128006C0A}" srcOrd="4" destOrd="0" parTransId="{772E46A1-5F70-4E11-BE06-39A1C922B85F}" sibTransId="{3579BD13-8838-40EB-A5C1-5FFF9A7FC71F}"/>
    <dgm:cxn modelId="{4C8EFFF6-C094-4F3B-A26E-9CBD7E2B51AF}" type="presOf" srcId="{EFEBD809-6723-4796-9B97-1E48A16C8AF6}" destId="{E8C0AD27-6431-408C-807D-8058F88F6F0C}" srcOrd="0" destOrd="0" presId="urn:microsoft.com/office/officeart/2005/8/layout/hProcess9"/>
    <dgm:cxn modelId="{A54E9FB3-3BBC-4520-932F-DE218E15BFC7}" type="presOf" srcId="{6E8A96F1-6874-4C90-944D-29FFD3E2E44D}" destId="{66A01FD8-FB63-41C5-A1DE-733E1B0FEDC3}" srcOrd="0" destOrd="0" presId="urn:microsoft.com/office/officeart/2005/8/layout/hProcess9"/>
    <dgm:cxn modelId="{F27B913D-ADE0-412B-8846-7967EF9E2A98}" srcId="{883F1BCA-013A-47E4-B976-3A3970ED6BAC}" destId="{EFEBD809-6723-4796-9B97-1E48A16C8AF6}" srcOrd="0" destOrd="0" parTransId="{706E3C63-DD31-4CFC-8B6D-279F6FDA7FD0}" sibTransId="{139973EC-E71E-4518-B85B-DBA2686D9B15}"/>
    <dgm:cxn modelId="{251DF3A8-FAF5-48EE-B56E-4EC789398478}" type="presOf" srcId="{883F1BCA-013A-47E4-B976-3A3970ED6BAC}" destId="{02C01A78-A329-434D-8E32-92882C20CAE4}" srcOrd="0" destOrd="0" presId="urn:microsoft.com/office/officeart/2005/8/layout/hProcess9"/>
    <dgm:cxn modelId="{DCE244EE-6AEA-45F9-B49B-260D6C83F39B}" srcId="{883F1BCA-013A-47E4-B976-3A3970ED6BAC}" destId="{C10CDCE6-5641-4D87-9127-074D1167BBB2}" srcOrd="2" destOrd="0" parTransId="{04DEF99B-2422-43F3-B729-256E6E4899EF}" sibTransId="{E92230CA-0133-4BAB-A982-B16CBC489625}"/>
    <dgm:cxn modelId="{BE8C32CF-EF29-4F3E-B480-2D3F41F2CC5D}" type="presParOf" srcId="{02C01A78-A329-434D-8E32-92882C20CAE4}" destId="{F9EEFF26-11AA-453E-AD37-758E9A1CB8CE}" srcOrd="0" destOrd="0" presId="urn:microsoft.com/office/officeart/2005/8/layout/hProcess9"/>
    <dgm:cxn modelId="{3A1AE2DF-9C10-4C23-B64E-820265D4EAA4}" type="presParOf" srcId="{02C01A78-A329-434D-8E32-92882C20CAE4}" destId="{1EE137F7-3182-444A-935B-3166CA0ADB1B}" srcOrd="1" destOrd="0" presId="urn:microsoft.com/office/officeart/2005/8/layout/hProcess9"/>
    <dgm:cxn modelId="{83C79750-92B6-4027-873B-E5475281675C}" type="presParOf" srcId="{1EE137F7-3182-444A-935B-3166CA0ADB1B}" destId="{E8C0AD27-6431-408C-807D-8058F88F6F0C}" srcOrd="0" destOrd="0" presId="urn:microsoft.com/office/officeart/2005/8/layout/hProcess9"/>
    <dgm:cxn modelId="{F006934C-2C46-4066-843D-F86FB8F70140}" type="presParOf" srcId="{1EE137F7-3182-444A-935B-3166CA0ADB1B}" destId="{03498130-4CD9-4969-A688-CA18A3259465}" srcOrd="1" destOrd="0" presId="urn:microsoft.com/office/officeart/2005/8/layout/hProcess9"/>
    <dgm:cxn modelId="{64DC5B44-B8EE-4C78-8415-0C109B70B177}" type="presParOf" srcId="{1EE137F7-3182-444A-935B-3166CA0ADB1B}" destId="{AEE8161D-477F-4185-89C7-0A63C4B93CC1}" srcOrd="2" destOrd="0" presId="urn:microsoft.com/office/officeart/2005/8/layout/hProcess9"/>
    <dgm:cxn modelId="{A73550F3-541E-4A81-AC33-2DA383A9F880}" type="presParOf" srcId="{1EE137F7-3182-444A-935B-3166CA0ADB1B}" destId="{66E961B3-12DE-45F9-BF36-0CDF56D756F3}" srcOrd="3" destOrd="0" presId="urn:microsoft.com/office/officeart/2005/8/layout/hProcess9"/>
    <dgm:cxn modelId="{3E0765F4-89E6-4B63-8809-04AC30681EAA}" type="presParOf" srcId="{1EE137F7-3182-444A-935B-3166CA0ADB1B}" destId="{9DAB7624-9E66-46EE-8C50-60939526C54A}" srcOrd="4" destOrd="0" presId="urn:microsoft.com/office/officeart/2005/8/layout/hProcess9"/>
    <dgm:cxn modelId="{A97C2373-5456-498B-A3BF-F3A7BA69A0A6}" type="presParOf" srcId="{1EE137F7-3182-444A-935B-3166CA0ADB1B}" destId="{A494F107-CBF4-4792-90E4-8F8AECF7E1C2}" srcOrd="5" destOrd="0" presId="urn:microsoft.com/office/officeart/2005/8/layout/hProcess9"/>
    <dgm:cxn modelId="{9DDB46E0-8087-4E44-A179-28253606C1AB}" type="presParOf" srcId="{1EE137F7-3182-444A-935B-3166CA0ADB1B}" destId="{66A01FD8-FB63-41C5-A1DE-733E1B0FEDC3}" srcOrd="6" destOrd="0" presId="urn:microsoft.com/office/officeart/2005/8/layout/hProcess9"/>
    <dgm:cxn modelId="{6510DB9B-97CC-4F5D-920B-465AB9397A7E}" type="presParOf" srcId="{1EE137F7-3182-444A-935B-3166CA0ADB1B}" destId="{8C9CC68E-2C5C-490C-888C-5694DBA7F4AC}" srcOrd="7" destOrd="0" presId="urn:microsoft.com/office/officeart/2005/8/layout/hProcess9"/>
    <dgm:cxn modelId="{A754DA35-9FA3-41BF-8B5A-3D850FA42B10}" type="presParOf" srcId="{1EE137F7-3182-444A-935B-3166CA0ADB1B}" destId="{36FDBA11-8F90-4FF8-B48C-513A8B6BAAE5}" srcOrd="8" destOrd="0" presId="urn:microsoft.com/office/officeart/2005/8/layout/hProcess9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83F1BCA-013A-47E4-B976-3A3970ED6BAC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EFEBD809-6723-4796-9B97-1E48A16C8AF6}">
      <dgm:prSet/>
      <dgm:spPr/>
      <dgm:t>
        <a:bodyPr/>
        <a:lstStyle/>
        <a:p>
          <a:pPr rtl="0"/>
          <a:r>
            <a:rPr lang="es-CO" dirty="0" smtClean="0"/>
            <a:t>Contexto</a:t>
          </a:r>
          <a:endParaRPr lang="es-CO" dirty="0"/>
        </a:p>
      </dgm:t>
    </dgm:pt>
    <dgm:pt modelId="{706E3C63-DD31-4CFC-8B6D-279F6FDA7FD0}" type="parTrans" cxnId="{F27B913D-ADE0-412B-8846-7967EF9E2A98}">
      <dgm:prSet/>
      <dgm:spPr/>
      <dgm:t>
        <a:bodyPr/>
        <a:lstStyle/>
        <a:p>
          <a:endParaRPr lang="es-CO"/>
        </a:p>
      </dgm:t>
    </dgm:pt>
    <dgm:pt modelId="{139973EC-E71E-4518-B85B-DBA2686D9B15}" type="sibTrans" cxnId="{F27B913D-ADE0-412B-8846-7967EF9E2A98}">
      <dgm:prSet/>
      <dgm:spPr/>
      <dgm:t>
        <a:bodyPr/>
        <a:lstStyle/>
        <a:p>
          <a:endParaRPr lang="es-CO"/>
        </a:p>
      </dgm:t>
    </dgm:pt>
    <dgm:pt modelId="{05C5CA70-5F34-4893-B8F3-70D7B13F0AE8}">
      <dgm:prSet/>
      <dgm:spPr/>
      <dgm:t>
        <a:bodyPr/>
        <a:lstStyle/>
        <a:p>
          <a:pPr rtl="0"/>
          <a:endParaRPr lang="es-CO" dirty="0"/>
        </a:p>
      </dgm:t>
    </dgm:pt>
    <dgm:pt modelId="{9198DD0F-C2DA-483F-8D95-26A29DF78814}" type="parTrans" cxnId="{DEB7B7B8-6DA6-4541-A65D-15A0F0F3D43B}">
      <dgm:prSet/>
      <dgm:spPr/>
      <dgm:t>
        <a:bodyPr/>
        <a:lstStyle/>
        <a:p>
          <a:endParaRPr lang="es-CO"/>
        </a:p>
      </dgm:t>
    </dgm:pt>
    <dgm:pt modelId="{749772A5-E6F5-4907-ABA9-C041A25BD3CF}" type="sibTrans" cxnId="{DEB7B7B8-6DA6-4541-A65D-15A0F0F3D43B}">
      <dgm:prSet/>
      <dgm:spPr/>
      <dgm:t>
        <a:bodyPr/>
        <a:lstStyle/>
        <a:p>
          <a:endParaRPr lang="es-CO"/>
        </a:p>
      </dgm:t>
    </dgm:pt>
    <dgm:pt modelId="{C10CDCE6-5641-4D87-9127-074D1167BBB2}">
      <dgm:prSet/>
      <dgm:spPr/>
      <dgm:t>
        <a:bodyPr/>
        <a:lstStyle/>
        <a:p>
          <a:pPr rtl="0"/>
          <a:endParaRPr lang="es-CO" dirty="0"/>
        </a:p>
      </dgm:t>
    </dgm:pt>
    <dgm:pt modelId="{04DEF99B-2422-43F3-B729-256E6E4899EF}" type="parTrans" cxnId="{DCE244EE-6AEA-45F9-B49B-260D6C83F39B}">
      <dgm:prSet/>
      <dgm:spPr/>
      <dgm:t>
        <a:bodyPr/>
        <a:lstStyle/>
        <a:p>
          <a:endParaRPr lang="es-CO"/>
        </a:p>
      </dgm:t>
    </dgm:pt>
    <dgm:pt modelId="{E92230CA-0133-4BAB-A982-B16CBC489625}" type="sibTrans" cxnId="{DCE244EE-6AEA-45F9-B49B-260D6C83F39B}">
      <dgm:prSet/>
      <dgm:spPr/>
      <dgm:t>
        <a:bodyPr/>
        <a:lstStyle/>
        <a:p>
          <a:endParaRPr lang="es-CO"/>
        </a:p>
      </dgm:t>
    </dgm:pt>
    <dgm:pt modelId="{6E8A96F1-6874-4C90-944D-29FFD3E2E44D}">
      <dgm:prSet/>
      <dgm:spPr/>
      <dgm:t>
        <a:bodyPr/>
        <a:lstStyle/>
        <a:p>
          <a:pPr rtl="0"/>
          <a:endParaRPr lang="es-CO" dirty="0"/>
        </a:p>
      </dgm:t>
    </dgm:pt>
    <dgm:pt modelId="{7735FFC1-E7C0-461C-863D-BA630CFABC77}" type="parTrans" cxnId="{1C0E87A8-4FC4-428E-88B6-C40E68F3BE2A}">
      <dgm:prSet/>
      <dgm:spPr/>
      <dgm:t>
        <a:bodyPr/>
        <a:lstStyle/>
        <a:p>
          <a:endParaRPr lang="es-CO"/>
        </a:p>
      </dgm:t>
    </dgm:pt>
    <dgm:pt modelId="{D7CBC54A-8421-4E66-8A75-11543C393966}" type="sibTrans" cxnId="{1C0E87A8-4FC4-428E-88B6-C40E68F3BE2A}">
      <dgm:prSet/>
      <dgm:spPr/>
      <dgm:t>
        <a:bodyPr/>
        <a:lstStyle/>
        <a:p>
          <a:endParaRPr lang="es-CO"/>
        </a:p>
      </dgm:t>
    </dgm:pt>
    <dgm:pt modelId="{E279104D-D5D1-4764-A94A-0C8128006C0A}">
      <dgm:prSet/>
      <dgm:spPr/>
      <dgm:t>
        <a:bodyPr/>
        <a:lstStyle/>
        <a:p>
          <a:pPr rtl="0"/>
          <a:endParaRPr lang="es-CO" dirty="0"/>
        </a:p>
      </dgm:t>
    </dgm:pt>
    <dgm:pt modelId="{772E46A1-5F70-4E11-BE06-39A1C922B85F}" type="parTrans" cxnId="{3C3EA772-97B3-45FF-B8FF-65FB7A5A0FA3}">
      <dgm:prSet/>
      <dgm:spPr/>
      <dgm:t>
        <a:bodyPr/>
        <a:lstStyle/>
        <a:p>
          <a:endParaRPr lang="es-CO"/>
        </a:p>
      </dgm:t>
    </dgm:pt>
    <dgm:pt modelId="{3579BD13-8838-40EB-A5C1-5FFF9A7FC71F}" type="sibTrans" cxnId="{3C3EA772-97B3-45FF-B8FF-65FB7A5A0FA3}">
      <dgm:prSet/>
      <dgm:spPr/>
      <dgm:t>
        <a:bodyPr/>
        <a:lstStyle/>
        <a:p>
          <a:endParaRPr lang="es-CO"/>
        </a:p>
      </dgm:t>
    </dgm:pt>
    <dgm:pt modelId="{02C01A78-A329-434D-8E32-92882C20CAE4}" type="pres">
      <dgm:prSet presAssocID="{883F1BCA-013A-47E4-B976-3A3970ED6BAC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F9EEFF26-11AA-453E-AD37-758E9A1CB8CE}" type="pres">
      <dgm:prSet presAssocID="{883F1BCA-013A-47E4-B976-3A3970ED6BAC}" presName="arrow" presStyleLbl="bgShp" presStyleIdx="0" presStyleCnt="1"/>
      <dgm:spPr/>
    </dgm:pt>
    <dgm:pt modelId="{1EE137F7-3182-444A-935B-3166CA0ADB1B}" type="pres">
      <dgm:prSet presAssocID="{883F1BCA-013A-47E4-B976-3A3970ED6BAC}" presName="linearProcess" presStyleCnt="0"/>
      <dgm:spPr/>
    </dgm:pt>
    <dgm:pt modelId="{E8C0AD27-6431-408C-807D-8058F88F6F0C}" type="pres">
      <dgm:prSet presAssocID="{EFEBD809-6723-4796-9B97-1E48A16C8AF6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3498130-4CD9-4969-A688-CA18A3259465}" type="pres">
      <dgm:prSet presAssocID="{139973EC-E71E-4518-B85B-DBA2686D9B15}" presName="sibTrans" presStyleCnt="0"/>
      <dgm:spPr/>
    </dgm:pt>
    <dgm:pt modelId="{AEE8161D-477F-4185-89C7-0A63C4B93CC1}" type="pres">
      <dgm:prSet presAssocID="{05C5CA70-5F34-4893-B8F3-70D7B13F0AE8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66E961B3-12DE-45F9-BF36-0CDF56D756F3}" type="pres">
      <dgm:prSet presAssocID="{749772A5-E6F5-4907-ABA9-C041A25BD3CF}" presName="sibTrans" presStyleCnt="0"/>
      <dgm:spPr/>
    </dgm:pt>
    <dgm:pt modelId="{9DAB7624-9E66-46EE-8C50-60939526C54A}" type="pres">
      <dgm:prSet presAssocID="{C10CDCE6-5641-4D87-9127-074D1167BBB2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A494F107-CBF4-4792-90E4-8F8AECF7E1C2}" type="pres">
      <dgm:prSet presAssocID="{E92230CA-0133-4BAB-A982-B16CBC489625}" presName="sibTrans" presStyleCnt="0"/>
      <dgm:spPr/>
    </dgm:pt>
    <dgm:pt modelId="{66A01FD8-FB63-41C5-A1DE-733E1B0FEDC3}" type="pres">
      <dgm:prSet presAssocID="{6E8A96F1-6874-4C90-944D-29FFD3E2E44D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8C9CC68E-2C5C-490C-888C-5694DBA7F4AC}" type="pres">
      <dgm:prSet presAssocID="{D7CBC54A-8421-4E66-8A75-11543C393966}" presName="sibTrans" presStyleCnt="0"/>
      <dgm:spPr/>
    </dgm:pt>
    <dgm:pt modelId="{36FDBA11-8F90-4FF8-B48C-513A8B6BAAE5}" type="pres">
      <dgm:prSet presAssocID="{E279104D-D5D1-4764-A94A-0C8128006C0A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258478D6-1B1E-400E-878D-0710203E88D5}" type="presOf" srcId="{883F1BCA-013A-47E4-B976-3A3970ED6BAC}" destId="{02C01A78-A329-434D-8E32-92882C20CAE4}" srcOrd="0" destOrd="0" presId="urn:microsoft.com/office/officeart/2005/8/layout/hProcess9"/>
    <dgm:cxn modelId="{DEB7B7B8-6DA6-4541-A65D-15A0F0F3D43B}" srcId="{883F1BCA-013A-47E4-B976-3A3970ED6BAC}" destId="{05C5CA70-5F34-4893-B8F3-70D7B13F0AE8}" srcOrd="1" destOrd="0" parTransId="{9198DD0F-C2DA-483F-8D95-26A29DF78814}" sibTransId="{749772A5-E6F5-4907-ABA9-C041A25BD3CF}"/>
    <dgm:cxn modelId="{1C0E87A8-4FC4-428E-88B6-C40E68F3BE2A}" srcId="{883F1BCA-013A-47E4-B976-3A3970ED6BAC}" destId="{6E8A96F1-6874-4C90-944D-29FFD3E2E44D}" srcOrd="3" destOrd="0" parTransId="{7735FFC1-E7C0-461C-863D-BA630CFABC77}" sibTransId="{D7CBC54A-8421-4E66-8A75-11543C393966}"/>
    <dgm:cxn modelId="{B13C9C82-EF49-48E0-B6EA-5EC62F32E469}" type="presOf" srcId="{EFEBD809-6723-4796-9B97-1E48A16C8AF6}" destId="{E8C0AD27-6431-408C-807D-8058F88F6F0C}" srcOrd="0" destOrd="0" presId="urn:microsoft.com/office/officeart/2005/8/layout/hProcess9"/>
    <dgm:cxn modelId="{3C3EA772-97B3-45FF-B8FF-65FB7A5A0FA3}" srcId="{883F1BCA-013A-47E4-B976-3A3970ED6BAC}" destId="{E279104D-D5D1-4764-A94A-0C8128006C0A}" srcOrd="4" destOrd="0" parTransId="{772E46A1-5F70-4E11-BE06-39A1C922B85F}" sibTransId="{3579BD13-8838-40EB-A5C1-5FFF9A7FC71F}"/>
    <dgm:cxn modelId="{5EE4B732-5ED4-4151-94D6-F9B689A6E2B5}" type="presOf" srcId="{05C5CA70-5F34-4893-B8F3-70D7B13F0AE8}" destId="{AEE8161D-477F-4185-89C7-0A63C4B93CC1}" srcOrd="0" destOrd="0" presId="urn:microsoft.com/office/officeart/2005/8/layout/hProcess9"/>
    <dgm:cxn modelId="{D8868B95-D4A3-4BE7-8E8D-073E965423E7}" type="presOf" srcId="{C10CDCE6-5641-4D87-9127-074D1167BBB2}" destId="{9DAB7624-9E66-46EE-8C50-60939526C54A}" srcOrd="0" destOrd="0" presId="urn:microsoft.com/office/officeart/2005/8/layout/hProcess9"/>
    <dgm:cxn modelId="{55528060-2D40-4F5B-9F99-20B2A122FCEA}" type="presOf" srcId="{6E8A96F1-6874-4C90-944D-29FFD3E2E44D}" destId="{66A01FD8-FB63-41C5-A1DE-733E1B0FEDC3}" srcOrd="0" destOrd="0" presId="urn:microsoft.com/office/officeart/2005/8/layout/hProcess9"/>
    <dgm:cxn modelId="{F27B913D-ADE0-412B-8846-7967EF9E2A98}" srcId="{883F1BCA-013A-47E4-B976-3A3970ED6BAC}" destId="{EFEBD809-6723-4796-9B97-1E48A16C8AF6}" srcOrd="0" destOrd="0" parTransId="{706E3C63-DD31-4CFC-8B6D-279F6FDA7FD0}" sibTransId="{139973EC-E71E-4518-B85B-DBA2686D9B15}"/>
    <dgm:cxn modelId="{11492E08-6CDF-432F-B419-6650BA065816}" type="presOf" srcId="{E279104D-D5D1-4764-A94A-0C8128006C0A}" destId="{36FDBA11-8F90-4FF8-B48C-513A8B6BAAE5}" srcOrd="0" destOrd="0" presId="urn:microsoft.com/office/officeart/2005/8/layout/hProcess9"/>
    <dgm:cxn modelId="{DCE244EE-6AEA-45F9-B49B-260D6C83F39B}" srcId="{883F1BCA-013A-47E4-B976-3A3970ED6BAC}" destId="{C10CDCE6-5641-4D87-9127-074D1167BBB2}" srcOrd="2" destOrd="0" parTransId="{04DEF99B-2422-43F3-B729-256E6E4899EF}" sibTransId="{E92230CA-0133-4BAB-A982-B16CBC489625}"/>
    <dgm:cxn modelId="{D5D3B265-6F3F-42EE-A9AE-397AF0AE051F}" type="presParOf" srcId="{02C01A78-A329-434D-8E32-92882C20CAE4}" destId="{F9EEFF26-11AA-453E-AD37-758E9A1CB8CE}" srcOrd="0" destOrd="0" presId="urn:microsoft.com/office/officeart/2005/8/layout/hProcess9"/>
    <dgm:cxn modelId="{846B95DF-A739-4580-9D1D-07B3B9C5AFE1}" type="presParOf" srcId="{02C01A78-A329-434D-8E32-92882C20CAE4}" destId="{1EE137F7-3182-444A-935B-3166CA0ADB1B}" srcOrd="1" destOrd="0" presId="urn:microsoft.com/office/officeart/2005/8/layout/hProcess9"/>
    <dgm:cxn modelId="{918B4FCC-A422-460B-8DC8-D64927104FEF}" type="presParOf" srcId="{1EE137F7-3182-444A-935B-3166CA0ADB1B}" destId="{E8C0AD27-6431-408C-807D-8058F88F6F0C}" srcOrd="0" destOrd="0" presId="urn:microsoft.com/office/officeart/2005/8/layout/hProcess9"/>
    <dgm:cxn modelId="{DFCBE72E-3C1D-4ACA-931A-F5B823F64F16}" type="presParOf" srcId="{1EE137F7-3182-444A-935B-3166CA0ADB1B}" destId="{03498130-4CD9-4969-A688-CA18A3259465}" srcOrd="1" destOrd="0" presId="urn:microsoft.com/office/officeart/2005/8/layout/hProcess9"/>
    <dgm:cxn modelId="{BE0A837B-FBC0-4014-8247-9F55ED256D49}" type="presParOf" srcId="{1EE137F7-3182-444A-935B-3166CA0ADB1B}" destId="{AEE8161D-477F-4185-89C7-0A63C4B93CC1}" srcOrd="2" destOrd="0" presId="urn:microsoft.com/office/officeart/2005/8/layout/hProcess9"/>
    <dgm:cxn modelId="{C085C83A-ACCC-4F79-8BBA-F36E262D731C}" type="presParOf" srcId="{1EE137F7-3182-444A-935B-3166CA0ADB1B}" destId="{66E961B3-12DE-45F9-BF36-0CDF56D756F3}" srcOrd="3" destOrd="0" presId="urn:microsoft.com/office/officeart/2005/8/layout/hProcess9"/>
    <dgm:cxn modelId="{A0BB87A2-E604-49F4-B5BE-ECBC3DF1A4F4}" type="presParOf" srcId="{1EE137F7-3182-444A-935B-3166CA0ADB1B}" destId="{9DAB7624-9E66-46EE-8C50-60939526C54A}" srcOrd="4" destOrd="0" presId="urn:microsoft.com/office/officeart/2005/8/layout/hProcess9"/>
    <dgm:cxn modelId="{23C00F90-CD5E-4830-B1D0-07519818B159}" type="presParOf" srcId="{1EE137F7-3182-444A-935B-3166CA0ADB1B}" destId="{A494F107-CBF4-4792-90E4-8F8AECF7E1C2}" srcOrd="5" destOrd="0" presId="urn:microsoft.com/office/officeart/2005/8/layout/hProcess9"/>
    <dgm:cxn modelId="{A693A0B8-9BD5-445B-B9FF-6D5F5C0E4FD4}" type="presParOf" srcId="{1EE137F7-3182-444A-935B-3166CA0ADB1B}" destId="{66A01FD8-FB63-41C5-A1DE-733E1B0FEDC3}" srcOrd="6" destOrd="0" presId="urn:microsoft.com/office/officeart/2005/8/layout/hProcess9"/>
    <dgm:cxn modelId="{B89F11D2-5B41-4AEE-9F4B-5D73E9C06224}" type="presParOf" srcId="{1EE137F7-3182-444A-935B-3166CA0ADB1B}" destId="{8C9CC68E-2C5C-490C-888C-5694DBA7F4AC}" srcOrd="7" destOrd="0" presId="urn:microsoft.com/office/officeart/2005/8/layout/hProcess9"/>
    <dgm:cxn modelId="{CEE77BE6-4E1E-455A-974B-FF3AC77CB4D4}" type="presParOf" srcId="{1EE137F7-3182-444A-935B-3166CA0ADB1B}" destId="{36FDBA11-8F90-4FF8-B48C-513A8B6BAAE5}" srcOrd="8" destOrd="0" presId="urn:microsoft.com/office/officeart/2005/8/layout/hProcess9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304B970-8B0A-44F3-A3C4-6C55BBB011EB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CO"/>
        </a:p>
      </dgm:t>
    </dgm:pt>
    <dgm:pt modelId="{4F2CBFE3-1FA2-4339-8C51-1F35BD2642E1}">
      <dgm:prSet/>
      <dgm:spPr/>
      <dgm:t>
        <a:bodyPr/>
        <a:lstStyle/>
        <a:p>
          <a:pPr rtl="0"/>
          <a:r>
            <a:rPr lang="es-CO" dirty="0" smtClean="0"/>
            <a:t>Colombia</a:t>
          </a:r>
          <a:endParaRPr lang="es-CO" dirty="0"/>
        </a:p>
      </dgm:t>
    </dgm:pt>
    <dgm:pt modelId="{AD9BD91F-F94C-4DEE-8A50-22ABC8FDA279}" type="parTrans" cxnId="{92384C2A-5FCC-4FC5-A1C9-595F7DE336AB}">
      <dgm:prSet/>
      <dgm:spPr/>
      <dgm:t>
        <a:bodyPr/>
        <a:lstStyle/>
        <a:p>
          <a:endParaRPr lang="es-CO"/>
        </a:p>
      </dgm:t>
    </dgm:pt>
    <dgm:pt modelId="{6BB586AB-35CA-4A68-A3C7-8C453DA5C3C3}" type="sibTrans" cxnId="{92384C2A-5FCC-4FC5-A1C9-595F7DE336AB}">
      <dgm:prSet/>
      <dgm:spPr/>
      <dgm:t>
        <a:bodyPr/>
        <a:lstStyle/>
        <a:p>
          <a:endParaRPr lang="es-CO"/>
        </a:p>
      </dgm:t>
    </dgm:pt>
    <dgm:pt modelId="{4DCFBB7E-84A8-44DB-881E-12DCCF8D07B6}">
      <dgm:prSet/>
      <dgm:spPr/>
      <dgm:t>
        <a:bodyPr/>
        <a:lstStyle/>
        <a:p>
          <a:pPr rtl="0"/>
          <a:r>
            <a:rPr lang="es-CO" dirty="0" smtClean="0"/>
            <a:t>Mundo</a:t>
          </a:r>
          <a:endParaRPr lang="es-CO" dirty="0"/>
        </a:p>
      </dgm:t>
    </dgm:pt>
    <dgm:pt modelId="{547B978F-4513-46FD-8C86-B49A44A0AE0B}" type="parTrans" cxnId="{E22FFACB-E1F2-40DF-850E-2DB03277C6B6}">
      <dgm:prSet/>
      <dgm:spPr/>
      <dgm:t>
        <a:bodyPr/>
        <a:lstStyle/>
        <a:p>
          <a:endParaRPr lang="es-CO"/>
        </a:p>
      </dgm:t>
    </dgm:pt>
    <dgm:pt modelId="{482969C8-ABE0-4FB6-A1C0-25AA1A9EB39A}" type="sibTrans" cxnId="{E22FFACB-E1F2-40DF-850E-2DB03277C6B6}">
      <dgm:prSet/>
      <dgm:spPr/>
      <dgm:t>
        <a:bodyPr/>
        <a:lstStyle/>
        <a:p>
          <a:endParaRPr lang="es-CO"/>
        </a:p>
      </dgm:t>
    </dgm:pt>
    <dgm:pt modelId="{D65EB3A2-D434-4CEA-BE3E-2B74F40C8D1A}" type="pres">
      <dgm:prSet presAssocID="{B304B970-8B0A-44F3-A3C4-6C55BBB011EB}" presName="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FE87C1F0-D019-4E88-BA80-E74A18545F9C}" type="pres">
      <dgm:prSet presAssocID="{4F2CBFE3-1FA2-4339-8C51-1F35BD2642E1}" presName="circle1" presStyleLbl="lnNode1" presStyleIdx="0" presStyleCnt="2"/>
      <dgm:spPr/>
    </dgm:pt>
    <dgm:pt modelId="{EDD854D4-BB59-45D9-B31E-DE86FDE0EA7C}" type="pres">
      <dgm:prSet presAssocID="{4F2CBFE3-1FA2-4339-8C51-1F35BD2642E1}" presName="text1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4C2F9BFF-6448-4848-A859-60C79F0AAC2D}" type="pres">
      <dgm:prSet presAssocID="{4F2CBFE3-1FA2-4339-8C51-1F35BD2642E1}" presName="line1" presStyleLbl="callout" presStyleIdx="0" presStyleCnt="4"/>
      <dgm:spPr/>
    </dgm:pt>
    <dgm:pt modelId="{8EC31B63-0908-44AA-B2FD-6879D3085816}" type="pres">
      <dgm:prSet presAssocID="{4F2CBFE3-1FA2-4339-8C51-1F35BD2642E1}" presName="d1" presStyleLbl="callout" presStyleIdx="1" presStyleCnt="4"/>
      <dgm:spPr/>
    </dgm:pt>
    <dgm:pt modelId="{18C3279E-59F2-4190-ADC9-F1E05FAA416F}" type="pres">
      <dgm:prSet presAssocID="{4DCFBB7E-84A8-44DB-881E-12DCCF8D07B6}" presName="circle2" presStyleLbl="lnNode1" presStyleIdx="1" presStyleCnt="2"/>
      <dgm:spPr/>
    </dgm:pt>
    <dgm:pt modelId="{50B743DD-C931-4CBC-A5A8-B357E5790C92}" type="pres">
      <dgm:prSet presAssocID="{4DCFBB7E-84A8-44DB-881E-12DCCF8D07B6}" presName="text2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B849339-B7EB-476F-820D-246DF00A4239}" type="pres">
      <dgm:prSet presAssocID="{4DCFBB7E-84A8-44DB-881E-12DCCF8D07B6}" presName="line2" presStyleLbl="callout" presStyleIdx="2" presStyleCnt="4"/>
      <dgm:spPr/>
    </dgm:pt>
    <dgm:pt modelId="{AB61BD71-DD14-42CF-A429-E409AA691917}" type="pres">
      <dgm:prSet presAssocID="{4DCFBB7E-84A8-44DB-881E-12DCCF8D07B6}" presName="d2" presStyleLbl="callout" presStyleIdx="3" presStyleCnt="4"/>
      <dgm:spPr/>
    </dgm:pt>
  </dgm:ptLst>
  <dgm:cxnLst>
    <dgm:cxn modelId="{92384C2A-5FCC-4FC5-A1C9-595F7DE336AB}" srcId="{B304B970-8B0A-44F3-A3C4-6C55BBB011EB}" destId="{4F2CBFE3-1FA2-4339-8C51-1F35BD2642E1}" srcOrd="0" destOrd="0" parTransId="{AD9BD91F-F94C-4DEE-8A50-22ABC8FDA279}" sibTransId="{6BB586AB-35CA-4A68-A3C7-8C453DA5C3C3}"/>
    <dgm:cxn modelId="{E22FFACB-E1F2-40DF-850E-2DB03277C6B6}" srcId="{B304B970-8B0A-44F3-A3C4-6C55BBB011EB}" destId="{4DCFBB7E-84A8-44DB-881E-12DCCF8D07B6}" srcOrd="1" destOrd="0" parTransId="{547B978F-4513-46FD-8C86-B49A44A0AE0B}" sibTransId="{482969C8-ABE0-4FB6-A1C0-25AA1A9EB39A}"/>
    <dgm:cxn modelId="{C3579D87-E9A9-48AE-89FF-FC1E8D9F7E81}" type="presOf" srcId="{4DCFBB7E-84A8-44DB-881E-12DCCF8D07B6}" destId="{50B743DD-C931-4CBC-A5A8-B357E5790C92}" srcOrd="0" destOrd="0" presId="urn:microsoft.com/office/officeart/2005/8/layout/target1"/>
    <dgm:cxn modelId="{34711C3C-A8C9-4AFE-824F-501109CFEE94}" type="presOf" srcId="{4F2CBFE3-1FA2-4339-8C51-1F35BD2642E1}" destId="{EDD854D4-BB59-45D9-B31E-DE86FDE0EA7C}" srcOrd="0" destOrd="0" presId="urn:microsoft.com/office/officeart/2005/8/layout/target1"/>
    <dgm:cxn modelId="{70447565-1B78-4148-9859-1C09E122B9A3}" type="presOf" srcId="{B304B970-8B0A-44F3-A3C4-6C55BBB011EB}" destId="{D65EB3A2-D434-4CEA-BE3E-2B74F40C8D1A}" srcOrd="0" destOrd="0" presId="urn:microsoft.com/office/officeart/2005/8/layout/target1"/>
    <dgm:cxn modelId="{6A0E6447-8815-4955-BF55-715C983ACA66}" type="presParOf" srcId="{D65EB3A2-D434-4CEA-BE3E-2B74F40C8D1A}" destId="{FE87C1F0-D019-4E88-BA80-E74A18545F9C}" srcOrd="0" destOrd="0" presId="urn:microsoft.com/office/officeart/2005/8/layout/target1"/>
    <dgm:cxn modelId="{241ACF4B-A383-468A-983C-5302BEFD2D83}" type="presParOf" srcId="{D65EB3A2-D434-4CEA-BE3E-2B74F40C8D1A}" destId="{EDD854D4-BB59-45D9-B31E-DE86FDE0EA7C}" srcOrd="1" destOrd="0" presId="urn:microsoft.com/office/officeart/2005/8/layout/target1"/>
    <dgm:cxn modelId="{ACCAAB18-D668-451E-973B-A78FA275C51E}" type="presParOf" srcId="{D65EB3A2-D434-4CEA-BE3E-2B74F40C8D1A}" destId="{4C2F9BFF-6448-4848-A859-60C79F0AAC2D}" srcOrd="2" destOrd="0" presId="urn:microsoft.com/office/officeart/2005/8/layout/target1"/>
    <dgm:cxn modelId="{56A98CCA-2917-47B4-9016-60D1D14BC437}" type="presParOf" srcId="{D65EB3A2-D434-4CEA-BE3E-2B74F40C8D1A}" destId="{8EC31B63-0908-44AA-B2FD-6879D3085816}" srcOrd="3" destOrd="0" presId="urn:microsoft.com/office/officeart/2005/8/layout/target1"/>
    <dgm:cxn modelId="{CFF34C66-584E-403A-853B-5177B2F41C77}" type="presParOf" srcId="{D65EB3A2-D434-4CEA-BE3E-2B74F40C8D1A}" destId="{18C3279E-59F2-4190-ADC9-F1E05FAA416F}" srcOrd="4" destOrd="0" presId="urn:microsoft.com/office/officeart/2005/8/layout/target1"/>
    <dgm:cxn modelId="{7A10DD7F-A909-4D43-81B7-6B629E1170DF}" type="presParOf" srcId="{D65EB3A2-D434-4CEA-BE3E-2B74F40C8D1A}" destId="{50B743DD-C931-4CBC-A5A8-B357E5790C92}" srcOrd="5" destOrd="0" presId="urn:microsoft.com/office/officeart/2005/8/layout/target1"/>
    <dgm:cxn modelId="{CC86203B-9B71-4981-ADC2-D79E137B3873}" type="presParOf" srcId="{D65EB3A2-D434-4CEA-BE3E-2B74F40C8D1A}" destId="{1B849339-B7EB-476F-820D-246DF00A4239}" srcOrd="6" destOrd="0" presId="urn:microsoft.com/office/officeart/2005/8/layout/target1"/>
    <dgm:cxn modelId="{4DEFADA6-75C2-4FA2-92B7-07D7B13F8745}" type="presParOf" srcId="{D65EB3A2-D434-4CEA-BE3E-2B74F40C8D1A}" destId="{AB61BD71-DD14-42CF-A429-E409AA691917}" srcOrd="7" destOrd="0" presId="urn:microsoft.com/office/officeart/2005/8/layout/target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83F1BCA-013A-47E4-B976-3A3970ED6BAC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EFEBD809-6723-4796-9B97-1E48A16C8AF6}">
      <dgm:prSet/>
      <dgm:spPr/>
      <dgm:t>
        <a:bodyPr/>
        <a:lstStyle/>
        <a:p>
          <a:pPr rtl="0"/>
          <a:endParaRPr lang="es-CO" dirty="0"/>
        </a:p>
      </dgm:t>
    </dgm:pt>
    <dgm:pt modelId="{706E3C63-DD31-4CFC-8B6D-279F6FDA7FD0}" type="parTrans" cxnId="{F27B913D-ADE0-412B-8846-7967EF9E2A98}">
      <dgm:prSet/>
      <dgm:spPr/>
      <dgm:t>
        <a:bodyPr/>
        <a:lstStyle/>
        <a:p>
          <a:endParaRPr lang="es-CO"/>
        </a:p>
      </dgm:t>
    </dgm:pt>
    <dgm:pt modelId="{139973EC-E71E-4518-B85B-DBA2686D9B15}" type="sibTrans" cxnId="{F27B913D-ADE0-412B-8846-7967EF9E2A98}">
      <dgm:prSet/>
      <dgm:spPr/>
      <dgm:t>
        <a:bodyPr/>
        <a:lstStyle/>
        <a:p>
          <a:endParaRPr lang="es-CO"/>
        </a:p>
      </dgm:t>
    </dgm:pt>
    <dgm:pt modelId="{05C5CA70-5F34-4893-B8F3-70D7B13F0AE8}">
      <dgm:prSet/>
      <dgm:spPr/>
      <dgm:t>
        <a:bodyPr/>
        <a:lstStyle/>
        <a:p>
          <a:pPr rtl="0"/>
          <a:r>
            <a:rPr lang="es-CO" dirty="0" smtClean="0"/>
            <a:t>Experiencia</a:t>
          </a:r>
          <a:endParaRPr lang="es-CO" dirty="0"/>
        </a:p>
      </dgm:t>
    </dgm:pt>
    <dgm:pt modelId="{9198DD0F-C2DA-483F-8D95-26A29DF78814}" type="parTrans" cxnId="{DEB7B7B8-6DA6-4541-A65D-15A0F0F3D43B}">
      <dgm:prSet/>
      <dgm:spPr/>
      <dgm:t>
        <a:bodyPr/>
        <a:lstStyle/>
        <a:p>
          <a:endParaRPr lang="es-CO"/>
        </a:p>
      </dgm:t>
    </dgm:pt>
    <dgm:pt modelId="{749772A5-E6F5-4907-ABA9-C041A25BD3CF}" type="sibTrans" cxnId="{DEB7B7B8-6DA6-4541-A65D-15A0F0F3D43B}">
      <dgm:prSet/>
      <dgm:spPr/>
      <dgm:t>
        <a:bodyPr/>
        <a:lstStyle/>
        <a:p>
          <a:endParaRPr lang="es-CO"/>
        </a:p>
      </dgm:t>
    </dgm:pt>
    <dgm:pt modelId="{C10CDCE6-5641-4D87-9127-074D1167BBB2}">
      <dgm:prSet/>
      <dgm:spPr/>
      <dgm:t>
        <a:bodyPr/>
        <a:lstStyle/>
        <a:p>
          <a:pPr rtl="0"/>
          <a:endParaRPr lang="es-CO" dirty="0"/>
        </a:p>
      </dgm:t>
    </dgm:pt>
    <dgm:pt modelId="{04DEF99B-2422-43F3-B729-256E6E4899EF}" type="parTrans" cxnId="{DCE244EE-6AEA-45F9-B49B-260D6C83F39B}">
      <dgm:prSet/>
      <dgm:spPr/>
      <dgm:t>
        <a:bodyPr/>
        <a:lstStyle/>
        <a:p>
          <a:endParaRPr lang="es-CO"/>
        </a:p>
      </dgm:t>
    </dgm:pt>
    <dgm:pt modelId="{E92230CA-0133-4BAB-A982-B16CBC489625}" type="sibTrans" cxnId="{DCE244EE-6AEA-45F9-B49B-260D6C83F39B}">
      <dgm:prSet/>
      <dgm:spPr/>
      <dgm:t>
        <a:bodyPr/>
        <a:lstStyle/>
        <a:p>
          <a:endParaRPr lang="es-CO"/>
        </a:p>
      </dgm:t>
    </dgm:pt>
    <dgm:pt modelId="{6E8A96F1-6874-4C90-944D-29FFD3E2E44D}">
      <dgm:prSet/>
      <dgm:spPr/>
      <dgm:t>
        <a:bodyPr/>
        <a:lstStyle/>
        <a:p>
          <a:pPr rtl="0"/>
          <a:endParaRPr lang="es-CO" dirty="0"/>
        </a:p>
      </dgm:t>
    </dgm:pt>
    <dgm:pt modelId="{7735FFC1-E7C0-461C-863D-BA630CFABC77}" type="parTrans" cxnId="{1C0E87A8-4FC4-428E-88B6-C40E68F3BE2A}">
      <dgm:prSet/>
      <dgm:spPr/>
      <dgm:t>
        <a:bodyPr/>
        <a:lstStyle/>
        <a:p>
          <a:endParaRPr lang="es-CO"/>
        </a:p>
      </dgm:t>
    </dgm:pt>
    <dgm:pt modelId="{D7CBC54A-8421-4E66-8A75-11543C393966}" type="sibTrans" cxnId="{1C0E87A8-4FC4-428E-88B6-C40E68F3BE2A}">
      <dgm:prSet/>
      <dgm:spPr/>
      <dgm:t>
        <a:bodyPr/>
        <a:lstStyle/>
        <a:p>
          <a:endParaRPr lang="es-CO"/>
        </a:p>
      </dgm:t>
    </dgm:pt>
    <dgm:pt modelId="{E279104D-D5D1-4764-A94A-0C8128006C0A}">
      <dgm:prSet/>
      <dgm:spPr/>
      <dgm:t>
        <a:bodyPr/>
        <a:lstStyle/>
        <a:p>
          <a:pPr rtl="0"/>
          <a:endParaRPr lang="es-CO" dirty="0"/>
        </a:p>
      </dgm:t>
    </dgm:pt>
    <dgm:pt modelId="{772E46A1-5F70-4E11-BE06-39A1C922B85F}" type="parTrans" cxnId="{3C3EA772-97B3-45FF-B8FF-65FB7A5A0FA3}">
      <dgm:prSet/>
      <dgm:spPr/>
      <dgm:t>
        <a:bodyPr/>
        <a:lstStyle/>
        <a:p>
          <a:endParaRPr lang="es-CO"/>
        </a:p>
      </dgm:t>
    </dgm:pt>
    <dgm:pt modelId="{3579BD13-8838-40EB-A5C1-5FFF9A7FC71F}" type="sibTrans" cxnId="{3C3EA772-97B3-45FF-B8FF-65FB7A5A0FA3}">
      <dgm:prSet/>
      <dgm:spPr/>
      <dgm:t>
        <a:bodyPr/>
        <a:lstStyle/>
        <a:p>
          <a:endParaRPr lang="es-CO"/>
        </a:p>
      </dgm:t>
    </dgm:pt>
    <dgm:pt modelId="{02C01A78-A329-434D-8E32-92882C20CAE4}" type="pres">
      <dgm:prSet presAssocID="{883F1BCA-013A-47E4-B976-3A3970ED6BAC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F9EEFF26-11AA-453E-AD37-758E9A1CB8CE}" type="pres">
      <dgm:prSet presAssocID="{883F1BCA-013A-47E4-B976-3A3970ED6BAC}" presName="arrow" presStyleLbl="bgShp" presStyleIdx="0" presStyleCnt="1"/>
      <dgm:spPr/>
    </dgm:pt>
    <dgm:pt modelId="{1EE137F7-3182-444A-935B-3166CA0ADB1B}" type="pres">
      <dgm:prSet presAssocID="{883F1BCA-013A-47E4-B976-3A3970ED6BAC}" presName="linearProcess" presStyleCnt="0"/>
      <dgm:spPr/>
    </dgm:pt>
    <dgm:pt modelId="{E8C0AD27-6431-408C-807D-8058F88F6F0C}" type="pres">
      <dgm:prSet presAssocID="{EFEBD809-6723-4796-9B97-1E48A16C8AF6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3498130-4CD9-4969-A688-CA18A3259465}" type="pres">
      <dgm:prSet presAssocID="{139973EC-E71E-4518-B85B-DBA2686D9B15}" presName="sibTrans" presStyleCnt="0"/>
      <dgm:spPr/>
    </dgm:pt>
    <dgm:pt modelId="{AEE8161D-477F-4185-89C7-0A63C4B93CC1}" type="pres">
      <dgm:prSet presAssocID="{05C5CA70-5F34-4893-B8F3-70D7B13F0AE8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66E961B3-12DE-45F9-BF36-0CDF56D756F3}" type="pres">
      <dgm:prSet presAssocID="{749772A5-E6F5-4907-ABA9-C041A25BD3CF}" presName="sibTrans" presStyleCnt="0"/>
      <dgm:spPr/>
    </dgm:pt>
    <dgm:pt modelId="{9DAB7624-9E66-46EE-8C50-60939526C54A}" type="pres">
      <dgm:prSet presAssocID="{C10CDCE6-5641-4D87-9127-074D1167BBB2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A494F107-CBF4-4792-90E4-8F8AECF7E1C2}" type="pres">
      <dgm:prSet presAssocID="{E92230CA-0133-4BAB-A982-B16CBC489625}" presName="sibTrans" presStyleCnt="0"/>
      <dgm:spPr/>
    </dgm:pt>
    <dgm:pt modelId="{66A01FD8-FB63-41C5-A1DE-733E1B0FEDC3}" type="pres">
      <dgm:prSet presAssocID="{6E8A96F1-6874-4C90-944D-29FFD3E2E44D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8C9CC68E-2C5C-490C-888C-5694DBA7F4AC}" type="pres">
      <dgm:prSet presAssocID="{D7CBC54A-8421-4E66-8A75-11543C393966}" presName="sibTrans" presStyleCnt="0"/>
      <dgm:spPr/>
    </dgm:pt>
    <dgm:pt modelId="{36FDBA11-8F90-4FF8-B48C-513A8B6BAAE5}" type="pres">
      <dgm:prSet presAssocID="{E279104D-D5D1-4764-A94A-0C8128006C0A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02AC5C38-B485-49F1-966F-E0F49D77C569}" type="presOf" srcId="{E279104D-D5D1-4764-A94A-0C8128006C0A}" destId="{36FDBA11-8F90-4FF8-B48C-513A8B6BAAE5}" srcOrd="0" destOrd="0" presId="urn:microsoft.com/office/officeart/2005/8/layout/hProcess9"/>
    <dgm:cxn modelId="{DEB7B7B8-6DA6-4541-A65D-15A0F0F3D43B}" srcId="{883F1BCA-013A-47E4-B976-3A3970ED6BAC}" destId="{05C5CA70-5F34-4893-B8F3-70D7B13F0AE8}" srcOrd="1" destOrd="0" parTransId="{9198DD0F-C2DA-483F-8D95-26A29DF78814}" sibTransId="{749772A5-E6F5-4907-ABA9-C041A25BD3CF}"/>
    <dgm:cxn modelId="{B0786EEA-D187-4190-BAB5-AF8BC20F212E}" type="presOf" srcId="{6E8A96F1-6874-4C90-944D-29FFD3E2E44D}" destId="{66A01FD8-FB63-41C5-A1DE-733E1B0FEDC3}" srcOrd="0" destOrd="0" presId="urn:microsoft.com/office/officeart/2005/8/layout/hProcess9"/>
    <dgm:cxn modelId="{0E283E74-D2A6-4C4B-B095-A0B2CA5AC12C}" type="presOf" srcId="{EFEBD809-6723-4796-9B97-1E48A16C8AF6}" destId="{E8C0AD27-6431-408C-807D-8058F88F6F0C}" srcOrd="0" destOrd="0" presId="urn:microsoft.com/office/officeart/2005/8/layout/hProcess9"/>
    <dgm:cxn modelId="{1C0E87A8-4FC4-428E-88B6-C40E68F3BE2A}" srcId="{883F1BCA-013A-47E4-B976-3A3970ED6BAC}" destId="{6E8A96F1-6874-4C90-944D-29FFD3E2E44D}" srcOrd="3" destOrd="0" parTransId="{7735FFC1-E7C0-461C-863D-BA630CFABC77}" sibTransId="{D7CBC54A-8421-4E66-8A75-11543C393966}"/>
    <dgm:cxn modelId="{3C3EA772-97B3-45FF-B8FF-65FB7A5A0FA3}" srcId="{883F1BCA-013A-47E4-B976-3A3970ED6BAC}" destId="{E279104D-D5D1-4764-A94A-0C8128006C0A}" srcOrd="4" destOrd="0" parTransId="{772E46A1-5F70-4E11-BE06-39A1C922B85F}" sibTransId="{3579BD13-8838-40EB-A5C1-5FFF9A7FC71F}"/>
    <dgm:cxn modelId="{8AF7EC76-6BDB-4F1E-B84D-BC6DD0676E14}" type="presOf" srcId="{883F1BCA-013A-47E4-B976-3A3970ED6BAC}" destId="{02C01A78-A329-434D-8E32-92882C20CAE4}" srcOrd="0" destOrd="0" presId="urn:microsoft.com/office/officeart/2005/8/layout/hProcess9"/>
    <dgm:cxn modelId="{F27B913D-ADE0-412B-8846-7967EF9E2A98}" srcId="{883F1BCA-013A-47E4-B976-3A3970ED6BAC}" destId="{EFEBD809-6723-4796-9B97-1E48A16C8AF6}" srcOrd="0" destOrd="0" parTransId="{706E3C63-DD31-4CFC-8B6D-279F6FDA7FD0}" sibTransId="{139973EC-E71E-4518-B85B-DBA2686D9B15}"/>
    <dgm:cxn modelId="{3D0F4158-4DAF-4E59-A599-74D882A213FE}" type="presOf" srcId="{C10CDCE6-5641-4D87-9127-074D1167BBB2}" destId="{9DAB7624-9E66-46EE-8C50-60939526C54A}" srcOrd="0" destOrd="0" presId="urn:microsoft.com/office/officeart/2005/8/layout/hProcess9"/>
    <dgm:cxn modelId="{A6FFDCC4-4007-49C3-AED9-9DD1D27E457A}" type="presOf" srcId="{05C5CA70-5F34-4893-B8F3-70D7B13F0AE8}" destId="{AEE8161D-477F-4185-89C7-0A63C4B93CC1}" srcOrd="0" destOrd="0" presId="urn:microsoft.com/office/officeart/2005/8/layout/hProcess9"/>
    <dgm:cxn modelId="{DCE244EE-6AEA-45F9-B49B-260D6C83F39B}" srcId="{883F1BCA-013A-47E4-B976-3A3970ED6BAC}" destId="{C10CDCE6-5641-4D87-9127-074D1167BBB2}" srcOrd="2" destOrd="0" parTransId="{04DEF99B-2422-43F3-B729-256E6E4899EF}" sibTransId="{E92230CA-0133-4BAB-A982-B16CBC489625}"/>
    <dgm:cxn modelId="{4799C3C1-FECD-48F3-97B1-D5685ACEB426}" type="presParOf" srcId="{02C01A78-A329-434D-8E32-92882C20CAE4}" destId="{F9EEFF26-11AA-453E-AD37-758E9A1CB8CE}" srcOrd="0" destOrd="0" presId="urn:microsoft.com/office/officeart/2005/8/layout/hProcess9"/>
    <dgm:cxn modelId="{22FF0B35-B633-4B24-B595-AB09488502E7}" type="presParOf" srcId="{02C01A78-A329-434D-8E32-92882C20CAE4}" destId="{1EE137F7-3182-444A-935B-3166CA0ADB1B}" srcOrd="1" destOrd="0" presId="urn:microsoft.com/office/officeart/2005/8/layout/hProcess9"/>
    <dgm:cxn modelId="{0CC4CB7B-48D7-4667-8B38-58194256BCD8}" type="presParOf" srcId="{1EE137F7-3182-444A-935B-3166CA0ADB1B}" destId="{E8C0AD27-6431-408C-807D-8058F88F6F0C}" srcOrd="0" destOrd="0" presId="urn:microsoft.com/office/officeart/2005/8/layout/hProcess9"/>
    <dgm:cxn modelId="{6E7A1987-2657-4787-9B1C-8C6A47BBA970}" type="presParOf" srcId="{1EE137F7-3182-444A-935B-3166CA0ADB1B}" destId="{03498130-4CD9-4969-A688-CA18A3259465}" srcOrd="1" destOrd="0" presId="urn:microsoft.com/office/officeart/2005/8/layout/hProcess9"/>
    <dgm:cxn modelId="{5A871F75-885A-4B4F-BEB8-2CCACC5A8335}" type="presParOf" srcId="{1EE137F7-3182-444A-935B-3166CA0ADB1B}" destId="{AEE8161D-477F-4185-89C7-0A63C4B93CC1}" srcOrd="2" destOrd="0" presId="urn:microsoft.com/office/officeart/2005/8/layout/hProcess9"/>
    <dgm:cxn modelId="{276BDC80-737D-4EE0-B503-845F3503E246}" type="presParOf" srcId="{1EE137F7-3182-444A-935B-3166CA0ADB1B}" destId="{66E961B3-12DE-45F9-BF36-0CDF56D756F3}" srcOrd="3" destOrd="0" presId="urn:microsoft.com/office/officeart/2005/8/layout/hProcess9"/>
    <dgm:cxn modelId="{60517F7B-2B8B-49A2-9883-DA45EBF61149}" type="presParOf" srcId="{1EE137F7-3182-444A-935B-3166CA0ADB1B}" destId="{9DAB7624-9E66-46EE-8C50-60939526C54A}" srcOrd="4" destOrd="0" presId="urn:microsoft.com/office/officeart/2005/8/layout/hProcess9"/>
    <dgm:cxn modelId="{12A10DF4-4F1F-4F4F-A21B-50C897C5923D}" type="presParOf" srcId="{1EE137F7-3182-444A-935B-3166CA0ADB1B}" destId="{A494F107-CBF4-4792-90E4-8F8AECF7E1C2}" srcOrd="5" destOrd="0" presId="urn:microsoft.com/office/officeart/2005/8/layout/hProcess9"/>
    <dgm:cxn modelId="{B54BC4AA-7F9F-44BF-B9BD-22C8D0F302B1}" type="presParOf" srcId="{1EE137F7-3182-444A-935B-3166CA0ADB1B}" destId="{66A01FD8-FB63-41C5-A1DE-733E1B0FEDC3}" srcOrd="6" destOrd="0" presId="urn:microsoft.com/office/officeart/2005/8/layout/hProcess9"/>
    <dgm:cxn modelId="{84581968-A294-44AA-9027-2E997CB0C5B3}" type="presParOf" srcId="{1EE137F7-3182-444A-935B-3166CA0ADB1B}" destId="{8C9CC68E-2C5C-490C-888C-5694DBA7F4AC}" srcOrd="7" destOrd="0" presId="urn:microsoft.com/office/officeart/2005/8/layout/hProcess9"/>
    <dgm:cxn modelId="{24238AA6-2256-4FB3-B06E-83C28F36207D}" type="presParOf" srcId="{1EE137F7-3182-444A-935B-3166CA0ADB1B}" destId="{36FDBA11-8F90-4FF8-B48C-513A8B6BAAE5}" srcOrd="8" destOrd="0" presId="urn:microsoft.com/office/officeart/2005/8/layout/hProcess9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55C6CD8-E2C5-4593-9033-29505FF02FF1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6F3CC40C-BD9B-4986-A9E1-EE2A247CB943}">
      <dgm:prSet/>
      <dgm:spPr/>
      <dgm:t>
        <a:bodyPr/>
        <a:lstStyle/>
        <a:p>
          <a:pPr rtl="0"/>
          <a:r>
            <a:rPr lang="es-CO" dirty="0" smtClean="0"/>
            <a:t>Regulación</a:t>
          </a:r>
          <a:endParaRPr lang="es-CO" dirty="0"/>
        </a:p>
      </dgm:t>
    </dgm:pt>
    <dgm:pt modelId="{0AA3AE6A-6DA0-453E-9BC1-1EC85507A539}" type="parTrans" cxnId="{E88C47F5-9E06-4EAF-A979-D083218434A4}">
      <dgm:prSet/>
      <dgm:spPr/>
      <dgm:t>
        <a:bodyPr/>
        <a:lstStyle/>
        <a:p>
          <a:endParaRPr lang="es-CO"/>
        </a:p>
      </dgm:t>
    </dgm:pt>
    <dgm:pt modelId="{FECC8A90-683B-4647-8740-A8B61BAF9EC0}" type="sibTrans" cxnId="{E88C47F5-9E06-4EAF-A979-D083218434A4}">
      <dgm:prSet/>
      <dgm:spPr/>
      <dgm:t>
        <a:bodyPr/>
        <a:lstStyle/>
        <a:p>
          <a:endParaRPr lang="es-CO"/>
        </a:p>
      </dgm:t>
    </dgm:pt>
    <dgm:pt modelId="{D44177C8-4EBC-4F92-B567-ECD5B5D16931}">
      <dgm:prSet custT="1"/>
      <dgm:spPr/>
      <dgm:t>
        <a:bodyPr/>
        <a:lstStyle/>
        <a:p>
          <a:pPr rtl="0"/>
          <a:r>
            <a:rPr lang="es-CO" sz="2200" dirty="0" err="1" smtClean="0"/>
            <a:t>Estu-diantes</a:t>
          </a:r>
          <a:endParaRPr lang="es-CO" sz="2200" dirty="0"/>
        </a:p>
      </dgm:t>
    </dgm:pt>
    <dgm:pt modelId="{B5E06FC6-828F-4E11-A821-7C45DC8BEDF3}" type="parTrans" cxnId="{F4C77767-761C-49CB-B613-4DF497DC5B70}">
      <dgm:prSet/>
      <dgm:spPr/>
      <dgm:t>
        <a:bodyPr/>
        <a:lstStyle/>
        <a:p>
          <a:endParaRPr lang="es-CO"/>
        </a:p>
      </dgm:t>
    </dgm:pt>
    <dgm:pt modelId="{741C3701-F1CD-41FC-A4CD-79ADFF210A3C}" type="sibTrans" cxnId="{F4C77767-761C-49CB-B613-4DF497DC5B70}">
      <dgm:prSet/>
      <dgm:spPr/>
      <dgm:t>
        <a:bodyPr/>
        <a:lstStyle/>
        <a:p>
          <a:endParaRPr lang="es-CO"/>
        </a:p>
      </dgm:t>
    </dgm:pt>
    <dgm:pt modelId="{38B78E07-5066-4B67-BD3C-05D965C89981}">
      <dgm:prSet/>
      <dgm:spPr/>
      <dgm:t>
        <a:bodyPr/>
        <a:lstStyle/>
        <a:p>
          <a:pPr rtl="0"/>
          <a:r>
            <a:rPr lang="es-CO" dirty="0" smtClean="0"/>
            <a:t>Profesores</a:t>
          </a:r>
          <a:endParaRPr lang="es-CO" dirty="0"/>
        </a:p>
      </dgm:t>
    </dgm:pt>
    <dgm:pt modelId="{B9B64ECC-DF29-4DAE-94D2-A2CBB1C6FA6C}" type="parTrans" cxnId="{EDF57AB9-EFAA-40B0-BF2E-12811D1AD3D9}">
      <dgm:prSet/>
      <dgm:spPr/>
      <dgm:t>
        <a:bodyPr/>
        <a:lstStyle/>
        <a:p>
          <a:endParaRPr lang="es-CO"/>
        </a:p>
      </dgm:t>
    </dgm:pt>
    <dgm:pt modelId="{38232477-9406-49DC-A448-3FA2CC8C0AC8}" type="sibTrans" cxnId="{EDF57AB9-EFAA-40B0-BF2E-12811D1AD3D9}">
      <dgm:prSet/>
      <dgm:spPr/>
      <dgm:t>
        <a:bodyPr/>
        <a:lstStyle/>
        <a:p>
          <a:endParaRPr lang="es-CO"/>
        </a:p>
      </dgm:t>
    </dgm:pt>
    <dgm:pt modelId="{5D08556E-0C5F-48E7-A603-3EF0D643AAF1}">
      <dgm:prSet/>
      <dgm:spPr/>
      <dgm:t>
        <a:bodyPr/>
        <a:lstStyle/>
        <a:p>
          <a:pPr rtl="0"/>
          <a:r>
            <a:rPr lang="es-CO" dirty="0" smtClean="0"/>
            <a:t>Gestión</a:t>
          </a:r>
          <a:endParaRPr lang="es-CO" dirty="0"/>
        </a:p>
      </dgm:t>
    </dgm:pt>
    <dgm:pt modelId="{346AFA74-DE58-4E88-997D-7E2437B4E7DB}" type="parTrans" cxnId="{8DA38393-C17D-41E2-8BD7-2CEF30C2BFC7}">
      <dgm:prSet/>
      <dgm:spPr/>
      <dgm:t>
        <a:bodyPr/>
        <a:lstStyle/>
        <a:p>
          <a:endParaRPr lang="es-CO"/>
        </a:p>
      </dgm:t>
    </dgm:pt>
    <dgm:pt modelId="{41EA7522-1A4A-4DA4-9C9F-46A4DD48C8D7}" type="sibTrans" cxnId="{8DA38393-C17D-41E2-8BD7-2CEF30C2BFC7}">
      <dgm:prSet/>
      <dgm:spPr/>
      <dgm:t>
        <a:bodyPr/>
        <a:lstStyle/>
        <a:p>
          <a:endParaRPr lang="es-CO"/>
        </a:p>
      </dgm:t>
    </dgm:pt>
    <dgm:pt modelId="{C903CCF1-E386-4ED5-89A3-5D202EDF85DD}" type="pres">
      <dgm:prSet presAssocID="{555C6CD8-E2C5-4593-9033-29505FF02FF1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4D90F251-5845-427A-862E-7003DCFEB549}" type="pres">
      <dgm:prSet presAssocID="{6F3CC40C-BD9B-4986-A9E1-EE2A247CB943}" presName="circ1" presStyleLbl="vennNode1" presStyleIdx="0" presStyleCnt="4"/>
      <dgm:spPr/>
      <dgm:t>
        <a:bodyPr/>
        <a:lstStyle/>
        <a:p>
          <a:endParaRPr lang="es-CO"/>
        </a:p>
      </dgm:t>
    </dgm:pt>
    <dgm:pt modelId="{CDF6F5AE-DD29-4EA8-8A87-F191F4BA01EC}" type="pres">
      <dgm:prSet presAssocID="{6F3CC40C-BD9B-4986-A9E1-EE2A247CB943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9FB9FC6A-9275-43F4-884B-E5510118AF98}" type="pres">
      <dgm:prSet presAssocID="{D44177C8-4EBC-4F92-B567-ECD5B5D16931}" presName="circ2" presStyleLbl="vennNode1" presStyleIdx="1" presStyleCnt="4"/>
      <dgm:spPr/>
      <dgm:t>
        <a:bodyPr/>
        <a:lstStyle/>
        <a:p>
          <a:endParaRPr lang="es-CO"/>
        </a:p>
      </dgm:t>
    </dgm:pt>
    <dgm:pt modelId="{5F8BCCEE-02E2-4C92-8760-BA2D04924409}" type="pres">
      <dgm:prSet presAssocID="{D44177C8-4EBC-4F92-B567-ECD5B5D1693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8C6FE00D-B20E-468C-8E10-FD0E705805A9}" type="pres">
      <dgm:prSet presAssocID="{38B78E07-5066-4B67-BD3C-05D965C89981}" presName="circ3" presStyleLbl="vennNode1" presStyleIdx="2" presStyleCnt="4"/>
      <dgm:spPr/>
      <dgm:t>
        <a:bodyPr/>
        <a:lstStyle/>
        <a:p>
          <a:endParaRPr lang="es-CO"/>
        </a:p>
      </dgm:t>
    </dgm:pt>
    <dgm:pt modelId="{8F8AC79A-CFEC-455D-BA43-0A1EF1658DF6}" type="pres">
      <dgm:prSet presAssocID="{38B78E07-5066-4B67-BD3C-05D965C89981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86B69030-CDB8-4A0D-A1D1-CC15980B4093}" type="pres">
      <dgm:prSet presAssocID="{5D08556E-0C5F-48E7-A603-3EF0D643AAF1}" presName="circ4" presStyleLbl="vennNode1" presStyleIdx="3" presStyleCnt="4"/>
      <dgm:spPr/>
      <dgm:t>
        <a:bodyPr/>
        <a:lstStyle/>
        <a:p>
          <a:endParaRPr lang="es-CO"/>
        </a:p>
      </dgm:t>
    </dgm:pt>
    <dgm:pt modelId="{757981B3-CD45-45CD-A3A5-D10B1B51E319}" type="pres">
      <dgm:prSet presAssocID="{5D08556E-0C5F-48E7-A603-3EF0D643AAF1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EDF57AB9-EFAA-40B0-BF2E-12811D1AD3D9}" srcId="{555C6CD8-E2C5-4593-9033-29505FF02FF1}" destId="{38B78E07-5066-4B67-BD3C-05D965C89981}" srcOrd="2" destOrd="0" parTransId="{B9B64ECC-DF29-4DAE-94D2-A2CBB1C6FA6C}" sibTransId="{38232477-9406-49DC-A448-3FA2CC8C0AC8}"/>
    <dgm:cxn modelId="{E88C47F5-9E06-4EAF-A979-D083218434A4}" srcId="{555C6CD8-E2C5-4593-9033-29505FF02FF1}" destId="{6F3CC40C-BD9B-4986-A9E1-EE2A247CB943}" srcOrd="0" destOrd="0" parTransId="{0AA3AE6A-6DA0-453E-9BC1-1EC85507A539}" sibTransId="{FECC8A90-683B-4647-8740-A8B61BAF9EC0}"/>
    <dgm:cxn modelId="{5F96D1DE-A284-4CDA-90DB-664F42842CB3}" type="presOf" srcId="{6F3CC40C-BD9B-4986-A9E1-EE2A247CB943}" destId="{4D90F251-5845-427A-862E-7003DCFEB549}" srcOrd="0" destOrd="0" presId="urn:microsoft.com/office/officeart/2005/8/layout/venn1"/>
    <dgm:cxn modelId="{AA73CEC9-8928-45B1-8672-23D8AF8CDDC5}" type="presOf" srcId="{5D08556E-0C5F-48E7-A603-3EF0D643AAF1}" destId="{86B69030-CDB8-4A0D-A1D1-CC15980B4093}" srcOrd="0" destOrd="0" presId="urn:microsoft.com/office/officeart/2005/8/layout/venn1"/>
    <dgm:cxn modelId="{F4C77767-761C-49CB-B613-4DF497DC5B70}" srcId="{555C6CD8-E2C5-4593-9033-29505FF02FF1}" destId="{D44177C8-4EBC-4F92-B567-ECD5B5D16931}" srcOrd="1" destOrd="0" parTransId="{B5E06FC6-828F-4E11-A821-7C45DC8BEDF3}" sibTransId="{741C3701-F1CD-41FC-A4CD-79ADFF210A3C}"/>
    <dgm:cxn modelId="{91B33CEB-615C-4D80-BB60-D095067C827F}" type="presOf" srcId="{555C6CD8-E2C5-4593-9033-29505FF02FF1}" destId="{C903CCF1-E386-4ED5-89A3-5D202EDF85DD}" srcOrd="0" destOrd="0" presId="urn:microsoft.com/office/officeart/2005/8/layout/venn1"/>
    <dgm:cxn modelId="{00AB57C0-BFDD-4CA3-A70B-82A10046B6AF}" type="presOf" srcId="{6F3CC40C-BD9B-4986-A9E1-EE2A247CB943}" destId="{CDF6F5AE-DD29-4EA8-8A87-F191F4BA01EC}" srcOrd="1" destOrd="0" presId="urn:microsoft.com/office/officeart/2005/8/layout/venn1"/>
    <dgm:cxn modelId="{D8B1D364-1729-4AF1-B0AB-D304F14BFAF1}" type="presOf" srcId="{D44177C8-4EBC-4F92-B567-ECD5B5D16931}" destId="{5F8BCCEE-02E2-4C92-8760-BA2D04924409}" srcOrd="1" destOrd="0" presId="urn:microsoft.com/office/officeart/2005/8/layout/venn1"/>
    <dgm:cxn modelId="{BE570824-E608-4094-9DBD-28D0C01F3655}" type="presOf" srcId="{38B78E07-5066-4B67-BD3C-05D965C89981}" destId="{8F8AC79A-CFEC-455D-BA43-0A1EF1658DF6}" srcOrd="1" destOrd="0" presId="urn:microsoft.com/office/officeart/2005/8/layout/venn1"/>
    <dgm:cxn modelId="{7EF13DDD-77A4-4784-BD73-0D3C50DB7B60}" type="presOf" srcId="{5D08556E-0C5F-48E7-A603-3EF0D643AAF1}" destId="{757981B3-CD45-45CD-A3A5-D10B1B51E319}" srcOrd="1" destOrd="0" presId="urn:microsoft.com/office/officeart/2005/8/layout/venn1"/>
    <dgm:cxn modelId="{8DA38393-C17D-41E2-8BD7-2CEF30C2BFC7}" srcId="{555C6CD8-E2C5-4593-9033-29505FF02FF1}" destId="{5D08556E-0C5F-48E7-A603-3EF0D643AAF1}" srcOrd="3" destOrd="0" parTransId="{346AFA74-DE58-4E88-997D-7E2437B4E7DB}" sibTransId="{41EA7522-1A4A-4DA4-9C9F-46A4DD48C8D7}"/>
    <dgm:cxn modelId="{7AE414B3-7F44-4585-88E5-1264C286FC55}" type="presOf" srcId="{38B78E07-5066-4B67-BD3C-05D965C89981}" destId="{8C6FE00D-B20E-468C-8E10-FD0E705805A9}" srcOrd="0" destOrd="0" presId="urn:microsoft.com/office/officeart/2005/8/layout/venn1"/>
    <dgm:cxn modelId="{A078E380-6286-47B5-B836-667E98783FF2}" type="presOf" srcId="{D44177C8-4EBC-4F92-B567-ECD5B5D16931}" destId="{9FB9FC6A-9275-43F4-884B-E5510118AF98}" srcOrd="0" destOrd="0" presId="urn:microsoft.com/office/officeart/2005/8/layout/venn1"/>
    <dgm:cxn modelId="{F5D16910-972A-4144-B4A8-25C0AF59C731}" type="presParOf" srcId="{C903CCF1-E386-4ED5-89A3-5D202EDF85DD}" destId="{4D90F251-5845-427A-862E-7003DCFEB549}" srcOrd="0" destOrd="0" presId="urn:microsoft.com/office/officeart/2005/8/layout/venn1"/>
    <dgm:cxn modelId="{4109BD02-3E2E-4875-945F-5E445C8AB002}" type="presParOf" srcId="{C903CCF1-E386-4ED5-89A3-5D202EDF85DD}" destId="{CDF6F5AE-DD29-4EA8-8A87-F191F4BA01EC}" srcOrd="1" destOrd="0" presId="urn:microsoft.com/office/officeart/2005/8/layout/venn1"/>
    <dgm:cxn modelId="{A7109107-8E2D-423D-B36D-279E7130BD80}" type="presParOf" srcId="{C903CCF1-E386-4ED5-89A3-5D202EDF85DD}" destId="{9FB9FC6A-9275-43F4-884B-E5510118AF98}" srcOrd="2" destOrd="0" presId="urn:microsoft.com/office/officeart/2005/8/layout/venn1"/>
    <dgm:cxn modelId="{8C822FF2-2288-40E5-AFE7-D0CCA020BE17}" type="presParOf" srcId="{C903CCF1-E386-4ED5-89A3-5D202EDF85DD}" destId="{5F8BCCEE-02E2-4C92-8760-BA2D04924409}" srcOrd="3" destOrd="0" presId="urn:microsoft.com/office/officeart/2005/8/layout/venn1"/>
    <dgm:cxn modelId="{F71DE164-AA91-47C4-85FA-13DEE62F53E8}" type="presParOf" srcId="{C903CCF1-E386-4ED5-89A3-5D202EDF85DD}" destId="{8C6FE00D-B20E-468C-8E10-FD0E705805A9}" srcOrd="4" destOrd="0" presId="urn:microsoft.com/office/officeart/2005/8/layout/venn1"/>
    <dgm:cxn modelId="{675A5D5C-BFF0-4C9B-AC01-88EFF949CDC3}" type="presParOf" srcId="{C903CCF1-E386-4ED5-89A3-5D202EDF85DD}" destId="{8F8AC79A-CFEC-455D-BA43-0A1EF1658DF6}" srcOrd="5" destOrd="0" presId="urn:microsoft.com/office/officeart/2005/8/layout/venn1"/>
    <dgm:cxn modelId="{7C5FD4C2-2F6A-4463-A608-C9E9F3408824}" type="presParOf" srcId="{C903CCF1-E386-4ED5-89A3-5D202EDF85DD}" destId="{86B69030-CDB8-4A0D-A1D1-CC15980B4093}" srcOrd="6" destOrd="0" presId="urn:microsoft.com/office/officeart/2005/8/layout/venn1"/>
    <dgm:cxn modelId="{A98D2703-D2EC-4555-A1CF-05428B17794E}" type="presParOf" srcId="{C903CCF1-E386-4ED5-89A3-5D202EDF85DD}" destId="{757981B3-CD45-45CD-A3A5-D10B1B51E319}" srcOrd="7" destOrd="0" presId="urn:microsoft.com/office/officeart/2005/8/layout/venn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83F1BCA-013A-47E4-B976-3A3970ED6BAC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EFEBD809-6723-4796-9B97-1E48A16C8AF6}">
      <dgm:prSet/>
      <dgm:spPr/>
      <dgm:t>
        <a:bodyPr/>
        <a:lstStyle/>
        <a:p>
          <a:pPr rtl="0"/>
          <a:endParaRPr lang="es-CO" dirty="0"/>
        </a:p>
      </dgm:t>
    </dgm:pt>
    <dgm:pt modelId="{706E3C63-DD31-4CFC-8B6D-279F6FDA7FD0}" type="parTrans" cxnId="{F27B913D-ADE0-412B-8846-7967EF9E2A98}">
      <dgm:prSet/>
      <dgm:spPr/>
      <dgm:t>
        <a:bodyPr/>
        <a:lstStyle/>
        <a:p>
          <a:endParaRPr lang="es-CO"/>
        </a:p>
      </dgm:t>
    </dgm:pt>
    <dgm:pt modelId="{139973EC-E71E-4518-B85B-DBA2686D9B15}" type="sibTrans" cxnId="{F27B913D-ADE0-412B-8846-7967EF9E2A98}">
      <dgm:prSet/>
      <dgm:spPr/>
      <dgm:t>
        <a:bodyPr/>
        <a:lstStyle/>
        <a:p>
          <a:endParaRPr lang="es-CO"/>
        </a:p>
      </dgm:t>
    </dgm:pt>
    <dgm:pt modelId="{05C5CA70-5F34-4893-B8F3-70D7B13F0AE8}">
      <dgm:prSet/>
      <dgm:spPr/>
      <dgm:t>
        <a:bodyPr/>
        <a:lstStyle/>
        <a:p>
          <a:pPr rtl="0"/>
          <a:endParaRPr lang="es-CO" dirty="0"/>
        </a:p>
      </dgm:t>
    </dgm:pt>
    <dgm:pt modelId="{9198DD0F-C2DA-483F-8D95-26A29DF78814}" type="parTrans" cxnId="{DEB7B7B8-6DA6-4541-A65D-15A0F0F3D43B}">
      <dgm:prSet/>
      <dgm:spPr/>
      <dgm:t>
        <a:bodyPr/>
        <a:lstStyle/>
        <a:p>
          <a:endParaRPr lang="es-CO"/>
        </a:p>
      </dgm:t>
    </dgm:pt>
    <dgm:pt modelId="{749772A5-E6F5-4907-ABA9-C041A25BD3CF}" type="sibTrans" cxnId="{DEB7B7B8-6DA6-4541-A65D-15A0F0F3D43B}">
      <dgm:prSet/>
      <dgm:spPr/>
      <dgm:t>
        <a:bodyPr/>
        <a:lstStyle/>
        <a:p>
          <a:endParaRPr lang="es-CO"/>
        </a:p>
      </dgm:t>
    </dgm:pt>
    <dgm:pt modelId="{C10CDCE6-5641-4D87-9127-074D1167BBB2}">
      <dgm:prSet/>
      <dgm:spPr/>
      <dgm:t>
        <a:bodyPr/>
        <a:lstStyle/>
        <a:p>
          <a:pPr rtl="0"/>
          <a:r>
            <a:rPr lang="es-CO" dirty="0" smtClean="0"/>
            <a:t>Reflexión</a:t>
          </a:r>
          <a:endParaRPr lang="es-CO" dirty="0"/>
        </a:p>
      </dgm:t>
    </dgm:pt>
    <dgm:pt modelId="{04DEF99B-2422-43F3-B729-256E6E4899EF}" type="parTrans" cxnId="{DCE244EE-6AEA-45F9-B49B-260D6C83F39B}">
      <dgm:prSet/>
      <dgm:spPr/>
      <dgm:t>
        <a:bodyPr/>
        <a:lstStyle/>
        <a:p>
          <a:endParaRPr lang="es-CO"/>
        </a:p>
      </dgm:t>
    </dgm:pt>
    <dgm:pt modelId="{E92230CA-0133-4BAB-A982-B16CBC489625}" type="sibTrans" cxnId="{DCE244EE-6AEA-45F9-B49B-260D6C83F39B}">
      <dgm:prSet/>
      <dgm:spPr/>
      <dgm:t>
        <a:bodyPr/>
        <a:lstStyle/>
        <a:p>
          <a:endParaRPr lang="es-CO"/>
        </a:p>
      </dgm:t>
    </dgm:pt>
    <dgm:pt modelId="{6E8A96F1-6874-4C90-944D-29FFD3E2E44D}">
      <dgm:prSet/>
      <dgm:spPr/>
      <dgm:t>
        <a:bodyPr/>
        <a:lstStyle/>
        <a:p>
          <a:pPr rtl="0"/>
          <a:endParaRPr lang="es-CO" dirty="0"/>
        </a:p>
      </dgm:t>
    </dgm:pt>
    <dgm:pt modelId="{7735FFC1-E7C0-461C-863D-BA630CFABC77}" type="parTrans" cxnId="{1C0E87A8-4FC4-428E-88B6-C40E68F3BE2A}">
      <dgm:prSet/>
      <dgm:spPr/>
      <dgm:t>
        <a:bodyPr/>
        <a:lstStyle/>
        <a:p>
          <a:endParaRPr lang="es-CO"/>
        </a:p>
      </dgm:t>
    </dgm:pt>
    <dgm:pt modelId="{D7CBC54A-8421-4E66-8A75-11543C393966}" type="sibTrans" cxnId="{1C0E87A8-4FC4-428E-88B6-C40E68F3BE2A}">
      <dgm:prSet/>
      <dgm:spPr/>
      <dgm:t>
        <a:bodyPr/>
        <a:lstStyle/>
        <a:p>
          <a:endParaRPr lang="es-CO"/>
        </a:p>
      </dgm:t>
    </dgm:pt>
    <dgm:pt modelId="{E279104D-D5D1-4764-A94A-0C8128006C0A}">
      <dgm:prSet/>
      <dgm:spPr/>
      <dgm:t>
        <a:bodyPr/>
        <a:lstStyle/>
        <a:p>
          <a:pPr rtl="0"/>
          <a:endParaRPr lang="es-CO" dirty="0"/>
        </a:p>
      </dgm:t>
    </dgm:pt>
    <dgm:pt modelId="{772E46A1-5F70-4E11-BE06-39A1C922B85F}" type="parTrans" cxnId="{3C3EA772-97B3-45FF-B8FF-65FB7A5A0FA3}">
      <dgm:prSet/>
      <dgm:spPr/>
      <dgm:t>
        <a:bodyPr/>
        <a:lstStyle/>
        <a:p>
          <a:endParaRPr lang="es-CO"/>
        </a:p>
      </dgm:t>
    </dgm:pt>
    <dgm:pt modelId="{3579BD13-8838-40EB-A5C1-5FFF9A7FC71F}" type="sibTrans" cxnId="{3C3EA772-97B3-45FF-B8FF-65FB7A5A0FA3}">
      <dgm:prSet/>
      <dgm:spPr/>
      <dgm:t>
        <a:bodyPr/>
        <a:lstStyle/>
        <a:p>
          <a:endParaRPr lang="es-CO"/>
        </a:p>
      </dgm:t>
    </dgm:pt>
    <dgm:pt modelId="{02C01A78-A329-434D-8E32-92882C20CAE4}" type="pres">
      <dgm:prSet presAssocID="{883F1BCA-013A-47E4-B976-3A3970ED6BAC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F9EEFF26-11AA-453E-AD37-758E9A1CB8CE}" type="pres">
      <dgm:prSet presAssocID="{883F1BCA-013A-47E4-B976-3A3970ED6BAC}" presName="arrow" presStyleLbl="bgShp" presStyleIdx="0" presStyleCnt="1"/>
      <dgm:spPr/>
    </dgm:pt>
    <dgm:pt modelId="{1EE137F7-3182-444A-935B-3166CA0ADB1B}" type="pres">
      <dgm:prSet presAssocID="{883F1BCA-013A-47E4-B976-3A3970ED6BAC}" presName="linearProcess" presStyleCnt="0"/>
      <dgm:spPr/>
    </dgm:pt>
    <dgm:pt modelId="{E8C0AD27-6431-408C-807D-8058F88F6F0C}" type="pres">
      <dgm:prSet presAssocID="{EFEBD809-6723-4796-9B97-1E48A16C8AF6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3498130-4CD9-4969-A688-CA18A3259465}" type="pres">
      <dgm:prSet presAssocID="{139973EC-E71E-4518-B85B-DBA2686D9B15}" presName="sibTrans" presStyleCnt="0"/>
      <dgm:spPr/>
    </dgm:pt>
    <dgm:pt modelId="{AEE8161D-477F-4185-89C7-0A63C4B93CC1}" type="pres">
      <dgm:prSet presAssocID="{05C5CA70-5F34-4893-B8F3-70D7B13F0AE8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66E961B3-12DE-45F9-BF36-0CDF56D756F3}" type="pres">
      <dgm:prSet presAssocID="{749772A5-E6F5-4907-ABA9-C041A25BD3CF}" presName="sibTrans" presStyleCnt="0"/>
      <dgm:spPr/>
    </dgm:pt>
    <dgm:pt modelId="{9DAB7624-9E66-46EE-8C50-60939526C54A}" type="pres">
      <dgm:prSet presAssocID="{C10CDCE6-5641-4D87-9127-074D1167BBB2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A494F107-CBF4-4792-90E4-8F8AECF7E1C2}" type="pres">
      <dgm:prSet presAssocID="{E92230CA-0133-4BAB-A982-B16CBC489625}" presName="sibTrans" presStyleCnt="0"/>
      <dgm:spPr/>
    </dgm:pt>
    <dgm:pt modelId="{66A01FD8-FB63-41C5-A1DE-733E1B0FEDC3}" type="pres">
      <dgm:prSet presAssocID="{6E8A96F1-6874-4C90-944D-29FFD3E2E44D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8C9CC68E-2C5C-490C-888C-5694DBA7F4AC}" type="pres">
      <dgm:prSet presAssocID="{D7CBC54A-8421-4E66-8A75-11543C393966}" presName="sibTrans" presStyleCnt="0"/>
      <dgm:spPr/>
    </dgm:pt>
    <dgm:pt modelId="{36FDBA11-8F90-4FF8-B48C-513A8B6BAAE5}" type="pres">
      <dgm:prSet presAssocID="{E279104D-D5D1-4764-A94A-0C8128006C0A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DEB7B7B8-6DA6-4541-A65D-15A0F0F3D43B}" srcId="{883F1BCA-013A-47E4-B976-3A3970ED6BAC}" destId="{05C5CA70-5F34-4893-B8F3-70D7B13F0AE8}" srcOrd="1" destOrd="0" parTransId="{9198DD0F-C2DA-483F-8D95-26A29DF78814}" sibTransId="{749772A5-E6F5-4907-ABA9-C041A25BD3CF}"/>
    <dgm:cxn modelId="{1C0E87A8-4FC4-428E-88B6-C40E68F3BE2A}" srcId="{883F1BCA-013A-47E4-B976-3A3970ED6BAC}" destId="{6E8A96F1-6874-4C90-944D-29FFD3E2E44D}" srcOrd="3" destOrd="0" parTransId="{7735FFC1-E7C0-461C-863D-BA630CFABC77}" sibTransId="{D7CBC54A-8421-4E66-8A75-11543C393966}"/>
    <dgm:cxn modelId="{3C3EA772-97B3-45FF-B8FF-65FB7A5A0FA3}" srcId="{883F1BCA-013A-47E4-B976-3A3970ED6BAC}" destId="{E279104D-D5D1-4764-A94A-0C8128006C0A}" srcOrd="4" destOrd="0" parTransId="{772E46A1-5F70-4E11-BE06-39A1C922B85F}" sibTransId="{3579BD13-8838-40EB-A5C1-5FFF9A7FC71F}"/>
    <dgm:cxn modelId="{ECD9A7B2-BF7A-4371-B1D2-E408EDB04946}" type="presOf" srcId="{E279104D-D5D1-4764-A94A-0C8128006C0A}" destId="{36FDBA11-8F90-4FF8-B48C-513A8B6BAAE5}" srcOrd="0" destOrd="0" presId="urn:microsoft.com/office/officeart/2005/8/layout/hProcess9"/>
    <dgm:cxn modelId="{9B6FD439-B971-48BA-B129-DE30481197F2}" type="presOf" srcId="{EFEBD809-6723-4796-9B97-1E48A16C8AF6}" destId="{E8C0AD27-6431-408C-807D-8058F88F6F0C}" srcOrd="0" destOrd="0" presId="urn:microsoft.com/office/officeart/2005/8/layout/hProcess9"/>
    <dgm:cxn modelId="{DF57C34B-AA9B-4D75-B57C-5F43F69AA08C}" type="presOf" srcId="{05C5CA70-5F34-4893-B8F3-70D7B13F0AE8}" destId="{AEE8161D-477F-4185-89C7-0A63C4B93CC1}" srcOrd="0" destOrd="0" presId="urn:microsoft.com/office/officeart/2005/8/layout/hProcess9"/>
    <dgm:cxn modelId="{FA9CD9FA-5B1D-4021-952A-9CF196486067}" type="presOf" srcId="{C10CDCE6-5641-4D87-9127-074D1167BBB2}" destId="{9DAB7624-9E66-46EE-8C50-60939526C54A}" srcOrd="0" destOrd="0" presId="urn:microsoft.com/office/officeart/2005/8/layout/hProcess9"/>
    <dgm:cxn modelId="{F27B913D-ADE0-412B-8846-7967EF9E2A98}" srcId="{883F1BCA-013A-47E4-B976-3A3970ED6BAC}" destId="{EFEBD809-6723-4796-9B97-1E48A16C8AF6}" srcOrd="0" destOrd="0" parTransId="{706E3C63-DD31-4CFC-8B6D-279F6FDA7FD0}" sibTransId="{139973EC-E71E-4518-B85B-DBA2686D9B15}"/>
    <dgm:cxn modelId="{581F05B1-BD0E-473F-8D7E-4923A2BD6208}" type="presOf" srcId="{6E8A96F1-6874-4C90-944D-29FFD3E2E44D}" destId="{66A01FD8-FB63-41C5-A1DE-733E1B0FEDC3}" srcOrd="0" destOrd="0" presId="urn:microsoft.com/office/officeart/2005/8/layout/hProcess9"/>
    <dgm:cxn modelId="{DCE244EE-6AEA-45F9-B49B-260D6C83F39B}" srcId="{883F1BCA-013A-47E4-B976-3A3970ED6BAC}" destId="{C10CDCE6-5641-4D87-9127-074D1167BBB2}" srcOrd="2" destOrd="0" parTransId="{04DEF99B-2422-43F3-B729-256E6E4899EF}" sibTransId="{E92230CA-0133-4BAB-A982-B16CBC489625}"/>
    <dgm:cxn modelId="{C1BAD7F2-B88B-4496-80EA-A5006E4AB088}" type="presOf" srcId="{883F1BCA-013A-47E4-B976-3A3970ED6BAC}" destId="{02C01A78-A329-434D-8E32-92882C20CAE4}" srcOrd="0" destOrd="0" presId="urn:microsoft.com/office/officeart/2005/8/layout/hProcess9"/>
    <dgm:cxn modelId="{4FB977B6-65B4-4D06-8E02-0F8A492BC072}" type="presParOf" srcId="{02C01A78-A329-434D-8E32-92882C20CAE4}" destId="{F9EEFF26-11AA-453E-AD37-758E9A1CB8CE}" srcOrd="0" destOrd="0" presId="urn:microsoft.com/office/officeart/2005/8/layout/hProcess9"/>
    <dgm:cxn modelId="{D2FE3EEC-BC37-4BBA-A7FB-E224EE8FAB2E}" type="presParOf" srcId="{02C01A78-A329-434D-8E32-92882C20CAE4}" destId="{1EE137F7-3182-444A-935B-3166CA0ADB1B}" srcOrd="1" destOrd="0" presId="urn:microsoft.com/office/officeart/2005/8/layout/hProcess9"/>
    <dgm:cxn modelId="{5327B85F-E168-4923-8FE9-EAEED6A55544}" type="presParOf" srcId="{1EE137F7-3182-444A-935B-3166CA0ADB1B}" destId="{E8C0AD27-6431-408C-807D-8058F88F6F0C}" srcOrd="0" destOrd="0" presId="urn:microsoft.com/office/officeart/2005/8/layout/hProcess9"/>
    <dgm:cxn modelId="{EC5A8C31-DF98-4646-AA0E-7371FCB60BE2}" type="presParOf" srcId="{1EE137F7-3182-444A-935B-3166CA0ADB1B}" destId="{03498130-4CD9-4969-A688-CA18A3259465}" srcOrd="1" destOrd="0" presId="urn:microsoft.com/office/officeart/2005/8/layout/hProcess9"/>
    <dgm:cxn modelId="{D47642D2-710B-43D4-9570-5FAA65EEDEBF}" type="presParOf" srcId="{1EE137F7-3182-444A-935B-3166CA0ADB1B}" destId="{AEE8161D-477F-4185-89C7-0A63C4B93CC1}" srcOrd="2" destOrd="0" presId="urn:microsoft.com/office/officeart/2005/8/layout/hProcess9"/>
    <dgm:cxn modelId="{9D655B97-8EC4-453D-874A-A7A00A8CF6FA}" type="presParOf" srcId="{1EE137F7-3182-444A-935B-3166CA0ADB1B}" destId="{66E961B3-12DE-45F9-BF36-0CDF56D756F3}" srcOrd="3" destOrd="0" presId="urn:microsoft.com/office/officeart/2005/8/layout/hProcess9"/>
    <dgm:cxn modelId="{432BFF8D-C4B2-4F3E-A2D9-41517073EA43}" type="presParOf" srcId="{1EE137F7-3182-444A-935B-3166CA0ADB1B}" destId="{9DAB7624-9E66-46EE-8C50-60939526C54A}" srcOrd="4" destOrd="0" presId="urn:microsoft.com/office/officeart/2005/8/layout/hProcess9"/>
    <dgm:cxn modelId="{47D95D3B-737E-41E4-8CA9-100A528F4F3C}" type="presParOf" srcId="{1EE137F7-3182-444A-935B-3166CA0ADB1B}" destId="{A494F107-CBF4-4792-90E4-8F8AECF7E1C2}" srcOrd="5" destOrd="0" presId="urn:microsoft.com/office/officeart/2005/8/layout/hProcess9"/>
    <dgm:cxn modelId="{00CED665-AA3C-4AA2-A0BB-0F9EB8C7F708}" type="presParOf" srcId="{1EE137F7-3182-444A-935B-3166CA0ADB1B}" destId="{66A01FD8-FB63-41C5-A1DE-733E1B0FEDC3}" srcOrd="6" destOrd="0" presId="urn:microsoft.com/office/officeart/2005/8/layout/hProcess9"/>
    <dgm:cxn modelId="{9C586287-B3C1-40C6-99A7-FE8E2E0F3559}" type="presParOf" srcId="{1EE137F7-3182-444A-935B-3166CA0ADB1B}" destId="{8C9CC68E-2C5C-490C-888C-5694DBA7F4AC}" srcOrd="7" destOrd="0" presId="urn:microsoft.com/office/officeart/2005/8/layout/hProcess9"/>
    <dgm:cxn modelId="{0E1A79F9-56E7-4239-8B25-8D552ED4A6B4}" type="presParOf" srcId="{1EE137F7-3182-444A-935B-3166CA0ADB1B}" destId="{36FDBA11-8F90-4FF8-B48C-513A8B6BAAE5}" srcOrd="8" destOrd="0" presId="urn:microsoft.com/office/officeart/2005/8/layout/hProcess9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7AA0A6F-195F-48A0-AF08-27F26024C336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CO"/>
        </a:p>
      </dgm:t>
    </dgm:pt>
    <dgm:pt modelId="{7C8EDD5E-5B19-4F75-9BE3-834545E80421}">
      <dgm:prSet/>
      <dgm:spPr/>
      <dgm:t>
        <a:bodyPr/>
        <a:lstStyle/>
        <a:p>
          <a:pPr rtl="0"/>
          <a:r>
            <a:rPr lang="es-CO" dirty="0" smtClean="0"/>
            <a:t>Mundo</a:t>
          </a:r>
          <a:endParaRPr lang="es-CO" dirty="0"/>
        </a:p>
      </dgm:t>
    </dgm:pt>
    <dgm:pt modelId="{C1CE1773-3274-4137-91D0-FD89F616A421}" type="parTrans" cxnId="{C26644B3-92E1-4927-B15B-BC6D19D9F6F4}">
      <dgm:prSet/>
      <dgm:spPr/>
      <dgm:t>
        <a:bodyPr/>
        <a:lstStyle/>
        <a:p>
          <a:endParaRPr lang="es-CO"/>
        </a:p>
      </dgm:t>
    </dgm:pt>
    <dgm:pt modelId="{C0FC034F-804D-4F80-8F93-4DC2AA7EF5BD}" type="sibTrans" cxnId="{C26644B3-92E1-4927-B15B-BC6D19D9F6F4}">
      <dgm:prSet/>
      <dgm:spPr/>
      <dgm:t>
        <a:bodyPr/>
        <a:lstStyle/>
        <a:p>
          <a:endParaRPr lang="es-CO"/>
        </a:p>
      </dgm:t>
    </dgm:pt>
    <dgm:pt modelId="{F748666B-6360-430D-B56A-40A754F7B335}">
      <dgm:prSet/>
      <dgm:spPr/>
      <dgm:t>
        <a:bodyPr/>
        <a:lstStyle/>
        <a:p>
          <a:pPr rtl="0"/>
          <a:r>
            <a:rPr lang="es-CO" dirty="0" smtClean="0"/>
            <a:t>Colombia</a:t>
          </a:r>
          <a:endParaRPr lang="es-CO" dirty="0"/>
        </a:p>
      </dgm:t>
    </dgm:pt>
    <dgm:pt modelId="{0D6AE928-15A1-4408-934A-06B1E4B82B2C}" type="parTrans" cxnId="{55F0B1AE-AD99-42DB-8AC7-163D9B01D012}">
      <dgm:prSet/>
      <dgm:spPr/>
      <dgm:t>
        <a:bodyPr/>
        <a:lstStyle/>
        <a:p>
          <a:endParaRPr lang="es-CO"/>
        </a:p>
      </dgm:t>
    </dgm:pt>
    <dgm:pt modelId="{FCF376D5-B5D5-4052-BF73-1FD802290365}" type="sibTrans" cxnId="{55F0B1AE-AD99-42DB-8AC7-163D9B01D012}">
      <dgm:prSet/>
      <dgm:spPr/>
      <dgm:t>
        <a:bodyPr/>
        <a:lstStyle/>
        <a:p>
          <a:endParaRPr lang="es-CO"/>
        </a:p>
      </dgm:t>
    </dgm:pt>
    <dgm:pt modelId="{03ADC18E-CC23-4971-BCE4-826CAF32B4D1}" type="pres">
      <dgm:prSet presAssocID="{C7AA0A6F-195F-48A0-AF08-27F26024C336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2D518695-48AC-40FC-9D42-4F792B79E6D1}" type="pres">
      <dgm:prSet presAssocID="{7C8EDD5E-5B19-4F75-9BE3-834545E80421}" presName="circ1" presStyleLbl="vennNode1" presStyleIdx="0" presStyleCnt="2"/>
      <dgm:spPr/>
      <dgm:t>
        <a:bodyPr/>
        <a:lstStyle/>
        <a:p>
          <a:endParaRPr lang="es-CO"/>
        </a:p>
      </dgm:t>
    </dgm:pt>
    <dgm:pt modelId="{F4AFA249-8B66-4A1C-AB29-832C126CF6F7}" type="pres">
      <dgm:prSet presAssocID="{7C8EDD5E-5B19-4F75-9BE3-834545E80421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2C179D31-E957-479C-9891-31C7708509FF}" type="pres">
      <dgm:prSet presAssocID="{F748666B-6360-430D-B56A-40A754F7B335}" presName="circ2" presStyleLbl="vennNode1" presStyleIdx="1" presStyleCnt="2"/>
      <dgm:spPr/>
      <dgm:t>
        <a:bodyPr/>
        <a:lstStyle/>
        <a:p>
          <a:endParaRPr lang="es-CO"/>
        </a:p>
      </dgm:t>
    </dgm:pt>
    <dgm:pt modelId="{C7ABD188-B7C4-45DF-B324-1E47D0131888}" type="pres">
      <dgm:prSet presAssocID="{F748666B-6360-430D-B56A-40A754F7B335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A2BCC6DC-B1A4-4AC3-B9EA-D9DE282ACC60}" type="presOf" srcId="{7C8EDD5E-5B19-4F75-9BE3-834545E80421}" destId="{2D518695-48AC-40FC-9D42-4F792B79E6D1}" srcOrd="0" destOrd="0" presId="urn:microsoft.com/office/officeart/2005/8/layout/venn1"/>
    <dgm:cxn modelId="{ED9F02DD-0B3E-4333-8676-4E3623AD7F64}" type="presOf" srcId="{7C8EDD5E-5B19-4F75-9BE3-834545E80421}" destId="{F4AFA249-8B66-4A1C-AB29-832C126CF6F7}" srcOrd="1" destOrd="0" presId="urn:microsoft.com/office/officeart/2005/8/layout/venn1"/>
    <dgm:cxn modelId="{C26644B3-92E1-4927-B15B-BC6D19D9F6F4}" srcId="{C7AA0A6F-195F-48A0-AF08-27F26024C336}" destId="{7C8EDD5E-5B19-4F75-9BE3-834545E80421}" srcOrd="0" destOrd="0" parTransId="{C1CE1773-3274-4137-91D0-FD89F616A421}" sibTransId="{C0FC034F-804D-4F80-8F93-4DC2AA7EF5BD}"/>
    <dgm:cxn modelId="{69E9BB0C-6BA8-4589-9A30-48CAA33694AB}" type="presOf" srcId="{C7AA0A6F-195F-48A0-AF08-27F26024C336}" destId="{03ADC18E-CC23-4971-BCE4-826CAF32B4D1}" srcOrd="0" destOrd="0" presId="urn:microsoft.com/office/officeart/2005/8/layout/venn1"/>
    <dgm:cxn modelId="{55F0B1AE-AD99-42DB-8AC7-163D9B01D012}" srcId="{C7AA0A6F-195F-48A0-AF08-27F26024C336}" destId="{F748666B-6360-430D-B56A-40A754F7B335}" srcOrd="1" destOrd="0" parTransId="{0D6AE928-15A1-4408-934A-06B1E4B82B2C}" sibTransId="{FCF376D5-B5D5-4052-BF73-1FD802290365}"/>
    <dgm:cxn modelId="{C65E8B90-CDE4-4132-988A-73717DCB9624}" type="presOf" srcId="{F748666B-6360-430D-B56A-40A754F7B335}" destId="{C7ABD188-B7C4-45DF-B324-1E47D0131888}" srcOrd="1" destOrd="0" presId="urn:microsoft.com/office/officeart/2005/8/layout/venn1"/>
    <dgm:cxn modelId="{CD199BA8-5770-4D84-B4C6-C4BC4E4E3194}" type="presOf" srcId="{F748666B-6360-430D-B56A-40A754F7B335}" destId="{2C179D31-E957-479C-9891-31C7708509FF}" srcOrd="0" destOrd="0" presId="urn:microsoft.com/office/officeart/2005/8/layout/venn1"/>
    <dgm:cxn modelId="{CF1E4793-2919-4107-AC3B-3299FB59E920}" type="presParOf" srcId="{03ADC18E-CC23-4971-BCE4-826CAF32B4D1}" destId="{2D518695-48AC-40FC-9D42-4F792B79E6D1}" srcOrd="0" destOrd="0" presId="urn:microsoft.com/office/officeart/2005/8/layout/venn1"/>
    <dgm:cxn modelId="{E9E7F44E-192D-4896-B711-1E56C6B29802}" type="presParOf" srcId="{03ADC18E-CC23-4971-BCE4-826CAF32B4D1}" destId="{F4AFA249-8B66-4A1C-AB29-832C126CF6F7}" srcOrd="1" destOrd="0" presId="urn:microsoft.com/office/officeart/2005/8/layout/venn1"/>
    <dgm:cxn modelId="{68FF650D-A928-43E8-BDB6-C17B89FC476C}" type="presParOf" srcId="{03ADC18E-CC23-4971-BCE4-826CAF32B4D1}" destId="{2C179D31-E957-479C-9891-31C7708509FF}" srcOrd="2" destOrd="0" presId="urn:microsoft.com/office/officeart/2005/8/layout/venn1"/>
    <dgm:cxn modelId="{18230AF8-D072-4D6D-B251-EAE1447BDF58}" type="presParOf" srcId="{03ADC18E-CC23-4971-BCE4-826CAF32B4D1}" destId="{C7ABD188-B7C4-45DF-B324-1E47D0131888}" srcOrd="3" destOrd="0" presId="urn:microsoft.com/office/officeart/2005/8/layout/venn1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83F1BCA-013A-47E4-B976-3A3970ED6BAC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EFEBD809-6723-4796-9B97-1E48A16C8AF6}">
      <dgm:prSet/>
      <dgm:spPr/>
      <dgm:t>
        <a:bodyPr/>
        <a:lstStyle/>
        <a:p>
          <a:pPr rtl="0"/>
          <a:endParaRPr lang="es-CO" dirty="0"/>
        </a:p>
      </dgm:t>
    </dgm:pt>
    <dgm:pt modelId="{706E3C63-DD31-4CFC-8B6D-279F6FDA7FD0}" type="parTrans" cxnId="{F27B913D-ADE0-412B-8846-7967EF9E2A98}">
      <dgm:prSet/>
      <dgm:spPr/>
      <dgm:t>
        <a:bodyPr/>
        <a:lstStyle/>
        <a:p>
          <a:endParaRPr lang="es-CO"/>
        </a:p>
      </dgm:t>
    </dgm:pt>
    <dgm:pt modelId="{139973EC-E71E-4518-B85B-DBA2686D9B15}" type="sibTrans" cxnId="{F27B913D-ADE0-412B-8846-7967EF9E2A98}">
      <dgm:prSet/>
      <dgm:spPr/>
      <dgm:t>
        <a:bodyPr/>
        <a:lstStyle/>
        <a:p>
          <a:endParaRPr lang="es-CO"/>
        </a:p>
      </dgm:t>
    </dgm:pt>
    <dgm:pt modelId="{05C5CA70-5F34-4893-B8F3-70D7B13F0AE8}">
      <dgm:prSet/>
      <dgm:spPr/>
      <dgm:t>
        <a:bodyPr/>
        <a:lstStyle/>
        <a:p>
          <a:pPr rtl="0"/>
          <a:endParaRPr lang="es-CO" dirty="0"/>
        </a:p>
      </dgm:t>
    </dgm:pt>
    <dgm:pt modelId="{9198DD0F-C2DA-483F-8D95-26A29DF78814}" type="parTrans" cxnId="{DEB7B7B8-6DA6-4541-A65D-15A0F0F3D43B}">
      <dgm:prSet/>
      <dgm:spPr/>
      <dgm:t>
        <a:bodyPr/>
        <a:lstStyle/>
        <a:p>
          <a:endParaRPr lang="es-CO"/>
        </a:p>
      </dgm:t>
    </dgm:pt>
    <dgm:pt modelId="{749772A5-E6F5-4907-ABA9-C041A25BD3CF}" type="sibTrans" cxnId="{DEB7B7B8-6DA6-4541-A65D-15A0F0F3D43B}">
      <dgm:prSet/>
      <dgm:spPr/>
      <dgm:t>
        <a:bodyPr/>
        <a:lstStyle/>
        <a:p>
          <a:endParaRPr lang="es-CO"/>
        </a:p>
      </dgm:t>
    </dgm:pt>
    <dgm:pt modelId="{C10CDCE6-5641-4D87-9127-074D1167BBB2}">
      <dgm:prSet/>
      <dgm:spPr/>
      <dgm:t>
        <a:bodyPr/>
        <a:lstStyle/>
        <a:p>
          <a:pPr rtl="0"/>
          <a:endParaRPr lang="es-CO" dirty="0"/>
        </a:p>
      </dgm:t>
    </dgm:pt>
    <dgm:pt modelId="{04DEF99B-2422-43F3-B729-256E6E4899EF}" type="parTrans" cxnId="{DCE244EE-6AEA-45F9-B49B-260D6C83F39B}">
      <dgm:prSet/>
      <dgm:spPr/>
      <dgm:t>
        <a:bodyPr/>
        <a:lstStyle/>
        <a:p>
          <a:endParaRPr lang="es-CO"/>
        </a:p>
      </dgm:t>
    </dgm:pt>
    <dgm:pt modelId="{E92230CA-0133-4BAB-A982-B16CBC489625}" type="sibTrans" cxnId="{DCE244EE-6AEA-45F9-B49B-260D6C83F39B}">
      <dgm:prSet/>
      <dgm:spPr/>
      <dgm:t>
        <a:bodyPr/>
        <a:lstStyle/>
        <a:p>
          <a:endParaRPr lang="es-CO"/>
        </a:p>
      </dgm:t>
    </dgm:pt>
    <dgm:pt modelId="{6E8A96F1-6874-4C90-944D-29FFD3E2E44D}">
      <dgm:prSet/>
      <dgm:spPr/>
      <dgm:t>
        <a:bodyPr/>
        <a:lstStyle/>
        <a:p>
          <a:pPr rtl="0"/>
          <a:r>
            <a:rPr lang="es-CO" dirty="0" smtClean="0"/>
            <a:t>Acción</a:t>
          </a:r>
          <a:endParaRPr lang="es-CO" dirty="0"/>
        </a:p>
      </dgm:t>
    </dgm:pt>
    <dgm:pt modelId="{7735FFC1-E7C0-461C-863D-BA630CFABC77}" type="parTrans" cxnId="{1C0E87A8-4FC4-428E-88B6-C40E68F3BE2A}">
      <dgm:prSet/>
      <dgm:spPr/>
      <dgm:t>
        <a:bodyPr/>
        <a:lstStyle/>
        <a:p>
          <a:endParaRPr lang="es-CO"/>
        </a:p>
      </dgm:t>
    </dgm:pt>
    <dgm:pt modelId="{D7CBC54A-8421-4E66-8A75-11543C393966}" type="sibTrans" cxnId="{1C0E87A8-4FC4-428E-88B6-C40E68F3BE2A}">
      <dgm:prSet/>
      <dgm:spPr/>
      <dgm:t>
        <a:bodyPr/>
        <a:lstStyle/>
        <a:p>
          <a:endParaRPr lang="es-CO"/>
        </a:p>
      </dgm:t>
    </dgm:pt>
    <dgm:pt modelId="{E279104D-D5D1-4764-A94A-0C8128006C0A}">
      <dgm:prSet/>
      <dgm:spPr/>
      <dgm:t>
        <a:bodyPr/>
        <a:lstStyle/>
        <a:p>
          <a:pPr rtl="0"/>
          <a:endParaRPr lang="es-CO" dirty="0"/>
        </a:p>
      </dgm:t>
    </dgm:pt>
    <dgm:pt modelId="{772E46A1-5F70-4E11-BE06-39A1C922B85F}" type="parTrans" cxnId="{3C3EA772-97B3-45FF-B8FF-65FB7A5A0FA3}">
      <dgm:prSet/>
      <dgm:spPr/>
      <dgm:t>
        <a:bodyPr/>
        <a:lstStyle/>
        <a:p>
          <a:endParaRPr lang="es-CO"/>
        </a:p>
      </dgm:t>
    </dgm:pt>
    <dgm:pt modelId="{3579BD13-8838-40EB-A5C1-5FFF9A7FC71F}" type="sibTrans" cxnId="{3C3EA772-97B3-45FF-B8FF-65FB7A5A0FA3}">
      <dgm:prSet/>
      <dgm:spPr/>
      <dgm:t>
        <a:bodyPr/>
        <a:lstStyle/>
        <a:p>
          <a:endParaRPr lang="es-CO"/>
        </a:p>
      </dgm:t>
    </dgm:pt>
    <dgm:pt modelId="{02C01A78-A329-434D-8E32-92882C20CAE4}" type="pres">
      <dgm:prSet presAssocID="{883F1BCA-013A-47E4-B976-3A3970ED6BAC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F9EEFF26-11AA-453E-AD37-758E9A1CB8CE}" type="pres">
      <dgm:prSet presAssocID="{883F1BCA-013A-47E4-B976-3A3970ED6BAC}" presName="arrow" presStyleLbl="bgShp" presStyleIdx="0" presStyleCnt="1"/>
      <dgm:spPr/>
    </dgm:pt>
    <dgm:pt modelId="{1EE137F7-3182-444A-935B-3166CA0ADB1B}" type="pres">
      <dgm:prSet presAssocID="{883F1BCA-013A-47E4-B976-3A3970ED6BAC}" presName="linearProcess" presStyleCnt="0"/>
      <dgm:spPr/>
    </dgm:pt>
    <dgm:pt modelId="{E8C0AD27-6431-408C-807D-8058F88F6F0C}" type="pres">
      <dgm:prSet presAssocID="{EFEBD809-6723-4796-9B97-1E48A16C8AF6}" presName="textNode" presStyleLbl="node1" presStyleIdx="0" presStyleCnt="5" custLinFactNeighborX="-1607" custLinFactNeighborY="-6192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3498130-4CD9-4969-A688-CA18A3259465}" type="pres">
      <dgm:prSet presAssocID="{139973EC-E71E-4518-B85B-DBA2686D9B15}" presName="sibTrans" presStyleCnt="0"/>
      <dgm:spPr/>
    </dgm:pt>
    <dgm:pt modelId="{AEE8161D-477F-4185-89C7-0A63C4B93CC1}" type="pres">
      <dgm:prSet presAssocID="{05C5CA70-5F34-4893-B8F3-70D7B13F0AE8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66E961B3-12DE-45F9-BF36-0CDF56D756F3}" type="pres">
      <dgm:prSet presAssocID="{749772A5-E6F5-4907-ABA9-C041A25BD3CF}" presName="sibTrans" presStyleCnt="0"/>
      <dgm:spPr/>
    </dgm:pt>
    <dgm:pt modelId="{9DAB7624-9E66-46EE-8C50-60939526C54A}" type="pres">
      <dgm:prSet presAssocID="{C10CDCE6-5641-4D87-9127-074D1167BBB2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A494F107-CBF4-4792-90E4-8F8AECF7E1C2}" type="pres">
      <dgm:prSet presAssocID="{E92230CA-0133-4BAB-A982-B16CBC489625}" presName="sibTrans" presStyleCnt="0"/>
      <dgm:spPr/>
    </dgm:pt>
    <dgm:pt modelId="{66A01FD8-FB63-41C5-A1DE-733E1B0FEDC3}" type="pres">
      <dgm:prSet presAssocID="{6E8A96F1-6874-4C90-944D-29FFD3E2E44D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8C9CC68E-2C5C-490C-888C-5694DBA7F4AC}" type="pres">
      <dgm:prSet presAssocID="{D7CBC54A-8421-4E66-8A75-11543C393966}" presName="sibTrans" presStyleCnt="0"/>
      <dgm:spPr/>
    </dgm:pt>
    <dgm:pt modelId="{36FDBA11-8F90-4FF8-B48C-513A8B6BAAE5}" type="pres">
      <dgm:prSet presAssocID="{E279104D-D5D1-4764-A94A-0C8128006C0A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DEB7B7B8-6DA6-4541-A65D-15A0F0F3D43B}" srcId="{883F1BCA-013A-47E4-B976-3A3970ED6BAC}" destId="{05C5CA70-5F34-4893-B8F3-70D7B13F0AE8}" srcOrd="1" destOrd="0" parTransId="{9198DD0F-C2DA-483F-8D95-26A29DF78814}" sibTransId="{749772A5-E6F5-4907-ABA9-C041A25BD3CF}"/>
    <dgm:cxn modelId="{F142C9A5-8218-4AB5-84CA-F38396DCC282}" type="presOf" srcId="{E279104D-D5D1-4764-A94A-0C8128006C0A}" destId="{36FDBA11-8F90-4FF8-B48C-513A8B6BAAE5}" srcOrd="0" destOrd="0" presId="urn:microsoft.com/office/officeart/2005/8/layout/hProcess9"/>
    <dgm:cxn modelId="{1C0E87A8-4FC4-428E-88B6-C40E68F3BE2A}" srcId="{883F1BCA-013A-47E4-B976-3A3970ED6BAC}" destId="{6E8A96F1-6874-4C90-944D-29FFD3E2E44D}" srcOrd="3" destOrd="0" parTransId="{7735FFC1-E7C0-461C-863D-BA630CFABC77}" sibTransId="{D7CBC54A-8421-4E66-8A75-11543C393966}"/>
    <dgm:cxn modelId="{EE5A5E0B-9098-4AF0-BBC9-42BB39EA6B04}" type="presOf" srcId="{883F1BCA-013A-47E4-B976-3A3970ED6BAC}" destId="{02C01A78-A329-434D-8E32-92882C20CAE4}" srcOrd="0" destOrd="0" presId="urn:microsoft.com/office/officeart/2005/8/layout/hProcess9"/>
    <dgm:cxn modelId="{3C3EA772-97B3-45FF-B8FF-65FB7A5A0FA3}" srcId="{883F1BCA-013A-47E4-B976-3A3970ED6BAC}" destId="{E279104D-D5D1-4764-A94A-0C8128006C0A}" srcOrd="4" destOrd="0" parTransId="{772E46A1-5F70-4E11-BE06-39A1C922B85F}" sibTransId="{3579BD13-8838-40EB-A5C1-5FFF9A7FC71F}"/>
    <dgm:cxn modelId="{0C07E319-F1D0-495D-B2D7-FB2EA6A276D6}" type="presOf" srcId="{C10CDCE6-5641-4D87-9127-074D1167BBB2}" destId="{9DAB7624-9E66-46EE-8C50-60939526C54A}" srcOrd="0" destOrd="0" presId="urn:microsoft.com/office/officeart/2005/8/layout/hProcess9"/>
    <dgm:cxn modelId="{DA64F795-E681-45D2-8D09-C43CDB019B4F}" type="presOf" srcId="{6E8A96F1-6874-4C90-944D-29FFD3E2E44D}" destId="{66A01FD8-FB63-41C5-A1DE-733E1B0FEDC3}" srcOrd="0" destOrd="0" presId="urn:microsoft.com/office/officeart/2005/8/layout/hProcess9"/>
    <dgm:cxn modelId="{F27B913D-ADE0-412B-8846-7967EF9E2A98}" srcId="{883F1BCA-013A-47E4-B976-3A3970ED6BAC}" destId="{EFEBD809-6723-4796-9B97-1E48A16C8AF6}" srcOrd="0" destOrd="0" parTransId="{706E3C63-DD31-4CFC-8B6D-279F6FDA7FD0}" sibTransId="{139973EC-E71E-4518-B85B-DBA2686D9B15}"/>
    <dgm:cxn modelId="{58F5AB36-222B-45DF-8EC3-5FAB1DC097DE}" type="presOf" srcId="{EFEBD809-6723-4796-9B97-1E48A16C8AF6}" destId="{E8C0AD27-6431-408C-807D-8058F88F6F0C}" srcOrd="0" destOrd="0" presId="urn:microsoft.com/office/officeart/2005/8/layout/hProcess9"/>
    <dgm:cxn modelId="{1F453638-87AF-456D-BD06-1EB27DC3FFE5}" type="presOf" srcId="{05C5CA70-5F34-4893-B8F3-70D7B13F0AE8}" destId="{AEE8161D-477F-4185-89C7-0A63C4B93CC1}" srcOrd="0" destOrd="0" presId="urn:microsoft.com/office/officeart/2005/8/layout/hProcess9"/>
    <dgm:cxn modelId="{DCE244EE-6AEA-45F9-B49B-260D6C83F39B}" srcId="{883F1BCA-013A-47E4-B976-3A3970ED6BAC}" destId="{C10CDCE6-5641-4D87-9127-074D1167BBB2}" srcOrd="2" destOrd="0" parTransId="{04DEF99B-2422-43F3-B729-256E6E4899EF}" sibTransId="{E92230CA-0133-4BAB-A982-B16CBC489625}"/>
    <dgm:cxn modelId="{57D38EC0-9080-4E3E-BC27-A652C3EB4CE4}" type="presParOf" srcId="{02C01A78-A329-434D-8E32-92882C20CAE4}" destId="{F9EEFF26-11AA-453E-AD37-758E9A1CB8CE}" srcOrd="0" destOrd="0" presId="urn:microsoft.com/office/officeart/2005/8/layout/hProcess9"/>
    <dgm:cxn modelId="{EB56F63C-A02B-4190-9CE9-66248D8D1249}" type="presParOf" srcId="{02C01A78-A329-434D-8E32-92882C20CAE4}" destId="{1EE137F7-3182-444A-935B-3166CA0ADB1B}" srcOrd="1" destOrd="0" presId="urn:microsoft.com/office/officeart/2005/8/layout/hProcess9"/>
    <dgm:cxn modelId="{D59A88D8-BC7F-49CD-8730-F2832E659E22}" type="presParOf" srcId="{1EE137F7-3182-444A-935B-3166CA0ADB1B}" destId="{E8C0AD27-6431-408C-807D-8058F88F6F0C}" srcOrd="0" destOrd="0" presId="urn:microsoft.com/office/officeart/2005/8/layout/hProcess9"/>
    <dgm:cxn modelId="{3139C84C-E8BA-4CE5-8820-5EE86F1236FA}" type="presParOf" srcId="{1EE137F7-3182-444A-935B-3166CA0ADB1B}" destId="{03498130-4CD9-4969-A688-CA18A3259465}" srcOrd="1" destOrd="0" presId="urn:microsoft.com/office/officeart/2005/8/layout/hProcess9"/>
    <dgm:cxn modelId="{FE0D09C4-3FE7-4B60-A6C1-BDB93230B005}" type="presParOf" srcId="{1EE137F7-3182-444A-935B-3166CA0ADB1B}" destId="{AEE8161D-477F-4185-89C7-0A63C4B93CC1}" srcOrd="2" destOrd="0" presId="urn:microsoft.com/office/officeart/2005/8/layout/hProcess9"/>
    <dgm:cxn modelId="{F34BE32E-E92C-4E86-9B0E-0E8EC82D5BC1}" type="presParOf" srcId="{1EE137F7-3182-444A-935B-3166CA0ADB1B}" destId="{66E961B3-12DE-45F9-BF36-0CDF56D756F3}" srcOrd="3" destOrd="0" presId="urn:microsoft.com/office/officeart/2005/8/layout/hProcess9"/>
    <dgm:cxn modelId="{2C24A94D-5A04-4723-9443-6BECF7FB872B}" type="presParOf" srcId="{1EE137F7-3182-444A-935B-3166CA0ADB1B}" destId="{9DAB7624-9E66-46EE-8C50-60939526C54A}" srcOrd="4" destOrd="0" presId="urn:microsoft.com/office/officeart/2005/8/layout/hProcess9"/>
    <dgm:cxn modelId="{C8F192C9-4592-4F34-B399-1723CD23FF29}" type="presParOf" srcId="{1EE137F7-3182-444A-935B-3166CA0ADB1B}" destId="{A494F107-CBF4-4792-90E4-8F8AECF7E1C2}" srcOrd="5" destOrd="0" presId="urn:microsoft.com/office/officeart/2005/8/layout/hProcess9"/>
    <dgm:cxn modelId="{F45F5B9C-FE56-4F4D-AFE8-3D4949FC2C88}" type="presParOf" srcId="{1EE137F7-3182-444A-935B-3166CA0ADB1B}" destId="{66A01FD8-FB63-41C5-A1DE-733E1B0FEDC3}" srcOrd="6" destOrd="0" presId="urn:microsoft.com/office/officeart/2005/8/layout/hProcess9"/>
    <dgm:cxn modelId="{2A14E008-4C85-44FB-9710-BB14821BB357}" type="presParOf" srcId="{1EE137F7-3182-444A-935B-3166CA0ADB1B}" destId="{8C9CC68E-2C5C-490C-888C-5694DBA7F4AC}" srcOrd="7" destOrd="0" presId="urn:microsoft.com/office/officeart/2005/8/layout/hProcess9"/>
    <dgm:cxn modelId="{1D7F5504-8260-4CB1-8253-951CCB83F4F8}" type="presParOf" srcId="{1EE137F7-3182-444A-935B-3166CA0ADB1B}" destId="{36FDBA11-8F90-4FF8-B48C-513A8B6BAAE5}" srcOrd="8" destOrd="0" presId="urn:microsoft.com/office/officeart/2005/8/layout/hProcess9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232C489-391C-4C6B-83D0-AB205E492216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CO"/>
        </a:p>
      </dgm:t>
    </dgm:pt>
    <dgm:pt modelId="{E0D9A10E-3DDC-4F70-B6CC-5A999F68358F}">
      <dgm:prSet/>
      <dgm:spPr/>
      <dgm:t>
        <a:bodyPr/>
        <a:lstStyle/>
        <a:p>
          <a:pPr rtl="0"/>
          <a:r>
            <a:rPr lang="en-US" dirty="0" err="1" smtClean="0"/>
            <a:t>Formar</a:t>
          </a:r>
          <a:r>
            <a:rPr lang="en-US" dirty="0" smtClean="0"/>
            <a:t> </a:t>
          </a:r>
          <a:r>
            <a:rPr lang="en-US" dirty="0" err="1" smtClean="0"/>
            <a:t>para</a:t>
          </a:r>
          <a:r>
            <a:rPr lang="en-US" dirty="0" smtClean="0"/>
            <a:t> la </a:t>
          </a:r>
          <a:r>
            <a:rPr lang="en-US" dirty="0" err="1" smtClean="0"/>
            <a:t>convivencia</a:t>
          </a:r>
          <a:r>
            <a:rPr lang="en-US" dirty="0" smtClean="0"/>
            <a:t>: </a:t>
          </a:r>
          <a:r>
            <a:rPr lang="en-US" dirty="0" err="1" smtClean="0"/>
            <a:t>aprender</a:t>
          </a:r>
          <a:r>
            <a:rPr lang="en-US" dirty="0" smtClean="0"/>
            <a:t> a </a:t>
          </a:r>
          <a:r>
            <a:rPr lang="en-US" dirty="0" err="1" smtClean="0"/>
            <a:t>vivir</a:t>
          </a:r>
          <a:r>
            <a:rPr lang="en-US" dirty="0" smtClean="0"/>
            <a:t> </a:t>
          </a:r>
          <a:r>
            <a:rPr lang="en-US" dirty="0" err="1" smtClean="0"/>
            <a:t>juntos</a:t>
          </a:r>
          <a:endParaRPr lang="en-US" dirty="0"/>
        </a:p>
      </dgm:t>
    </dgm:pt>
    <dgm:pt modelId="{8DC07543-45A6-42E9-B02E-0CFF45037E93}" type="parTrans" cxnId="{5A6AA00F-8E86-4F4D-B77E-8D8DC2B533A2}">
      <dgm:prSet/>
      <dgm:spPr/>
      <dgm:t>
        <a:bodyPr/>
        <a:lstStyle/>
        <a:p>
          <a:endParaRPr lang="es-CO"/>
        </a:p>
      </dgm:t>
    </dgm:pt>
    <dgm:pt modelId="{AC95B513-BA3B-4B9D-AB0C-7A0E14C0E923}" type="sibTrans" cxnId="{5A6AA00F-8E86-4F4D-B77E-8D8DC2B533A2}">
      <dgm:prSet/>
      <dgm:spPr/>
      <dgm:t>
        <a:bodyPr/>
        <a:lstStyle/>
        <a:p>
          <a:endParaRPr lang="es-CO"/>
        </a:p>
      </dgm:t>
    </dgm:pt>
    <dgm:pt modelId="{DAD53AED-F285-4E69-9D1C-00D8A9A0432E}">
      <dgm:prSet/>
      <dgm:spPr/>
      <dgm:t>
        <a:bodyPr/>
        <a:lstStyle/>
        <a:p>
          <a:pPr rtl="0"/>
          <a:r>
            <a:rPr lang="en-US" dirty="0" err="1" smtClean="0"/>
            <a:t>Formar</a:t>
          </a:r>
          <a:r>
            <a:rPr lang="en-US" dirty="0" smtClean="0"/>
            <a:t> </a:t>
          </a:r>
          <a:r>
            <a:rPr lang="en-US" dirty="0" err="1" smtClean="0"/>
            <a:t>para</a:t>
          </a:r>
          <a:r>
            <a:rPr lang="en-US" dirty="0" smtClean="0"/>
            <a:t> </a:t>
          </a:r>
          <a:r>
            <a:rPr lang="en-US" dirty="0" err="1" smtClean="0"/>
            <a:t>emular</a:t>
          </a:r>
          <a:r>
            <a:rPr lang="en-US" dirty="0" smtClean="0"/>
            <a:t> y </a:t>
          </a:r>
          <a:r>
            <a:rPr lang="en-US" dirty="0" err="1" smtClean="0"/>
            <a:t>colaborar</a:t>
          </a:r>
          <a:endParaRPr lang="en-US" dirty="0"/>
        </a:p>
      </dgm:t>
    </dgm:pt>
    <dgm:pt modelId="{BFE1F2AD-ACEC-4D97-BD80-92487DBF73C1}" type="parTrans" cxnId="{748EA7F6-3295-445B-ABA4-6CD55CC55F6C}">
      <dgm:prSet/>
      <dgm:spPr/>
      <dgm:t>
        <a:bodyPr/>
        <a:lstStyle/>
        <a:p>
          <a:endParaRPr lang="es-CO"/>
        </a:p>
      </dgm:t>
    </dgm:pt>
    <dgm:pt modelId="{098002A5-6605-4EFA-8E52-A94519ECF006}" type="sibTrans" cxnId="{748EA7F6-3295-445B-ABA4-6CD55CC55F6C}">
      <dgm:prSet/>
      <dgm:spPr/>
      <dgm:t>
        <a:bodyPr/>
        <a:lstStyle/>
        <a:p>
          <a:endParaRPr lang="es-CO"/>
        </a:p>
      </dgm:t>
    </dgm:pt>
    <dgm:pt modelId="{CA48CC9B-51FC-4644-A0E7-641A0C20B485}">
      <dgm:prSet/>
      <dgm:spPr/>
      <dgm:t>
        <a:bodyPr/>
        <a:lstStyle/>
        <a:p>
          <a:pPr rtl="0"/>
          <a:r>
            <a:rPr lang="en-US" dirty="0" err="1" smtClean="0"/>
            <a:t>Formar</a:t>
          </a:r>
          <a:r>
            <a:rPr lang="en-US" dirty="0" smtClean="0"/>
            <a:t> </a:t>
          </a:r>
          <a:r>
            <a:rPr lang="en-US" dirty="0" err="1" smtClean="0"/>
            <a:t>para</a:t>
          </a:r>
          <a:r>
            <a:rPr lang="en-US" dirty="0" smtClean="0"/>
            <a:t> la </a:t>
          </a:r>
          <a:r>
            <a:rPr lang="en-US" dirty="0" err="1" smtClean="0"/>
            <a:t>dignidad</a:t>
          </a:r>
          <a:r>
            <a:rPr lang="en-US" dirty="0" smtClean="0"/>
            <a:t> y el honor</a:t>
          </a:r>
          <a:endParaRPr lang="es-CO" dirty="0"/>
        </a:p>
      </dgm:t>
    </dgm:pt>
    <dgm:pt modelId="{3DEACE8A-9172-4704-9520-BE6537B163D7}" type="parTrans" cxnId="{C8307B26-9D40-4B21-A7F7-EFC513703EE3}">
      <dgm:prSet/>
      <dgm:spPr/>
      <dgm:t>
        <a:bodyPr/>
        <a:lstStyle/>
        <a:p>
          <a:endParaRPr lang="es-CO"/>
        </a:p>
      </dgm:t>
    </dgm:pt>
    <dgm:pt modelId="{0CE2C52D-ABA1-4B05-BD74-41580BD27F26}" type="sibTrans" cxnId="{C8307B26-9D40-4B21-A7F7-EFC513703EE3}">
      <dgm:prSet/>
      <dgm:spPr/>
      <dgm:t>
        <a:bodyPr/>
        <a:lstStyle/>
        <a:p>
          <a:endParaRPr lang="es-CO"/>
        </a:p>
      </dgm:t>
    </dgm:pt>
    <dgm:pt modelId="{008C273E-841E-4CA9-A023-895D29250FFE}">
      <dgm:prSet/>
      <dgm:spPr/>
      <dgm:t>
        <a:bodyPr/>
        <a:lstStyle/>
        <a:p>
          <a:pPr rtl="0"/>
          <a:r>
            <a:rPr lang="en-US" dirty="0" err="1" smtClean="0"/>
            <a:t>Formar</a:t>
          </a:r>
          <a:r>
            <a:rPr lang="en-US" dirty="0" smtClean="0"/>
            <a:t> </a:t>
          </a:r>
          <a:r>
            <a:rPr lang="en-US" dirty="0" err="1" smtClean="0"/>
            <a:t>para</a:t>
          </a:r>
          <a:r>
            <a:rPr lang="en-US" dirty="0" smtClean="0"/>
            <a:t> </a:t>
          </a:r>
          <a:r>
            <a:rPr lang="en-US" dirty="0" err="1" smtClean="0"/>
            <a:t>servir</a:t>
          </a:r>
          <a:endParaRPr lang="en-US" dirty="0"/>
        </a:p>
      </dgm:t>
    </dgm:pt>
    <dgm:pt modelId="{1257284B-A71C-4972-94B9-1D7C7A4B6DFF}" type="parTrans" cxnId="{5B8749C7-8091-407C-B328-4FA3A6CF9074}">
      <dgm:prSet/>
      <dgm:spPr/>
      <dgm:t>
        <a:bodyPr/>
        <a:lstStyle/>
        <a:p>
          <a:endParaRPr lang="es-CO"/>
        </a:p>
      </dgm:t>
    </dgm:pt>
    <dgm:pt modelId="{74240719-5E88-4B6D-AF57-8A5D6A75AD33}" type="sibTrans" cxnId="{5B8749C7-8091-407C-B328-4FA3A6CF9074}">
      <dgm:prSet/>
      <dgm:spPr/>
      <dgm:t>
        <a:bodyPr/>
        <a:lstStyle/>
        <a:p>
          <a:endParaRPr lang="es-CO"/>
        </a:p>
      </dgm:t>
    </dgm:pt>
    <dgm:pt modelId="{9917ACC8-7B76-4C35-82D6-A74B8C02EB3E}">
      <dgm:prSet/>
      <dgm:spPr/>
      <dgm:t>
        <a:bodyPr/>
        <a:lstStyle/>
        <a:p>
          <a:pPr rtl="0"/>
          <a:r>
            <a:rPr lang="en-US" dirty="0" err="1" smtClean="0"/>
            <a:t>Formar</a:t>
          </a:r>
          <a:r>
            <a:rPr lang="en-US" dirty="0" smtClean="0"/>
            <a:t> </a:t>
          </a:r>
          <a:r>
            <a:rPr lang="en-US" dirty="0" err="1" smtClean="0"/>
            <a:t>para</a:t>
          </a:r>
          <a:r>
            <a:rPr lang="en-US" dirty="0" smtClean="0"/>
            <a:t> </a:t>
          </a:r>
          <a:r>
            <a:rPr lang="en-US" dirty="0" err="1" smtClean="0"/>
            <a:t>obrar</a:t>
          </a:r>
          <a:r>
            <a:rPr lang="en-US" dirty="0" smtClean="0"/>
            <a:t> </a:t>
          </a:r>
          <a:r>
            <a:rPr lang="en-US" dirty="0" err="1" smtClean="0"/>
            <a:t>conforme</a:t>
          </a:r>
          <a:r>
            <a:rPr lang="en-US" dirty="0" smtClean="0"/>
            <a:t> a la </a:t>
          </a:r>
          <a:r>
            <a:rPr lang="en-US" dirty="0" err="1" smtClean="0"/>
            <a:t>ética</a:t>
          </a:r>
          <a:endParaRPr lang="es-CO" dirty="0"/>
        </a:p>
      </dgm:t>
    </dgm:pt>
    <dgm:pt modelId="{5710F6DC-0120-4619-9B90-5AEB894B79A8}" type="parTrans" cxnId="{572C6D51-EA39-4740-A8D5-B1400EE688B2}">
      <dgm:prSet/>
      <dgm:spPr/>
      <dgm:t>
        <a:bodyPr/>
        <a:lstStyle/>
        <a:p>
          <a:endParaRPr lang="es-CO"/>
        </a:p>
      </dgm:t>
    </dgm:pt>
    <dgm:pt modelId="{80B364A8-9D79-442A-86E6-987C4173895E}" type="sibTrans" cxnId="{572C6D51-EA39-4740-A8D5-B1400EE688B2}">
      <dgm:prSet/>
      <dgm:spPr/>
      <dgm:t>
        <a:bodyPr/>
        <a:lstStyle/>
        <a:p>
          <a:endParaRPr lang="es-CO"/>
        </a:p>
      </dgm:t>
    </dgm:pt>
    <dgm:pt modelId="{B21CCAF0-7A7D-4A3B-AB14-F579C72E23EE}" type="pres">
      <dgm:prSet presAssocID="{D232C489-391C-4C6B-83D0-AB205E49221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94D76361-132A-452B-925A-E9ACA0FA8931}" type="pres">
      <dgm:prSet presAssocID="{E0D9A10E-3DDC-4F70-B6CC-5A999F68358F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8631ED84-E5BD-4341-B06D-6A53F2D2D814}" type="pres">
      <dgm:prSet presAssocID="{AC95B513-BA3B-4B9D-AB0C-7A0E14C0E923}" presName="sibTrans" presStyleCnt="0"/>
      <dgm:spPr/>
    </dgm:pt>
    <dgm:pt modelId="{21237927-3CB6-4C25-AE08-206A6B37C4EE}" type="pres">
      <dgm:prSet presAssocID="{DAD53AED-F285-4E69-9D1C-00D8A9A0432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2E2CD99C-2929-4D7D-B84E-14F6287C704C}" type="pres">
      <dgm:prSet presAssocID="{098002A5-6605-4EFA-8E52-A94519ECF006}" presName="sibTrans" presStyleCnt="0"/>
      <dgm:spPr/>
    </dgm:pt>
    <dgm:pt modelId="{55838316-8A9D-43AC-BCDC-FF25776BF26B}" type="pres">
      <dgm:prSet presAssocID="{CA48CC9B-51FC-4644-A0E7-641A0C20B48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3C68F916-B196-4546-83EB-F3DABE1C21A2}" type="pres">
      <dgm:prSet presAssocID="{0CE2C52D-ABA1-4B05-BD74-41580BD27F26}" presName="sibTrans" presStyleCnt="0"/>
      <dgm:spPr/>
    </dgm:pt>
    <dgm:pt modelId="{A2C2C0DD-A944-49E2-8C22-2422C103D6AD}" type="pres">
      <dgm:prSet presAssocID="{008C273E-841E-4CA9-A023-895D29250FF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1F6497D-FF28-4BC7-A894-2945B887FD3D}" type="pres">
      <dgm:prSet presAssocID="{74240719-5E88-4B6D-AF57-8A5D6A75AD33}" presName="sibTrans" presStyleCnt="0"/>
      <dgm:spPr/>
    </dgm:pt>
    <dgm:pt modelId="{FCB6AF0E-C301-4A2A-856E-B7C0ACA91981}" type="pres">
      <dgm:prSet presAssocID="{9917ACC8-7B76-4C35-82D6-A74B8C02EB3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7CD300FB-67DF-4CAC-843D-BC5EB41F6E90}" type="presOf" srcId="{E0D9A10E-3DDC-4F70-B6CC-5A999F68358F}" destId="{94D76361-132A-452B-925A-E9ACA0FA8931}" srcOrd="0" destOrd="0" presId="urn:microsoft.com/office/officeart/2005/8/layout/hList6"/>
    <dgm:cxn modelId="{FB1C7983-EBE3-4266-B870-BE2C9017071A}" type="presOf" srcId="{008C273E-841E-4CA9-A023-895D29250FFE}" destId="{A2C2C0DD-A944-49E2-8C22-2422C103D6AD}" srcOrd="0" destOrd="0" presId="urn:microsoft.com/office/officeart/2005/8/layout/hList6"/>
    <dgm:cxn modelId="{572C6D51-EA39-4740-A8D5-B1400EE688B2}" srcId="{D232C489-391C-4C6B-83D0-AB205E492216}" destId="{9917ACC8-7B76-4C35-82D6-A74B8C02EB3E}" srcOrd="4" destOrd="0" parTransId="{5710F6DC-0120-4619-9B90-5AEB894B79A8}" sibTransId="{80B364A8-9D79-442A-86E6-987C4173895E}"/>
    <dgm:cxn modelId="{9C0A1F48-569B-492C-B2FD-849E3D52764A}" type="presOf" srcId="{DAD53AED-F285-4E69-9D1C-00D8A9A0432E}" destId="{21237927-3CB6-4C25-AE08-206A6B37C4EE}" srcOrd="0" destOrd="0" presId="urn:microsoft.com/office/officeart/2005/8/layout/hList6"/>
    <dgm:cxn modelId="{748EA7F6-3295-445B-ABA4-6CD55CC55F6C}" srcId="{D232C489-391C-4C6B-83D0-AB205E492216}" destId="{DAD53AED-F285-4E69-9D1C-00D8A9A0432E}" srcOrd="1" destOrd="0" parTransId="{BFE1F2AD-ACEC-4D97-BD80-92487DBF73C1}" sibTransId="{098002A5-6605-4EFA-8E52-A94519ECF006}"/>
    <dgm:cxn modelId="{C8307B26-9D40-4B21-A7F7-EFC513703EE3}" srcId="{D232C489-391C-4C6B-83D0-AB205E492216}" destId="{CA48CC9B-51FC-4644-A0E7-641A0C20B485}" srcOrd="2" destOrd="0" parTransId="{3DEACE8A-9172-4704-9520-BE6537B163D7}" sibTransId="{0CE2C52D-ABA1-4B05-BD74-41580BD27F26}"/>
    <dgm:cxn modelId="{95EACFD2-F668-4CF7-80A9-EB5098DFBE7C}" type="presOf" srcId="{CA48CC9B-51FC-4644-A0E7-641A0C20B485}" destId="{55838316-8A9D-43AC-BCDC-FF25776BF26B}" srcOrd="0" destOrd="0" presId="urn:microsoft.com/office/officeart/2005/8/layout/hList6"/>
    <dgm:cxn modelId="{5A6AA00F-8E86-4F4D-B77E-8D8DC2B533A2}" srcId="{D232C489-391C-4C6B-83D0-AB205E492216}" destId="{E0D9A10E-3DDC-4F70-B6CC-5A999F68358F}" srcOrd="0" destOrd="0" parTransId="{8DC07543-45A6-42E9-B02E-0CFF45037E93}" sibTransId="{AC95B513-BA3B-4B9D-AB0C-7A0E14C0E923}"/>
    <dgm:cxn modelId="{9290C112-999A-4DC4-8A22-0B453F54781C}" type="presOf" srcId="{D232C489-391C-4C6B-83D0-AB205E492216}" destId="{B21CCAF0-7A7D-4A3B-AB14-F579C72E23EE}" srcOrd="0" destOrd="0" presId="urn:microsoft.com/office/officeart/2005/8/layout/hList6"/>
    <dgm:cxn modelId="{CE19697E-D6EA-4B41-8C95-7D800C683D9E}" type="presOf" srcId="{9917ACC8-7B76-4C35-82D6-A74B8C02EB3E}" destId="{FCB6AF0E-C301-4A2A-856E-B7C0ACA91981}" srcOrd="0" destOrd="0" presId="urn:microsoft.com/office/officeart/2005/8/layout/hList6"/>
    <dgm:cxn modelId="{5B8749C7-8091-407C-B328-4FA3A6CF9074}" srcId="{D232C489-391C-4C6B-83D0-AB205E492216}" destId="{008C273E-841E-4CA9-A023-895D29250FFE}" srcOrd="3" destOrd="0" parTransId="{1257284B-A71C-4972-94B9-1D7C7A4B6DFF}" sibTransId="{74240719-5E88-4B6D-AF57-8A5D6A75AD33}"/>
    <dgm:cxn modelId="{9E50C83E-2D15-4899-9089-FC1DED33390E}" type="presParOf" srcId="{B21CCAF0-7A7D-4A3B-AB14-F579C72E23EE}" destId="{94D76361-132A-452B-925A-E9ACA0FA8931}" srcOrd="0" destOrd="0" presId="urn:microsoft.com/office/officeart/2005/8/layout/hList6"/>
    <dgm:cxn modelId="{8D127BF1-1AC6-4ECF-9184-36BE842E6CCA}" type="presParOf" srcId="{B21CCAF0-7A7D-4A3B-AB14-F579C72E23EE}" destId="{8631ED84-E5BD-4341-B06D-6A53F2D2D814}" srcOrd="1" destOrd="0" presId="urn:microsoft.com/office/officeart/2005/8/layout/hList6"/>
    <dgm:cxn modelId="{3B6CFEEE-D883-4CBC-A99A-CA35F25A0C6F}" type="presParOf" srcId="{B21CCAF0-7A7D-4A3B-AB14-F579C72E23EE}" destId="{21237927-3CB6-4C25-AE08-206A6B37C4EE}" srcOrd="2" destOrd="0" presId="urn:microsoft.com/office/officeart/2005/8/layout/hList6"/>
    <dgm:cxn modelId="{04DEF827-54F6-4BE3-BDBD-DEB517C5E2A5}" type="presParOf" srcId="{B21CCAF0-7A7D-4A3B-AB14-F579C72E23EE}" destId="{2E2CD99C-2929-4D7D-B84E-14F6287C704C}" srcOrd="3" destOrd="0" presId="urn:microsoft.com/office/officeart/2005/8/layout/hList6"/>
    <dgm:cxn modelId="{CF444758-6725-4B4A-961A-50C30C8B738F}" type="presParOf" srcId="{B21CCAF0-7A7D-4A3B-AB14-F579C72E23EE}" destId="{55838316-8A9D-43AC-BCDC-FF25776BF26B}" srcOrd="4" destOrd="0" presId="urn:microsoft.com/office/officeart/2005/8/layout/hList6"/>
    <dgm:cxn modelId="{9169CD0E-6EEC-48AC-AD21-6D219F8D50CC}" type="presParOf" srcId="{B21CCAF0-7A7D-4A3B-AB14-F579C72E23EE}" destId="{3C68F916-B196-4546-83EB-F3DABE1C21A2}" srcOrd="5" destOrd="0" presId="urn:microsoft.com/office/officeart/2005/8/layout/hList6"/>
    <dgm:cxn modelId="{EE63AB51-8B86-4BA5-BE6E-7D77EFF9496D}" type="presParOf" srcId="{B21CCAF0-7A7D-4A3B-AB14-F579C72E23EE}" destId="{A2C2C0DD-A944-49E2-8C22-2422C103D6AD}" srcOrd="6" destOrd="0" presId="urn:microsoft.com/office/officeart/2005/8/layout/hList6"/>
    <dgm:cxn modelId="{2F15C1CD-5B31-45DF-B073-B61B510CE60C}" type="presParOf" srcId="{B21CCAF0-7A7D-4A3B-AB14-F579C72E23EE}" destId="{71F6497D-FF28-4BC7-A894-2945B887FD3D}" srcOrd="7" destOrd="0" presId="urn:microsoft.com/office/officeart/2005/8/layout/hList6"/>
    <dgm:cxn modelId="{5537F5E2-F694-4B16-91A3-B0EBE2771BB5}" type="presParOf" srcId="{B21CCAF0-7A7D-4A3B-AB14-F579C72E23EE}" destId="{FCB6AF0E-C301-4A2A-856E-B7C0ACA91981}" srcOrd="8" destOrd="0" presId="urn:microsoft.com/office/officeart/2005/8/layout/hList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5B5ED9-95F7-49E6-AB79-04D271CF04CE}" type="datetimeFigureOut">
              <a:rPr lang="es-CO" smtClean="0"/>
              <a:pPr/>
              <a:t>08/03/2009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F7718-60CE-4CA4-8A1C-CE4110450D7D}" type="slidenum">
              <a:rPr lang="es-CO" smtClean="0"/>
              <a:pPr/>
              <a:t>‹#›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F7718-60CE-4CA4-8A1C-CE4110450D7D}" type="slidenum">
              <a:rPr lang="es-CO" smtClean="0"/>
              <a:pPr/>
              <a:t>8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601DB-8A8A-48E9-8B4C-47F18B44B117}" type="datetime1">
              <a:rPr lang="es-CO" smtClean="0"/>
              <a:pPr/>
              <a:t>08/03/2009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55D6016-0DE3-4DB9-84CB-52083EB09BF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EF54-991A-4036-98C6-7F1901317A48}" type="datetime1">
              <a:rPr lang="es-CO" smtClean="0"/>
              <a:pPr/>
              <a:t>08/03/2009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82408-A09A-4FD4-BAF8-8F09B85BA257}" type="datetime1">
              <a:rPr lang="es-CO" smtClean="0"/>
              <a:pPr/>
              <a:t>08/03/2009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E651A-DDEB-47AB-A04A-82E429003E6F}" type="datetime1">
              <a:rPr lang="es-CO" smtClean="0"/>
              <a:pPr/>
              <a:t>08/03/2009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55D6016-0DE3-4DB9-84CB-52083EB09BF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43748-D648-4DFA-9145-7AEDDA9B9126}" type="datetime1">
              <a:rPr lang="es-CO" smtClean="0"/>
              <a:pPr/>
              <a:t>08/03/2009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5FD8-FD4F-4BBF-91D0-C3AAC3ADEC2E}" type="datetime1">
              <a:rPr lang="es-CO" smtClean="0"/>
              <a:pPr/>
              <a:t>08/03/2009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22E13-1C89-4995-AA22-0E0E670B68FF}" type="datetime1">
              <a:rPr lang="es-CO" smtClean="0"/>
              <a:pPr/>
              <a:t>08/03/2009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55D6016-0DE3-4DB9-84CB-52083EB09BF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1C61-AAAE-4F07-BE61-59C4ECE6B433}" type="datetime1">
              <a:rPr lang="es-CO" smtClean="0"/>
              <a:pPr/>
              <a:t>08/03/2009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1A19-5F93-4A7C-A497-F11703A12CE2}" type="datetime1">
              <a:rPr lang="es-CO" smtClean="0"/>
              <a:pPr/>
              <a:t>08/03/2009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3DC24-10E1-409C-B76E-4470436C35F5}" type="datetime1">
              <a:rPr lang="es-CO" smtClean="0"/>
              <a:pPr/>
              <a:t>08/03/2009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00D5F-5FB0-49A4-B70A-92253DFC136B}" type="datetime1">
              <a:rPr lang="es-CO" smtClean="0"/>
              <a:pPr/>
              <a:t>08/03/2009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81C2590-DCCF-4204-BF55-D7DDCCB6FC5A}" type="datetime1">
              <a:rPr lang="es-CO" smtClean="0"/>
              <a:pPr/>
              <a:t>08/03/2009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55D6016-0DE3-4DB9-84CB-52083EB09BF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1</a:t>
            </a:fld>
            <a:endParaRPr lang="es-CO"/>
          </a:p>
        </p:txBody>
      </p:sp>
      <p:pic>
        <p:nvPicPr>
          <p:cNvPr id="7" name="6 Imagen" descr="imagenencuentr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43240" y="0"/>
            <a:ext cx="3019476" cy="6858000"/>
          </a:xfrm>
          <a:prstGeom prst="rect">
            <a:avLst/>
          </a:prstGeom>
        </p:spPr>
      </p:pic>
      <p:pic>
        <p:nvPicPr>
          <p:cNvPr id="8" name="7 Imagen" descr="imagenencuentr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24524" y="0"/>
            <a:ext cx="3019476" cy="6858000"/>
          </a:xfrm>
          <a:prstGeom prst="rect">
            <a:avLst/>
          </a:prstGeom>
        </p:spPr>
      </p:pic>
      <p:pic>
        <p:nvPicPr>
          <p:cNvPr id="9" name="8 Imagen" descr="imagenencuentr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3019476" cy="68580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4" presetClass="entr" presetSubtype="16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2" presetClass="entr" presetSubtype="4" repeatCount="indefinit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Los contadores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O" dirty="0" smtClean="0"/>
              <a:t>145.236 contadores inscritos (</a:t>
            </a:r>
            <a:r>
              <a:rPr lang="en-US" dirty="0" smtClean="0"/>
              <a:t>31 de </a:t>
            </a:r>
            <a:r>
              <a:rPr lang="en-US" dirty="0" err="1" smtClean="0"/>
              <a:t>diciembre</a:t>
            </a:r>
            <a:r>
              <a:rPr lang="en-US" dirty="0" smtClean="0"/>
              <a:t> de 2008)</a:t>
            </a:r>
            <a:endParaRPr lang="es-CO" dirty="0" smtClean="0"/>
          </a:p>
          <a:p>
            <a:r>
              <a:rPr lang="es-CO" dirty="0" smtClean="0"/>
              <a:t>27,62% mujeres</a:t>
            </a:r>
          </a:p>
          <a:p>
            <a:r>
              <a:rPr lang="es-CO" dirty="0" smtClean="0"/>
              <a:t>En los últimos 8 años se matricularon 62.469 contadores, un 43,01% del total</a:t>
            </a:r>
          </a:p>
          <a:p>
            <a:r>
              <a:rPr lang="es-CO" dirty="0" smtClean="0"/>
              <a:t>El 61,30% de los matriculados en los últimos 8 años son mujeres</a:t>
            </a:r>
          </a:p>
          <a:p>
            <a:r>
              <a:rPr lang="es-CO" dirty="0" smtClean="0"/>
              <a:t>El País dispone de 1 contador por cada 10 unidades económicas</a:t>
            </a:r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10</a:t>
            </a:fld>
            <a:endParaRPr lang="es-CO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El empleo de los recién graduados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Según</a:t>
            </a:r>
            <a:r>
              <a:rPr lang="en-US" dirty="0" smtClean="0"/>
              <a:t> el </a:t>
            </a:r>
            <a:r>
              <a:rPr lang="en-US" dirty="0" err="1" smtClean="0"/>
              <a:t>observatorio</a:t>
            </a:r>
            <a:r>
              <a:rPr lang="en-US" dirty="0" smtClean="0"/>
              <a:t> </a:t>
            </a:r>
            <a:r>
              <a:rPr lang="en-US" dirty="0" err="1" smtClean="0"/>
              <a:t>laboral</a:t>
            </a:r>
            <a:r>
              <a:rPr lang="en-US" dirty="0" smtClean="0"/>
              <a:t> del </a:t>
            </a:r>
            <a:r>
              <a:rPr lang="en-US" i="1" dirty="0" err="1" smtClean="0"/>
              <a:t>Ministerio</a:t>
            </a:r>
            <a:r>
              <a:rPr lang="en-US" i="1" dirty="0" smtClean="0"/>
              <a:t> de </a:t>
            </a:r>
            <a:r>
              <a:rPr lang="en-US" i="1" dirty="0" err="1" smtClean="0"/>
              <a:t>Educación</a:t>
            </a:r>
            <a:r>
              <a:rPr lang="en-US" i="1" dirty="0" smtClean="0"/>
              <a:t> </a:t>
            </a:r>
            <a:r>
              <a:rPr lang="en-US" i="1" dirty="0" err="1" smtClean="0"/>
              <a:t>Nacional</a:t>
            </a:r>
            <a:r>
              <a:rPr lang="en-US" dirty="0" smtClean="0"/>
              <a:t>, en los </a:t>
            </a:r>
            <a:r>
              <a:rPr lang="en-US" dirty="0" err="1" smtClean="0"/>
              <a:t>últimos</a:t>
            </a:r>
            <a:r>
              <a:rPr lang="en-US" dirty="0" smtClean="0"/>
              <a:t> 7 </a:t>
            </a:r>
            <a:r>
              <a:rPr lang="en-US" dirty="0" err="1" smtClean="0"/>
              <a:t>años</a:t>
            </a:r>
            <a:r>
              <a:rPr lang="en-US" dirty="0" smtClean="0"/>
              <a:t> se </a:t>
            </a:r>
            <a:r>
              <a:rPr lang="en-US" dirty="0" err="1" smtClean="0"/>
              <a:t>graduaron</a:t>
            </a:r>
            <a:r>
              <a:rPr lang="en-US" dirty="0" smtClean="0"/>
              <a:t> 45.092 </a:t>
            </a:r>
            <a:r>
              <a:rPr lang="en-US" dirty="0" err="1" smtClean="0"/>
              <a:t>contadores</a:t>
            </a:r>
            <a:endParaRPr lang="en-US" dirty="0" smtClean="0"/>
          </a:p>
          <a:p>
            <a:r>
              <a:rPr lang="en-US" dirty="0" smtClean="0"/>
              <a:t>En el primer </a:t>
            </a:r>
            <a:r>
              <a:rPr lang="en-US" dirty="0" err="1" smtClean="0"/>
              <a:t>semestre</a:t>
            </a:r>
            <a:r>
              <a:rPr lang="en-US" dirty="0" smtClean="0"/>
              <a:t> de 2008 los </a:t>
            </a:r>
            <a:r>
              <a:rPr lang="en-US" dirty="0" err="1" smtClean="0"/>
              <a:t>graduados</a:t>
            </a:r>
            <a:r>
              <a:rPr lang="en-US" dirty="0" smtClean="0"/>
              <a:t> en los </a:t>
            </a:r>
            <a:r>
              <a:rPr lang="en-US" dirty="0" err="1" smtClean="0"/>
              <a:t>últimos</a:t>
            </a:r>
            <a:r>
              <a:rPr lang="en-US" dirty="0" smtClean="0"/>
              <a:t> </a:t>
            </a:r>
            <a:r>
              <a:rPr lang="en-US" dirty="0" err="1" smtClean="0"/>
              <a:t>siete</a:t>
            </a:r>
            <a:r>
              <a:rPr lang="en-US" dirty="0" smtClean="0"/>
              <a:t> </a:t>
            </a:r>
            <a:r>
              <a:rPr lang="en-US" dirty="0" err="1" smtClean="0"/>
              <a:t>años</a:t>
            </a:r>
            <a:r>
              <a:rPr lang="en-US" dirty="0" smtClean="0"/>
              <a:t>, </a:t>
            </a:r>
            <a:r>
              <a:rPr lang="en-US" dirty="0" err="1" smtClean="0"/>
              <a:t>cotizantes</a:t>
            </a:r>
            <a:r>
              <a:rPr lang="en-US" dirty="0" smtClean="0"/>
              <a:t> al </a:t>
            </a:r>
            <a:r>
              <a:rPr lang="en-US" dirty="0" err="1" smtClean="0"/>
              <a:t>sistema</a:t>
            </a:r>
            <a:r>
              <a:rPr lang="en-US" dirty="0" smtClean="0"/>
              <a:t> de </a:t>
            </a:r>
            <a:r>
              <a:rPr lang="en-US" dirty="0" err="1" smtClean="0"/>
              <a:t>seguridad</a:t>
            </a:r>
            <a:r>
              <a:rPr lang="en-US" dirty="0" smtClean="0"/>
              <a:t> social, </a:t>
            </a:r>
            <a:r>
              <a:rPr lang="en-US" dirty="0" err="1" smtClean="0"/>
              <a:t>ascendían</a:t>
            </a:r>
            <a:r>
              <a:rPr lang="en-US" dirty="0" smtClean="0"/>
              <a:t> al 84,08%</a:t>
            </a:r>
          </a:p>
          <a:p>
            <a:r>
              <a:rPr lang="en-US" dirty="0" smtClean="0"/>
              <a:t>Su </a:t>
            </a:r>
            <a:r>
              <a:rPr lang="en-US" dirty="0" err="1" smtClean="0"/>
              <a:t>ingreso</a:t>
            </a:r>
            <a:r>
              <a:rPr lang="en-US" dirty="0" smtClean="0"/>
              <a:t> base de </a:t>
            </a:r>
            <a:r>
              <a:rPr lang="en-US" dirty="0" err="1" smtClean="0"/>
              <a:t>cotización</a:t>
            </a:r>
            <a:r>
              <a:rPr lang="en-US" dirty="0" smtClean="0"/>
              <a:t> se </a:t>
            </a:r>
            <a:r>
              <a:rPr lang="en-US" dirty="0" err="1" smtClean="0"/>
              <a:t>situó</a:t>
            </a:r>
            <a:r>
              <a:rPr lang="en-US" dirty="0" smtClean="0"/>
              <a:t> en </a:t>
            </a:r>
            <a:r>
              <a:rPr lang="en-US" dirty="0" err="1" smtClean="0"/>
              <a:t>promedio</a:t>
            </a:r>
            <a:r>
              <a:rPr lang="en-US" dirty="0" smtClean="0"/>
              <a:t> en $1.320.029</a:t>
            </a:r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11</a:t>
            </a:fld>
            <a:endParaRPr lang="es-CO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Programas de pregrado 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Nacional</a:t>
            </a:r>
            <a:r>
              <a:rPr lang="en-US" dirty="0" smtClean="0"/>
              <a:t> de </a:t>
            </a:r>
            <a:r>
              <a:rPr lang="en-US" dirty="0" err="1" smtClean="0"/>
              <a:t>Información</a:t>
            </a:r>
            <a:r>
              <a:rPr lang="en-US" dirty="0" smtClean="0"/>
              <a:t> de la </a:t>
            </a:r>
            <a:r>
              <a:rPr lang="en-US" dirty="0" err="1" smtClean="0"/>
              <a:t>Educación</a:t>
            </a:r>
            <a:r>
              <a:rPr lang="en-US" dirty="0" smtClean="0"/>
              <a:t> Superior (SNIES) 5 de </a:t>
            </a:r>
            <a:r>
              <a:rPr lang="en-US" dirty="0" err="1" smtClean="0"/>
              <a:t>febrero</a:t>
            </a:r>
            <a:r>
              <a:rPr lang="en-US" dirty="0" smtClean="0"/>
              <a:t> de 2009 </a:t>
            </a:r>
          </a:p>
          <a:p>
            <a:r>
              <a:rPr lang="en-US" dirty="0" smtClean="0"/>
              <a:t>262 </a:t>
            </a:r>
            <a:r>
              <a:rPr lang="en-US" dirty="0" err="1" smtClean="0"/>
              <a:t>programas</a:t>
            </a:r>
            <a:r>
              <a:rPr lang="en-US" dirty="0" smtClean="0"/>
              <a:t> de </a:t>
            </a:r>
            <a:r>
              <a:rPr lang="en-US" dirty="0" err="1" smtClean="0"/>
              <a:t>contaduría</a:t>
            </a:r>
            <a:endParaRPr lang="en-US" dirty="0" smtClean="0"/>
          </a:p>
          <a:p>
            <a:r>
              <a:rPr lang="en-US" dirty="0" smtClean="0"/>
              <a:t>25 </a:t>
            </a:r>
            <a:r>
              <a:rPr lang="en-US" dirty="0" err="1" smtClean="0"/>
              <a:t>inactivos</a:t>
            </a:r>
            <a:endParaRPr lang="en-US" dirty="0" smtClean="0"/>
          </a:p>
          <a:p>
            <a:r>
              <a:rPr lang="en-US" dirty="0" smtClean="0"/>
              <a:t>57 de </a:t>
            </a:r>
            <a:r>
              <a:rPr lang="en-US" dirty="0" err="1" smtClean="0"/>
              <a:t>origen</a:t>
            </a:r>
            <a:r>
              <a:rPr lang="en-US" dirty="0" smtClean="0"/>
              <a:t> </a:t>
            </a:r>
            <a:r>
              <a:rPr lang="en-US" dirty="0" err="1" smtClean="0"/>
              <a:t>oficial</a:t>
            </a:r>
            <a:endParaRPr lang="en-US" dirty="0" smtClean="0"/>
          </a:p>
          <a:p>
            <a:r>
              <a:rPr lang="en-US" dirty="0" smtClean="0"/>
              <a:t>62 con </a:t>
            </a:r>
            <a:r>
              <a:rPr lang="en-US" dirty="0" err="1" smtClean="0"/>
              <a:t>registro</a:t>
            </a:r>
            <a:r>
              <a:rPr lang="en-US" dirty="0" smtClean="0"/>
              <a:t> </a:t>
            </a:r>
            <a:r>
              <a:rPr lang="en-US" dirty="0" err="1" smtClean="0"/>
              <a:t>calificado</a:t>
            </a:r>
            <a:endParaRPr lang="en-US" dirty="0" smtClean="0"/>
          </a:p>
          <a:p>
            <a:r>
              <a:rPr lang="en-US" dirty="0" smtClean="0"/>
              <a:t>17 </a:t>
            </a:r>
            <a:r>
              <a:rPr lang="en-US" dirty="0" err="1" smtClean="0"/>
              <a:t>acreditados</a:t>
            </a:r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12</a:t>
            </a:fld>
            <a:endParaRPr lang="es-CO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err="1" smtClean="0"/>
              <a:t>Distribucion</a:t>
            </a:r>
            <a:r>
              <a:rPr lang="es-CO" dirty="0" smtClean="0"/>
              <a:t> geográfica de los programas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Bogotá 41</a:t>
            </a:r>
          </a:p>
          <a:p>
            <a:r>
              <a:rPr lang="en-US" dirty="0" smtClean="0"/>
              <a:t>Antioquia 33</a:t>
            </a:r>
          </a:p>
          <a:p>
            <a:r>
              <a:rPr lang="en-US" dirty="0" smtClean="0"/>
              <a:t>Valle del Cauca 31</a:t>
            </a:r>
          </a:p>
          <a:p>
            <a:r>
              <a:rPr lang="en-US" dirty="0" smtClean="0"/>
              <a:t>Bolívar 19</a:t>
            </a:r>
          </a:p>
          <a:p>
            <a:r>
              <a:rPr lang="en-US" dirty="0" smtClean="0"/>
              <a:t>Santander 16</a:t>
            </a:r>
          </a:p>
          <a:p>
            <a:r>
              <a:rPr lang="en-US" dirty="0" smtClean="0"/>
              <a:t>Atlántico 10 </a:t>
            </a:r>
          </a:p>
          <a:p>
            <a:r>
              <a:rPr lang="en-US" dirty="0" smtClean="0"/>
              <a:t>Tolima 10 </a:t>
            </a:r>
          </a:p>
          <a:p>
            <a:r>
              <a:rPr lang="en-US" dirty="0" smtClean="0"/>
              <a:t>Cesar 6 </a:t>
            </a:r>
          </a:p>
          <a:p>
            <a:r>
              <a:rPr lang="en-US" dirty="0" smtClean="0"/>
              <a:t>63,35% del total de </a:t>
            </a:r>
            <a:r>
              <a:rPr lang="en-US" dirty="0" err="1" smtClean="0"/>
              <a:t>programas</a:t>
            </a:r>
            <a:endParaRPr lang="en-US" dirty="0" smtClean="0"/>
          </a:p>
          <a:p>
            <a:r>
              <a:rPr lang="en-US" dirty="0" smtClean="0"/>
              <a:t>82,05% de los </a:t>
            </a:r>
            <a:r>
              <a:rPr lang="en-US" dirty="0" err="1" smtClean="0"/>
              <a:t>egresados</a:t>
            </a:r>
            <a:r>
              <a:rPr lang="en-US" dirty="0" smtClean="0"/>
              <a:t> en los </a:t>
            </a:r>
            <a:r>
              <a:rPr lang="en-US" dirty="0" err="1" smtClean="0"/>
              <a:t>últimos</a:t>
            </a:r>
            <a:r>
              <a:rPr lang="en-US" dirty="0" smtClean="0"/>
              <a:t> 7 </a:t>
            </a:r>
            <a:r>
              <a:rPr lang="en-US" dirty="0" err="1" smtClean="0"/>
              <a:t>años</a:t>
            </a:r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13</a:t>
            </a:fld>
            <a:endParaRPr lang="es-CO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LOS ESTUDIANTES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 el primer </a:t>
            </a:r>
            <a:r>
              <a:rPr lang="en-US" dirty="0" err="1" smtClean="0"/>
              <a:t>semestre</a:t>
            </a:r>
            <a:r>
              <a:rPr lang="en-US" dirty="0" smtClean="0"/>
              <a:t> de 2005 </a:t>
            </a:r>
            <a:r>
              <a:rPr lang="en-US" dirty="0" err="1" smtClean="0"/>
              <a:t>ascendían</a:t>
            </a:r>
            <a:r>
              <a:rPr lang="en-US" dirty="0" smtClean="0"/>
              <a:t> a 52.304</a:t>
            </a:r>
          </a:p>
          <a:p>
            <a:r>
              <a:rPr lang="en-US" dirty="0" err="1" smtClean="0"/>
              <a:t>Así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cosas</a:t>
            </a:r>
            <a:r>
              <a:rPr lang="en-US" dirty="0" smtClean="0"/>
              <a:t>, los </a:t>
            </a:r>
            <a:r>
              <a:rPr lang="en-US" dirty="0" err="1" smtClean="0"/>
              <a:t>programas</a:t>
            </a:r>
            <a:r>
              <a:rPr lang="en-US" dirty="0" smtClean="0"/>
              <a:t> de </a:t>
            </a:r>
            <a:r>
              <a:rPr lang="en-US" dirty="0" err="1" smtClean="0"/>
              <a:t>contaduría</a:t>
            </a:r>
            <a:r>
              <a:rPr lang="en-US" dirty="0" smtClean="0"/>
              <a:t> se </a:t>
            </a:r>
            <a:r>
              <a:rPr lang="en-US" dirty="0" err="1" smtClean="0"/>
              <a:t>ubicaban</a:t>
            </a:r>
            <a:r>
              <a:rPr lang="en-US" dirty="0" smtClean="0"/>
              <a:t> en el </a:t>
            </a:r>
            <a:r>
              <a:rPr lang="en-US" dirty="0" err="1" smtClean="0"/>
              <a:t>tercer</a:t>
            </a:r>
            <a:r>
              <a:rPr lang="en-US" dirty="0" smtClean="0"/>
              <a:t> </a:t>
            </a:r>
            <a:r>
              <a:rPr lang="en-US" dirty="0" err="1" smtClean="0"/>
              <a:t>puesto</a:t>
            </a:r>
            <a:r>
              <a:rPr lang="en-US" dirty="0" smtClean="0"/>
              <a:t>, en </a:t>
            </a:r>
            <a:r>
              <a:rPr lang="en-US" dirty="0" err="1" smtClean="0"/>
              <a:t>atención</a:t>
            </a:r>
            <a:r>
              <a:rPr lang="en-US" dirty="0" smtClean="0"/>
              <a:t> al </a:t>
            </a:r>
            <a:r>
              <a:rPr lang="en-US" dirty="0" err="1" smtClean="0"/>
              <a:t>número</a:t>
            </a:r>
            <a:r>
              <a:rPr lang="en-US" dirty="0" smtClean="0"/>
              <a:t> de </a:t>
            </a:r>
            <a:r>
              <a:rPr lang="en-US" dirty="0" err="1" smtClean="0"/>
              <a:t>estudiantes</a:t>
            </a:r>
            <a:r>
              <a:rPr lang="en-US" dirty="0" smtClean="0"/>
              <a:t> </a:t>
            </a:r>
            <a:r>
              <a:rPr lang="en-US" dirty="0" err="1" smtClean="0"/>
              <a:t>matriculados</a:t>
            </a:r>
            <a:endParaRPr lang="en-US" dirty="0" smtClean="0"/>
          </a:p>
          <a:p>
            <a:r>
              <a:rPr lang="es-CO" dirty="0" smtClean="0"/>
              <a:t>En su conjunto el sistema de educación superior está experimentando una deserción del 48</a:t>
            </a:r>
            <a:r>
              <a:rPr lang="es-CO" dirty="0" smtClean="0"/>
              <a:t>%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14</a:t>
            </a:fld>
            <a:endParaRPr lang="es-CO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Los profesores</a:t>
            </a:r>
            <a:endParaRPr lang="es-C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Entre el primer semestre de 2003 y el primer semestre de 2005 el total de profesores del sistema de educación superior creció un 9,34%</a:t>
            </a:r>
          </a:p>
          <a:p>
            <a:r>
              <a:rPr lang="es-CO" dirty="0" smtClean="0"/>
              <a:t>En el primer semestre del 2005</a:t>
            </a:r>
          </a:p>
          <a:p>
            <a:pPr lvl="1"/>
            <a:r>
              <a:rPr lang="es-CO" dirty="0" smtClean="0">
                <a:solidFill>
                  <a:srgbClr val="000000"/>
                </a:solidFill>
                <a:latin typeface="Calibri"/>
              </a:rPr>
              <a:t>63,77</a:t>
            </a:r>
            <a:r>
              <a:rPr lang="es-CO" dirty="0" smtClean="0">
                <a:solidFill>
                  <a:srgbClr val="000000"/>
                </a:solidFill>
                <a:latin typeface="Calibri"/>
              </a:rPr>
              <a:t>% eran profesores de cátedra</a:t>
            </a:r>
            <a:r>
              <a:rPr lang="es-CO" dirty="0" smtClean="0">
                <a:solidFill>
                  <a:srgbClr val="000000"/>
                </a:solidFill>
                <a:latin typeface="Calibri"/>
              </a:rPr>
              <a:t>	</a:t>
            </a:r>
          </a:p>
          <a:p>
            <a:pPr lvl="1"/>
            <a:r>
              <a:rPr lang="es-CO" dirty="0" smtClean="0">
                <a:solidFill>
                  <a:srgbClr val="000000"/>
                </a:solidFill>
                <a:latin typeface="Calibri"/>
              </a:rPr>
              <a:t>25,18%	</a:t>
            </a:r>
            <a:r>
              <a:rPr lang="es-CO" dirty="0" smtClean="0">
                <a:solidFill>
                  <a:srgbClr val="000000"/>
                </a:solidFill>
                <a:latin typeface="Calibri"/>
              </a:rPr>
              <a:t> eran </a:t>
            </a:r>
            <a:r>
              <a:rPr lang="es-CO" dirty="0" smtClean="0">
                <a:solidFill>
                  <a:srgbClr val="000000"/>
                </a:solidFill>
                <a:latin typeface="Calibri"/>
              </a:rPr>
              <a:t>profesores de tiempo completo</a:t>
            </a:r>
          </a:p>
          <a:p>
            <a:pPr lvl="1"/>
            <a:r>
              <a:rPr lang="es-CO" dirty="0" smtClean="0">
                <a:solidFill>
                  <a:srgbClr val="000000"/>
                </a:solidFill>
                <a:latin typeface="Calibri"/>
              </a:rPr>
              <a:t>11,05</a:t>
            </a:r>
            <a:r>
              <a:rPr lang="es-CO" dirty="0" smtClean="0">
                <a:solidFill>
                  <a:srgbClr val="000000"/>
                </a:solidFill>
                <a:latin typeface="Calibri"/>
              </a:rPr>
              <a:t>%	</a:t>
            </a:r>
            <a:r>
              <a:rPr lang="es-CO" dirty="0" smtClean="0">
                <a:solidFill>
                  <a:srgbClr val="000000"/>
                </a:solidFill>
                <a:latin typeface="Calibri"/>
              </a:rPr>
              <a:t> eran profesores de medio tiempo</a:t>
            </a:r>
            <a:endParaRPr lang="es-CO" dirty="0" smtClean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15</a:t>
            </a:fld>
            <a:endParaRPr lang="es-CO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Matrículas programas de pregrado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O" dirty="0" smtClean="0"/>
              <a:t>Muestra 54 programas de pregrado en Contaduría</a:t>
            </a:r>
          </a:p>
          <a:p>
            <a:r>
              <a:rPr lang="es-CO" dirty="0" smtClean="0"/>
              <a:t>La más alta = </a:t>
            </a:r>
            <a:r>
              <a:rPr lang="en-US" dirty="0" smtClean="0"/>
              <a:t>4.612.954 </a:t>
            </a:r>
          </a:p>
          <a:p>
            <a:r>
              <a:rPr lang="en-US" dirty="0" smtClean="0"/>
              <a:t>La </a:t>
            </a:r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 smtClean="0"/>
              <a:t>baja</a:t>
            </a:r>
            <a:r>
              <a:rPr lang="en-US" dirty="0" smtClean="0"/>
              <a:t> = 904.434</a:t>
            </a:r>
          </a:p>
          <a:p>
            <a:r>
              <a:rPr lang="en-US" dirty="0" smtClean="0"/>
              <a:t>El </a:t>
            </a:r>
            <a:r>
              <a:rPr lang="en-US" dirty="0" err="1" smtClean="0"/>
              <a:t>promedio</a:t>
            </a:r>
            <a:r>
              <a:rPr lang="en-US" dirty="0" smtClean="0"/>
              <a:t> = 2.047.297</a:t>
            </a:r>
          </a:p>
          <a:p>
            <a:r>
              <a:rPr lang="en-US" dirty="0" err="1" smtClean="0"/>
              <a:t>Aumento</a:t>
            </a:r>
            <a:r>
              <a:rPr lang="en-US" dirty="0" smtClean="0"/>
              <a:t> 2007 – 2008 = 11%</a:t>
            </a:r>
          </a:p>
          <a:p>
            <a:r>
              <a:rPr lang="en-US" dirty="0" smtClean="0"/>
              <a:t>Entre </a:t>
            </a:r>
            <a:r>
              <a:rPr lang="en-US" dirty="0" err="1" smtClean="0"/>
              <a:t>segundo</a:t>
            </a:r>
            <a:r>
              <a:rPr lang="en-US" dirty="0" smtClean="0"/>
              <a:t> </a:t>
            </a:r>
            <a:r>
              <a:rPr lang="en-US" dirty="0" err="1" smtClean="0"/>
              <a:t>semestre</a:t>
            </a:r>
            <a:r>
              <a:rPr lang="en-US" dirty="0" smtClean="0"/>
              <a:t> de 1998 y el </a:t>
            </a:r>
            <a:r>
              <a:rPr lang="en-US" dirty="0" err="1" smtClean="0"/>
              <a:t>segundo</a:t>
            </a:r>
            <a:r>
              <a:rPr lang="en-US" dirty="0" smtClean="0"/>
              <a:t> </a:t>
            </a:r>
            <a:r>
              <a:rPr lang="en-US" dirty="0" err="1" smtClean="0"/>
              <a:t>semestre</a:t>
            </a:r>
            <a:r>
              <a:rPr lang="en-US" dirty="0" smtClean="0"/>
              <a:t> del 2008, el </a:t>
            </a:r>
            <a:r>
              <a:rPr lang="en-US" dirty="0" err="1" smtClean="0"/>
              <a:t>Índice</a:t>
            </a:r>
            <a:r>
              <a:rPr lang="en-US" dirty="0" smtClean="0"/>
              <a:t> de </a:t>
            </a:r>
            <a:r>
              <a:rPr lang="en-US" dirty="0" err="1" smtClean="0"/>
              <a:t>Costos</a:t>
            </a:r>
            <a:r>
              <a:rPr lang="en-US" dirty="0" smtClean="0"/>
              <a:t> de la </a:t>
            </a:r>
            <a:r>
              <a:rPr lang="en-US" dirty="0" err="1" smtClean="0"/>
              <a:t>Educación</a:t>
            </a:r>
            <a:r>
              <a:rPr lang="en-US" dirty="0" smtClean="0"/>
              <a:t> Superior </a:t>
            </a:r>
            <a:r>
              <a:rPr lang="en-US" dirty="0" err="1" smtClean="0"/>
              <a:t>Privada</a:t>
            </a:r>
            <a:r>
              <a:rPr lang="en-US" dirty="0" smtClean="0"/>
              <a:t> ha </a:t>
            </a:r>
            <a:r>
              <a:rPr lang="en-US" dirty="0" err="1" smtClean="0"/>
              <a:t>variado</a:t>
            </a:r>
            <a:r>
              <a:rPr lang="en-US" dirty="0" smtClean="0"/>
              <a:t> </a:t>
            </a:r>
            <a:r>
              <a:rPr lang="en-US" dirty="0" err="1" smtClean="0"/>
              <a:t>semestralmente</a:t>
            </a:r>
            <a:r>
              <a:rPr lang="en-US" dirty="0" smtClean="0"/>
              <a:t>, en </a:t>
            </a:r>
            <a:r>
              <a:rPr lang="en-US" dirty="0" err="1" smtClean="0"/>
              <a:t>promedio</a:t>
            </a:r>
            <a:r>
              <a:rPr lang="en-US" dirty="0" smtClean="0"/>
              <a:t>, un 8,53%</a:t>
            </a:r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16</a:t>
            </a:fld>
            <a:endParaRPr lang="es-CO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El plan de estudios del pregrado</a:t>
            </a:r>
            <a:endParaRPr lang="es-CO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17</a:t>
            </a:fld>
            <a:endParaRPr lang="es-CO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Marco legal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El </a:t>
            </a:r>
            <a:r>
              <a:rPr lang="en-US" dirty="0" err="1" smtClean="0"/>
              <a:t>régimen</a:t>
            </a:r>
            <a:r>
              <a:rPr lang="en-US" dirty="0" smtClean="0"/>
              <a:t> </a:t>
            </a:r>
            <a:r>
              <a:rPr lang="en-US" dirty="0" err="1" smtClean="0"/>
              <a:t>básico</a:t>
            </a:r>
            <a:r>
              <a:rPr lang="en-US" dirty="0" smtClean="0"/>
              <a:t> de la </a:t>
            </a:r>
            <a:r>
              <a:rPr lang="en-US" dirty="0" err="1" smtClean="0"/>
              <a:t>profesión</a:t>
            </a:r>
            <a:r>
              <a:rPr lang="en-US" dirty="0" smtClean="0"/>
              <a:t> </a:t>
            </a:r>
            <a:r>
              <a:rPr lang="en-US" dirty="0" err="1" smtClean="0"/>
              <a:t>contable</a:t>
            </a:r>
            <a:r>
              <a:rPr lang="en-US" dirty="0" smtClean="0"/>
              <a:t> en Colombia </a:t>
            </a:r>
            <a:r>
              <a:rPr lang="en-US" dirty="0" err="1" smtClean="0"/>
              <a:t>está</a:t>
            </a:r>
            <a:r>
              <a:rPr lang="en-US" dirty="0" smtClean="0"/>
              <a:t> </a:t>
            </a:r>
            <a:r>
              <a:rPr lang="en-US" dirty="0" err="1" smtClean="0"/>
              <a:t>contenido</a:t>
            </a:r>
            <a:r>
              <a:rPr lang="en-US" dirty="0" smtClean="0"/>
              <a:t> en la </a:t>
            </a:r>
            <a:r>
              <a:rPr lang="en-US" dirty="0" err="1" smtClean="0"/>
              <a:t>Ley</a:t>
            </a:r>
            <a:r>
              <a:rPr lang="en-US" dirty="0" smtClean="0"/>
              <a:t> 43 de 1990</a:t>
            </a:r>
          </a:p>
          <a:p>
            <a:r>
              <a:rPr lang="en-US" dirty="0" smtClean="0"/>
              <a:t>Los </a:t>
            </a:r>
            <a:r>
              <a:rPr lang="en-US" dirty="0" err="1" smtClean="0"/>
              <a:t>requisitos</a:t>
            </a:r>
            <a:r>
              <a:rPr lang="en-US" dirty="0" smtClean="0"/>
              <a:t> </a:t>
            </a:r>
            <a:r>
              <a:rPr lang="en-US" dirty="0" err="1" smtClean="0"/>
              <a:t>mínimos</a:t>
            </a:r>
            <a:r>
              <a:rPr lang="en-US" dirty="0" smtClean="0"/>
              <a:t> de la </a:t>
            </a:r>
            <a:r>
              <a:rPr lang="en-US" dirty="0" err="1" smtClean="0"/>
              <a:t>formación</a:t>
            </a:r>
            <a:r>
              <a:rPr lang="en-US" dirty="0" smtClean="0"/>
              <a:t> </a:t>
            </a:r>
            <a:r>
              <a:rPr lang="en-US" dirty="0" err="1" smtClean="0"/>
              <a:t>profesional</a:t>
            </a:r>
            <a:r>
              <a:rPr lang="en-US" dirty="0" smtClean="0"/>
              <a:t> (</a:t>
            </a:r>
            <a:r>
              <a:rPr lang="en-US" dirty="0" err="1" smtClean="0"/>
              <a:t>pregrado</a:t>
            </a:r>
            <a:r>
              <a:rPr lang="en-US" dirty="0" smtClean="0"/>
              <a:t> </a:t>
            </a:r>
            <a:r>
              <a:rPr lang="en-US" dirty="0" err="1" smtClean="0"/>
              <a:t>universitario</a:t>
            </a:r>
            <a:r>
              <a:rPr lang="en-US" dirty="0" smtClean="0"/>
              <a:t>) </a:t>
            </a:r>
            <a:r>
              <a:rPr lang="en-US" dirty="0" err="1" smtClean="0"/>
              <a:t>pueden</a:t>
            </a:r>
            <a:r>
              <a:rPr lang="en-US" dirty="0" smtClean="0"/>
              <a:t> verse en la </a:t>
            </a:r>
            <a:r>
              <a:rPr lang="en-US" dirty="0" err="1" smtClean="0"/>
              <a:t>Resolución</a:t>
            </a:r>
            <a:r>
              <a:rPr lang="en-US" dirty="0" smtClean="0"/>
              <a:t> </a:t>
            </a:r>
            <a:r>
              <a:rPr lang="en-US" dirty="0" err="1" smtClean="0"/>
              <a:t>número</a:t>
            </a:r>
            <a:r>
              <a:rPr lang="en-US" dirty="0" smtClean="0"/>
              <a:t> 3459 de 2003 </a:t>
            </a:r>
            <a:r>
              <a:rPr lang="en-US" dirty="0" err="1" smtClean="0"/>
              <a:t>expedida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el </a:t>
            </a:r>
            <a:r>
              <a:rPr lang="en-US" dirty="0" err="1" smtClean="0"/>
              <a:t>Ministerio</a:t>
            </a:r>
            <a:r>
              <a:rPr lang="en-US" dirty="0" smtClean="0"/>
              <a:t> de </a:t>
            </a:r>
            <a:r>
              <a:rPr lang="en-US" dirty="0" err="1" smtClean="0"/>
              <a:t>Educación</a:t>
            </a:r>
            <a:r>
              <a:rPr lang="en-US" dirty="0" smtClean="0"/>
              <a:t> </a:t>
            </a:r>
            <a:r>
              <a:rPr lang="en-US" dirty="0" err="1" smtClean="0"/>
              <a:t>Nacional</a:t>
            </a:r>
            <a:endParaRPr lang="en-US" dirty="0" smtClean="0"/>
          </a:p>
          <a:p>
            <a:r>
              <a:rPr lang="en-US" dirty="0" smtClean="0"/>
              <a:t>Los </a:t>
            </a:r>
            <a:r>
              <a:rPr lang="en-US" dirty="0" err="1" smtClean="0"/>
              <a:t>exámenes</a:t>
            </a:r>
            <a:r>
              <a:rPr lang="en-US" dirty="0" smtClean="0"/>
              <a:t> de Estado de la </a:t>
            </a:r>
            <a:r>
              <a:rPr lang="en-US" dirty="0" err="1" smtClean="0"/>
              <a:t>calidad</a:t>
            </a:r>
            <a:r>
              <a:rPr lang="en-US" dirty="0" smtClean="0"/>
              <a:t> de la </a:t>
            </a:r>
            <a:r>
              <a:rPr lang="en-US" dirty="0" err="1" smtClean="0"/>
              <a:t>educación</a:t>
            </a:r>
            <a:r>
              <a:rPr lang="en-US" dirty="0" smtClean="0"/>
              <a:t> superior en </a:t>
            </a:r>
            <a:r>
              <a:rPr lang="en-US" dirty="0" err="1" smtClean="0"/>
              <a:t>Contaduría</a:t>
            </a:r>
            <a:r>
              <a:rPr lang="en-US" dirty="0" smtClean="0"/>
              <a:t> (</a:t>
            </a:r>
            <a:r>
              <a:rPr lang="en-US" cap="small" dirty="0" err="1" smtClean="0"/>
              <a:t>ecaes</a:t>
            </a:r>
            <a:r>
              <a:rPr lang="en-US" dirty="0" smtClean="0"/>
              <a:t>) </a:t>
            </a:r>
            <a:r>
              <a:rPr lang="en-US" dirty="0" err="1" smtClean="0"/>
              <a:t>responden</a:t>
            </a:r>
            <a:r>
              <a:rPr lang="en-US" dirty="0" smtClean="0"/>
              <a:t> a un Marco de </a:t>
            </a:r>
            <a:r>
              <a:rPr lang="en-US" dirty="0" err="1" smtClean="0"/>
              <a:t>fundamentación</a:t>
            </a:r>
            <a:r>
              <a:rPr lang="en-US" dirty="0" smtClean="0"/>
              <a:t> de la </a:t>
            </a:r>
            <a:r>
              <a:rPr lang="en-US" dirty="0" err="1" smtClean="0"/>
              <a:t>prueba</a:t>
            </a:r>
            <a:r>
              <a:rPr lang="en-US" dirty="0" smtClean="0"/>
              <a:t> </a:t>
            </a:r>
            <a:r>
              <a:rPr lang="en-US" dirty="0" err="1" smtClean="0"/>
              <a:t>divulgado</a:t>
            </a:r>
            <a:r>
              <a:rPr lang="en-US" dirty="0" smtClean="0"/>
              <a:t> en el </a:t>
            </a:r>
            <a:r>
              <a:rPr lang="en-US" dirty="0" err="1" smtClean="0"/>
              <a:t>año</a:t>
            </a:r>
            <a:r>
              <a:rPr lang="en-US" dirty="0" smtClean="0"/>
              <a:t> 2004</a:t>
            </a:r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18</a:t>
            </a:fld>
            <a:endParaRPr lang="es-CO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libros</a:t>
            </a:r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19</a:t>
            </a:fld>
            <a:endParaRPr lang="es-CO"/>
          </a:p>
        </p:txBody>
      </p:sp>
      <p:pic>
        <p:nvPicPr>
          <p:cNvPr id="6" name="5 Marcador de contenido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428736"/>
            <a:ext cx="8286808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2214554"/>
            <a:ext cx="7772400" cy="1957401"/>
          </a:xfrm>
        </p:spPr>
        <p:txBody>
          <a:bodyPr>
            <a:normAutofit/>
          </a:bodyPr>
          <a:lstStyle/>
          <a:p>
            <a:r>
              <a:rPr lang="es-CO" b="1" cap="all" dirty="0"/>
              <a:t>Los retos que la profesión contable colombiana le plantea a su </a:t>
            </a:r>
            <a:r>
              <a:rPr lang="es-CO" b="1" cap="all" dirty="0" smtClean="0"/>
              <a:t>academia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143108" y="5286388"/>
            <a:ext cx="6400800" cy="614370"/>
          </a:xfrm>
        </p:spPr>
        <p:txBody>
          <a:bodyPr/>
          <a:lstStyle/>
          <a:p>
            <a:pPr algn="r"/>
            <a:r>
              <a:rPr lang="es-CO" cap="small" dirty="0"/>
              <a:t>Hernando Bermúdez Gómez</a:t>
            </a:r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repeatCount="indefinite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internet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Septiembre</a:t>
            </a:r>
            <a:r>
              <a:rPr lang="en-US" dirty="0" smtClean="0"/>
              <a:t> 30 de 2008</a:t>
            </a:r>
          </a:p>
          <a:p>
            <a:pPr lvl="1"/>
            <a:r>
              <a:rPr lang="en-US" dirty="0" smtClean="0"/>
              <a:t>1,97 </a:t>
            </a:r>
            <a:r>
              <a:rPr lang="en-US" dirty="0" err="1" smtClean="0"/>
              <a:t>millones</a:t>
            </a:r>
            <a:r>
              <a:rPr lang="en-US" dirty="0" smtClean="0"/>
              <a:t> de </a:t>
            </a:r>
            <a:r>
              <a:rPr lang="en-US" dirty="0" err="1" smtClean="0"/>
              <a:t>conexiones</a:t>
            </a:r>
            <a:r>
              <a:rPr lang="en-US" dirty="0" smtClean="0"/>
              <a:t> a Internet</a:t>
            </a:r>
          </a:p>
          <a:p>
            <a:pPr lvl="1"/>
            <a:r>
              <a:rPr lang="en-US" dirty="0" err="1" smtClean="0"/>
              <a:t>Crecimiento</a:t>
            </a:r>
            <a:r>
              <a:rPr lang="en-US" dirty="0" smtClean="0"/>
              <a:t> del 11% en el </a:t>
            </a:r>
            <a:r>
              <a:rPr lang="en-US" dirty="0" err="1" smtClean="0"/>
              <a:t>tercer</a:t>
            </a:r>
            <a:r>
              <a:rPr lang="en-US" dirty="0" smtClean="0"/>
              <a:t>  </a:t>
            </a:r>
            <a:r>
              <a:rPr lang="en-US" dirty="0" err="1" smtClean="0"/>
              <a:t>trimestre</a:t>
            </a:r>
            <a:r>
              <a:rPr lang="en-US" dirty="0" smtClean="0"/>
              <a:t> de 2008</a:t>
            </a:r>
          </a:p>
          <a:p>
            <a:pPr lvl="1"/>
            <a:r>
              <a:rPr lang="en-US" dirty="0" smtClean="0"/>
              <a:t>1,78 </a:t>
            </a:r>
            <a:r>
              <a:rPr lang="en-US" dirty="0" err="1" smtClean="0"/>
              <a:t>millones</a:t>
            </a:r>
            <a:r>
              <a:rPr lang="en-US" dirty="0" smtClean="0"/>
              <a:t> </a:t>
            </a:r>
            <a:r>
              <a:rPr lang="en-US" dirty="0" err="1" smtClean="0"/>
              <a:t>pertenecen</a:t>
            </a:r>
            <a:r>
              <a:rPr lang="en-US" dirty="0" smtClean="0"/>
              <a:t> a Internet </a:t>
            </a:r>
            <a:r>
              <a:rPr lang="en-US" dirty="0" err="1" smtClean="0"/>
              <a:t>dedicado</a:t>
            </a:r>
            <a:endParaRPr lang="en-US" dirty="0" smtClean="0"/>
          </a:p>
          <a:p>
            <a:pPr lvl="1"/>
            <a:r>
              <a:rPr lang="en-US" dirty="0" smtClean="0"/>
              <a:t>Las </a:t>
            </a:r>
            <a:r>
              <a:rPr lang="en-US" dirty="0" err="1" smtClean="0"/>
              <a:t>conexiones</a:t>
            </a:r>
            <a:r>
              <a:rPr lang="en-US" dirty="0" smtClean="0"/>
              <a:t> </a:t>
            </a:r>
            <a:r>
              <a:rPr lang="en-US" dirty="0" err="1" smtClean="0"/>
              <a:t>conmutadas</a:t>
            </a:r>
            <a:r>
              <a:rPr lang="en-US" dirty="0" smtClean="0"/>
              <a:t> </a:t>
            </a:r>
            <a:r>
              <a:rPr lang="en-US" dirty="0" err="1" smtClean="0"/>
              <a:t>crecieron</a:t>
            </a:r>
            <a:r>
              <a:rPr lang="en-US" dirty="0" smtClean="0"/>
              <a:t> 0,6% en el </a:t>
            </a:r>
            <a:r>
              <a:rPr lang="en-US" dirty="0" err="1" smtClean="0"/>
              <a:t>tercer</a:t>
            </a:r>
            <a:r>
              <a:rPr lang="en-US" dirty="0" smtClean="0"/>
              <a:t> </a:t>
            </a:r>
            <a:r>
              <a:rPr lang="en-US" dirty="0" err="1" smtClean="0"/>
              <a:t>trimestre</a:t>
            </a:r>
            <a:r>
              <a:rPr lang="en-US" dirty="0" smtClean="0"/>
              <a:t>, </a:t>
            </a:r>
            <a:r>
              <a:rPr lang="en-US" dirty="0" err="1" smtClean="0"/>
              <a:t>alcanzando</a:t>
            </a:r>
            <a:r>
              <a:rPr lang="en-US" dirty="0" smtClean="0"/>
              <a:t> los 191 mil </a:t>
            </a:r>
            <a:r>
              <a:rPr lang="en-US" dirty="0" err="1" smtClean="0"/>
              <a:t>suscriptores</a:t>
            </a:r>
            <a:endParaRPr lang="en-US" dirty="0" smtClean="0"/>
          </a:p>
          <a:p>
            <a:r>
              <a:rPr lang="en-US" dirty="0" smtClean="0"/>
              <a:t>La </a:t>
            </a:r>
            <a:r>
              <a:rPr lang="en-US" dirty="0" err="1" smtClean="0"/>
              <a:t>penetración</a:t>
            </a:r>
            <a:r>
              <a:rPr lang="en-US" dirty="0" smtClean="0"/>
              <a:t> de </a:t>
            </a:r>
            <a:r>
              <a:rPr lang="en-US" dirty="0" err="1" smtClean="0"/>
              <a:t>usuarios</a:t>
            </a:r>
            <a:r>
              <a:rPr lang="en-US" dirty="0" smtClean="0"/>
              <a:t> de </a:t>
            </a:r>
            <a:r>
              <a:rPr lang="en-US" dirty="0" err="1" smtClean="0"/>
              <a:t>computadores</a:t>
            </a:r>
            <a:r>
              <a:rPr lang="en-US" dirty="0" smtClean="0"/>
              <a:t> con </a:t>
            </a:r>
            <a:r>
              <a:rPr lang="en-US" dirty="0" err="1" smtClean="0"/>
              <a:t>corte</a:t>
            </a:r>
            <a:r>
              <a:rPr lang="en-US" dirty="0" smtClean="0"/>
              <a:t> a </a:t>
            </a:r>
            <a:r>
              <a:rPr lang="en-US" dirty="0" err="1" smtClean="0"/>
              <a:t>octubre</a:t>
            </a:r>
            <a:r>
              <a:rPr lang="en-US" dirty="0" smtClean="0"/>
              <a:t> 31 de 2008 era de 10,8%</a:t>
            </a:r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20</a:t>
            </a:fld>
            <a:endParaRPr lang="es-CO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21</a:t>
            </a:fld>
            <a:endParaRPr lang="es-CO"/>
          </a:p>
        </p:txBody>
      </p:sp>
      <p:sp>
        <p:nvSpPr>
          <p:cNvPr id="5" name="4 Rectángulo"/>
          <p:cNvSpPr/>
          <p:nvPr/>
        </p:nvSpPr>
        <p:spPr>
          <a:xfrm>
            <a:off x="2357422" y="2571744"/>
            <a:ext cx="431400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9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MUNDO</a:t>
            </a:r>
            <a:endParaRPr lang="es-E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Instituciones de referencia</a:t>
            </a:r>
            <a:endParaRPr lang="es-CO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i="1" dirty="0" err="1" smtClean="0"/>
              <a:t>Organización</a:t>
            </a:r>
            <a:r>
              <a:rPr lang="en-US" i="1" dirty="0" smtClean="0"/>
              <a:t> Mundial del </a:t>
            </a:r>
            <a:r>
              <a:rPr lang="en-US" i="1" dirty="0" err="1" smtClean="0"/>
              <a:t>Comercio</a:t>
            </a:r>
            <a:endParaRPr lang="en-US" i="1" dirty="0" smtClean="0"/>
          </a:p>
          <a:p>
            <a:pPr lvl="1"/>
            <a:r>
              <a:rPr lang="en-US" cap="small" dirty="0" err="1" smtClean="0"/>
              <a:t>servicios</a:t>
            </a:r>
            <a:r>
              <a:rPr lang="en-US" cap="small" dirty="0" smtClean="0"/>
              <a:t> de </a:t>
            </a:r>
            <a:r>
              <a:rPr lang="en-US" cap="small" dirty="0" err="1" smtClean="0"/>
              <a:t>contabilidad</a:t>
            </a:r>
            <a:endParaRPr lang="en-US" cap="small" dirty="0" smtClean="0"/>
          </a:p>
          <a:p>
            <a:r>
              <a:rPr lang="en-US" i="1" dirty="0" err="1" smtClean="0"/>
              <a:t>Comisión</a:t>
            </a:r>
            <a:r>
              <a:rPr lang="en-US" i="1" dirty="0" smtClean="0"/>
              <a:t> </a:t>
            </a:r>
            <a:r>
              <a:rPr lang="en-US" i="1" dirty="0" err="1" smtClean="0"/>
              <a:t>Europea</a:t>
            </a:r>
            <a:endParaRPr lang="en-US" i="1" dirty="0" smtClean="0"/>
          </a:p>
          <a:p>
            <a:pPr lvl="1"/>
            <a:r>
              <a:rPr lang="en-US" cap="small" dirty="0" smtClean="0"/>
              <a:t>a study on systems of civil liability of statutory auditors in the context of a single market for auditing services in the </a:t>
            </a:r>
            <a:r>
              <a:rPr lang="en-US" cap="small" dirty="0" err="1" smtClean="0"/>
              <a:t>european</a:t>
            </a:r>
            <a:r>
              <a:rPr lang="en-US" cap="small" dirty="0" smtClean="0"/>
              <a:t> union</a:t>
            </a:r>
            <a:endParaRPr lang="en-US" i="1" dirty="0" smtClean="0"/>
          </a:p>
          <a:p>
            <a:r>
              <a:rPr lang="en-US" i="1" dirty="0" err="1" smtClean="0"/>
              <a:t>Federación</a:t>
            </a:r>
            <a:r>
              <a:rPr lang="en-US" i="1" dirty="0" smtClean="0"/>
              <a:t> de </a:t>
            </a:r>
            <a:r>
              <a:rPr lang="en-US" i="1" dirty="0" err="1" smtClean="0"/>
              <a:t>Expertos</a:t>
            </a:r>
            <a:r>
              <a:rPr lang="en-US" i="1" dirty="0" smtClean="0"/>
              <a:t> </a:t>
            </a:r>
            <a:r>
              <a:rPr lang="en-US" i="1" dirty="0" err="1" smtClean="0"/>
              <a:t>Europeos</a:t>
            </a:r>
            <a:endParaRPr lang="en-US" i="1" dirty="0" smtClean="0"/>
          </a:p>
          <a:p>
            <a:pPr lvl="1"/>
            <a:r>
              <a:rPr lang="en-US" cap="small" dirty="0" smtClean="0"/>
              <a:t>education of statutory auditors</a:t>
            </a:r>
          </a:p>
          <a:p>
            <a:pPr lvl="1"/>
            <a:r>
              <a:rPr lang="en-US" cap="small" dirty="0" smtClean="0"/>
              <a:t>continuous professional education in the </a:t>
            </a:r>
            <a:r>
              <a:rPr lang="en-US" cap="small" dirty="0" err="1" smtClean="0"/>
              <a:t>european</a:t>
            </a:r>
            <a:r>
              <a:rPr lang="en-US" cap="small" dirty="0" smtClean="0"/>
              <a:t> accountancy profession a survey of current practices</a:t>
            </a:r>
          </a:p>
          <a:p>
            <a:pPr lvl="1"/>
            <a:r>
              <a:rPr lang="en-US" cap="small" dirty="0" smtClean="0"/>
              <a:t>trans-national </a:t>
            </a:r>
            <a:r>
              <a:rPr lang="en-US" cap="small" dirty="0" err="1" smtClean="0"/>
              <a:t>organisations</a:t>
            </a:r>
            <a:r>
              <a:rPr lang="en-US" cap="small" dirty="0" smtClean="0"/>
              <a:t> and practices within the accountancy profession</a:t>
            </a:r>
          </a:p>
          <a:p>
            <a:pPr lvl="1"/>
            <a:r>
              <a:rPr lang="en-US" cap="small" dirty="0" smtClean="0"/>
              <a:t>practical experience in education of professional accountants</a:t>
            </a:r>
            <a:endParaRPr lang="en-US" i="1" dirty="0" smtClean="0"/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22</a:t>
            </a:fld>
            <a:endParaRPr lang="es-CO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Instituciones de referencia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 smtClean="0"/>
              <a:t>American Accounting Association</a:t>
            </a:r>
          </a:p>
          <a:p>
            <a:pPr lvl="1"/>
            <a:r>
              <a:rPr lang="en-US" cap="small" dirty="0" smtClean="0"/>
              <a:t>accounting faculty in </a:t>
            </a:r>
            <a:r>
              <a:rPr lang="en-US" cap="small" dirty="0" err="1" smtClean="0"/>
              <a:t>u.s</a:t>
            </a:r>
            <a:r>
              <a:rPr lang="en-US" cap="small" dirty="0" smtClean="0"/>
              <a:t>. colleges and universities: status and trends</a:t>
            </a:r>
            <a:r>
              <a:rPr lang="en-US" dirty="0" smtClean="0"/>
              <a:t>, </a:t>
            </a:r>
            <a:r>
              <a:rPr lang="en-US" sz="2200" cap="small" dirty="0" smtClean="0"/>
              <a:t>1993–2004</a:t>
            </a:r>
            <a:endParaRPr lang="en-US" cap="small" dirty="0" smtClean="0"/>
          </a:p>
          <a:p>
            <a:pPr lvl="1"/>
            <a:r>
              <a:rPr lang="en-US" cap="small" dirty="0" smtClean="0"/>
              <a:t>accounting doctoral scholars program</a:t>
            </a:r>
          </a:p>
          <a:p>
            <a:pPr lvl="1"/>
            <a:r>
              <a:rPr lang="en-US" cap="small" dirty="0" smtClean="0"/>
              <a:t>trends in non-tenure-eligible accounting faculty, </a:t>
            </a:r>
            <a:r>
              <a:rPr lang="en-US" sz="2200" cap="small" dirty="0" smtClean="0"/>
              <a:t>1993–2004</a:t>
            </a:r>
            <a:endParaRPr lang="en-US" i="1" cap="small" dirty="0" smtClean="0"/>
          </a:p>
          <a:p>
            <a:r>
              <a:rPr lang="en-US" i="1" dirty="0" err="1" smtClean="0"/>
              <a:t>Federación</a:t>
            </a:r>
            <a:r>
              <a:rPr lang="en-US" i="1" dirty="0" smtClean="0"/>
              <a:t> </a:t>
            </a:r>
            <a:r>
              <a:rPr lang="en-US" i="1" dirty="0" err="1" smtClean="0"/>
              <a:t>Internacional</a:t>
            </a:r>
            <a:r>
              <a:rPr lang="en-US" i="1" dirty="0" smtClean="0"/>
              <a:t> de Contadores </a:t>
            </a:r>
            <a:r>
              <a:rPr lang="en-US" i="1" dirty="0" err="1" smtClean="0"/>
              <a:t>Públicos</a:t>
            </a:r>
            <a:endParaRPr lang="en-US" i="1" dirty="0" smtClean="0"/>
          </a:p>
          <a:p>
            <a:pPr lvl="1"/>
            <a:r>
              <a:rPr lang="en-US" cap="small" dirty="0" smtClean="0"/>
              <a:t>international education standards (</a:t>
            </a:r>
            <a:r>
              <a:rPr lang="en-US" cap="small" dirty="0" err="1" smtClean="0"/>
              <a:t>iess</a:t>
            </a:r>
            <a:r>
              <a:rPr lang="en-US" cap="small" dirty="0" smtClean="0"/>
              <a:t>)</a:t>
            </a:r>
          </a:p>
          <a:p>
            <a:pPr lvl="1"/>
            <a:r>
              <a:rPr lang="en-US" cap="small" dirty="0" smtClean="0"/>
              <a:t>international education practice statements </a:t>
            </a:r>
            <a:r>
              <a:rPr lang="en-US" dirty="0" smtClean="0"/>
              <a:t>(</a:t>
            </a:r>
            <a:r>
              <a:rPr lang="en-US" dirty="0" err="1" smtClean="0"/>
              <a:t>iepss</a:t>
            </a:r>
            <a:r>
              <a:rPr lang="en-US" dirty="0" smtClean="0"/>
              <a:t>)</a:t>
            </a:r>
          </a:p>
          <a:p>
            <a:pPr lvl="1"/>
            <a:r>
              <a:rPr lang="en-US" cap="small" dirty="0" smtClean="0"/>
              <a:t>information papers</a:t>
            </a:r>
            <a:endParaRPr lang="en-US" i="1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23</a:t>
            </a:fld>
            <a:endParaRPr lang="es-CO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Instituciones de referencia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International Association for Accounting Education and Research</a:t>
            </a:r>
            <a:r>
              <a:rPr lang="en-US" dirty="0" smtClean="0"/>
              <a:t> (IAAER)</a:t>
            </a:r>
            <a:endParaRPr lang="es-CO" dirty="0" smtClean="0"/>
          </a:p>
          <a:p>
            <a:pPr lvl="1"/>
            <a:r>
              <a:rPr lang="en-US" i="1" cap="small" dirty="0" smtClean="0"/>
              <a:t>world congress of accounting educators and researchers</a:t>
            </a:r>
          </a:p>
          <a:p>
            <a:pPr lvl="1"/>
            <a:r>
              <a:rPr lang="en-US" i="1" cap="small" dirty="0" smtClean="0"/>
              <a:t>journal of international financial management and accounting</a:t>
            </a:r>
          </a:p>
          <a:p>
            <a:pPr lvl="1"/>
            <a:r>
              <a:rPr lang="en-US" i="1" cap="small" dirty="0" smtClean="0"/>
              <a:t>accounting education: an international journal</a:t>
            </a:r>
          </a:p>
          <a:p>
            <a:pPr lvl="1"/>
            <a:r>
              <a:rPr lang="en-US" cap="small" dirty="0" smtClean="0"/>
              <a:t>global code of ethics for accounting educators</a:t>
            </a:r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24</a:t>
            </a:fld>
            <a:endParaRPr lang="es-CO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Tabla de contenido</a:t>
            </a:r>
            <a:endParaRPr lang="es-CO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500034" y="2071678"/>
          <a:ext cx="8229600" cy="3114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25</a:t>
            </a:fld>
            <a:endParaRPr lang="es-CO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Experiencia</a:t>
            </a:r>
            <a:endParaRPr lang="es-CO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304800" y="1554162"/>
          <a:ext cx="8686800" cy="4660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26</a:t>
            </a:fld>
            <a:endParaRPr lang="es-CO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Antecedentes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La </a:t>
            </a:r>
            <a:r>
              <a:rPr lang="en-US" i="1" dirty="0" err="1" smtClean="0"/>
              <a:t>educación</a:t>
            </a:r>
            <a:r>
              <a:rPr lang="en-US" i="1" dirty="0" smtClean="0"/>
              <a:t> </a:t>
            </a:r>
            <a:r>
              <a:rPr lang="en-US" i="1" dirty="0" err="1" smtClean="0"/>
              <a:t>contable</a:t>
            </a:r>
            <a:r>
              <a:rPr lang="en-US" i="1" dirty="0" smtClean="0"/>
              <a:t> en Colombia, </a:t>
            </a:r>
            <a:r>
              <a:rPr lang="en-US" i="1" dirty="0" err="1" smtClean="0"/>
              <a:t>Reflexiones</a:t>
            </a:r>
            <a:r>
              <a:rPr lang="en-US" i="1" dirty="0" smtClean="0"/>
              <a:t> de </a:t>
            </a:r>
            <a:r>
              <a:rPr lang="en-US" i="1" dirty="0" err="1" smtClean="0"/>
              <a:t>cara</a:t>
            </a:r>
            <a:r>
              <a:rPr lang="en-US" i="1" dirty="0" smtClean="0"/>
              <a:t> al </a:t>
            </a:r>
            <a:r>
              <a:rPr lang="en-US" i="1" dirty="0" err="1" smtClean="0"/>
              <a:t>siglo</a:t>
            </a:r>
            <a:r>
              <a:rPr lang="en-US" i="1" dirty="0" smtClean="0"/>
              <a:t> XXI</a:t>
            </a:r>
            <a:r>
              <a:rPr lang="en-US" dirty="0" smtClean="0"/>
              <a:t> (1995)</a:t>
            </a:r>
          </a:p>
          <a:p>
            <a:r>
              <a:rPr lang="en-US" i="1" dirty="0" err="1" smtClean="0"/>
              <a:t>Questiones</a:t>
            </a:r>
            <a:r>
              <a:rPr lang="en-US" i="1" dirty="0" smtClean="0"/>
              <a:t> </a:t>
            </a:r>
            <a:r>
              <a:rPr lang="en-US" i="1" dirty="0" err="1" smtClean="0"/>
              <a:t>disputatae</a:t>
            </a:r>
            <a:r>
              <a:rPr lang="en-US" i="1" dirty="0" smtClean="0"/>
              <a:t> </a:t>
            </a:r>
            <a:r>
              <a:rPr lang="en-US" i="1" dirty="0" err="1" smtClean="0"/>
              <a:t>sobre</a:t>
            </a:r>
            <a:r>
              <a:rPr lang="en-US" i="1" dirty="0" smtClean="0"/>
              <a:t> la </a:t>
            </a:r>
            <a:r>
              <a:rPr lang="en-US" i="1" dirty="0" err="1" smtClean="0"/>
              <a:t>educación</a:t>
            </a:r>
            <a:r>
              <a:rPr lang="en-US" i="1" dirty="0" smtClean="0"/>
              <a:t> </a:t>
            </a:r>
            <a:r>
              <a:rPr lang="en-US" i="1" dirty="0" err="1" smtClean="0"/>
              <a:t>universitaria</a:t>
            </a:r>
            <a:r>
              <a:rPr lang="en-US" i="1" dirty="0" smtClean="0"/>
              <a:t> </a:t>
            </a:r>
            <a:r>
              <a:rPr lang="en-US" i="1" dirty="0" err="1" smtClean="0"/>
              <a:t>contable</a:t>
            </a:r>
            <a:r>
              <a:rPr lang="en-US" i="1" dirty="0" smtClean="0"/>
              <a:t> </a:t>
            </a:r>
            <a:r>
              <a:rPr lang="en-US" i="1" dirty="0" err="1" smtClean="0"/>
              <a:t>colombiana</a:t>
            </a:r>
            <a:r>
              <a:rPr lang="en-US" i="1" dirty="0" smtClean="0"/>
              <a:t> en el 2003</a:t>
            </a:r>
            <a:r>
              <a:rPr lang="en-US" dirty="0" smtClean="0"/>
              <a:t> (2003)</a:t>
            </a:r>
          </a:p>
          <a:p>
            <a:r>
              <a:rPr lang="es-CO" i="1" dirty="0" smtClean="0"/>
              <a:t>La formación de los revisores fiscales: reflexiones a partir de la historia de la legislación docente colombiana </a:t>
            </a:r>
            <a:r>
              <a:rPr lang="es-CO" dirty="0" smtClean="0"/>
              <a:t>(2008)</a:t>
            </a:r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27</a:t>
            </a:fld>
            <a:endParaRPr lang="es-CO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regulación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Proyectos  en trámite</a:t>
            </a:r>
          </a:p>
          <a:p>
            <a:pPr lvl="1"/>
            <a:r>
              <a:rPr lang="es-CO" dirty="0" smtClean="0"/>
              <a:t>Normas de contabilidad y aseguramiento</a:t>
            </a:r>
          </a:p>
          <a:p>
            <a:pPr lvl="1"/>
            <a:r>
              <a:rPr lang="es-CO" dirty="0" smtClean="0"/>
              <a:t>Revisoría Fiscal</a:t>
            </a:r>
          </a:p>
          <a:p>
            <a:pPr lvl="1"/>
            <a:r>
              <a:rPr lang="es-CO" dirty="0" smtClean="0"/>
              <a:t>Colegio de Contadores</a:t>
            </a:r>
          </a:p>
          <a:p>
            <a:r>
              <a:rPr lang="es-CO" dirty="0" smtClean="0"/>
              <a:t>Dificultades de los proyectos: Desunión profesional</a:t>
            </a:r>
          </a:p>
          <a:p>
            <a:r>
              <a:rPr lang="es-CO" dirty="0" smtClean="0"/>
              <a:t>Impacto regulador de la ley </a:t>
            </a:r>
            <a:r>
              <a:rPr lang="es-CO" cap="small" dirty="0" err="1" smtClean="0"/>
              <a:t>sox</a:t>
            </a:r>
            <a:endParaRPr lang="es-CO" cap="small" dirty="0" smtClean="0"/>
          </a:p>
          <a:p>
            <a:r>
              <a:rPr lang="es-CO" dirty="0" smtClean="0"/>
              <a:t>Adopción y observancia de un </a:t>
            </a:r>
            <a:r>
              <a:rPr lang="es-CO" i="1" dirty="0" smtClean="0"/>
              <a:t>debido proceso</a:t>
            </a:r>
            <a:endParaRPr lang="es-CO" i="1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28</a:t>
            </a:fld>
            <a:endParaRPr lang="es-CO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Estudiantes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2143116"/>
            <a:ext cx="8686800" cy="3017846"/>
          </a:xfrm>
        </p:spPr>
        <p:txBody>
          <a:bodyPr>
            <a:normAutofit/>
          </a:bodyPr>
          <a:lstStyle/>
          <a:p>
            <a:r>
              <a:rPr lang="es-CO" dirty="0" smtClean="0"/>
              <a:t>Recuperación de la demanda. Impulso gubernamental</a:t>
            </a:r>
          </a:p>
          <a:p>
            <a:r>
              <a:rPr lang="es-CO" dirty="0" smtClean="0"/>
              <a:t>Cambios de edad: aumento de los jóvenes en el pregrado.</a:t>
            </a:r>
          </a:p>
          <a:p>
            <a:r>
              <a:rPr lang="es-CO" dirty="0" smtClean="0"/>
              <a:t>Aumento de las estudiantes mujeres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29</a:t>
            </a:fld>
            <a:endParaRPr lang="es-CO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Proemio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Alegría y gratitud por su presencia en esta casa</a:t>
            </a:r>
          </a:p>
          <a:p>
            <a:r>
              <a:rPr lang="es-CO" dirty="0" smtClean="0"/>
              <a:t>Recordamos hoy que el 20 de marzo de 1602 se fundó la Compañía Holandesa de las Indias Orientales, la cual originó la primera bolsa de valores del mundo, la de </a:t>
            </a:r>
            <a:r>
              <a:rPr lang="es-CO" dirty="0" err="1" smtClean="0"/>
              <a:t>Amsterdam</a:t>
            </a:r>
            <a:r>
              <a:rPr lang="es-CO" dirty="0" smtClean="0"/>
              <a:t> </a:t>
            </a:r>
          </a:p>
          <a:p>
            <a:r>
              <a:rPr lang="es-CO" dirty="0" smtClean="0"/>
              <a:t>Esta no es una </a:t>
            </a:r>
            <a:r>
              <a:rPr lang="es-CO" i="1" dirty="0" err="1" smtClean="0"/>
              <a:t>lectio</a:t>
            </a:r>
            <a:r>
              <a:rPr lang="es-CO" i="1" dirty="0" smtClean="0"/>
              <a:t>. </a:t>
            </a:r>
            <a:r>
              <a:rPr lang="es-CO" dirty="0" smtClean="0"/>
              <a:t>Es una </a:t>
            </a:r>
            <a:r>
              <a:rPr lang="es-CO" i="1" dirty="0" err="1" smtClean="0"/>
              <a:t>opinio</a:t>
            </a:r>
            <a:endParaRPr lang="es-CO" i="1" dirty="0" smtClean="0"/>
          </a:p>
          <a:p>
            <a:r>
              <a:rPr lang="es-CO" dirty="0" smtClean="0"/>
              <a:t>Las fuentes citadas se mencionan en el ensayo que se titula como esta presentación</a:t>
            </a:r>
          </a:p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Estudiantes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2214554"/>
            <a:ext cx="8686800" cy="2874970"/>
          </a:xfrm>
        </p:spPr>
        <p:txBody>
          <a:bodyPr>
            <a:normAutofit/>
          </a:bodyPr>
          <a:lstStyle/>
          <a:p>
            <a:r>
              <a:rPr lang="es-CO" dirty="0" smtClean="0"/>
              <a:t>Oscilación de la demanda de programas de posgrado. Los mayores de vuelta a las aulas</a:t>
            </a:r>
          </a:p>
          <a:p>
            <a:r>
              <a:rPr lang="es-CO" dirty="0" smtClean="0"/>
              <a:t>El vector del trabajo: interés por lo tributario</a:t>
            </a:r>
          </a:p>
          <a:p>
            <a:r>
              <a:rPr lang="es-CO" dirty="0" smtClean="0"/>
              <a:t>Esfuerzo de los que trabajan y estudian, oportunidades de los que sólo estudian</a:t>
            </a:r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30</a:t>
            </a:fld>
            <a:endParaRPr lang="es-CO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profesores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Están ocurriendo cambios generacionales</a:t>
            </a:r>
          </a:p>
          <a:p>
            <a:r>
              <a:rPr lang="es-CO" dirty="0" smtClean="0"/>
              <a:t>Los profesores de cátedra siguen siendo claves</a:t>
            </a:r>
          </a:p>
          <a:p>
            <a:r>
              <a:rPr lang="es-CO" dirty="0" smtClean="0"/>
              <a:t>Aumentan los profesores con certificaciones internacionales o trabajando en el exterior</a:t>
            </a:r>
          </a:p>
          <a:p>
            <a:r>
              <a:rPr lang="es-CO" dirty="0" smtClean="0"/>
              <a:t>El empleo impide enseñar</a:t>
            </a:r>
          </a:p>
          <a:p>
            <a:r>
              <a:rPr lang="es-CO" dirty="0" smtClean="0"/>
              <a:t>Hay que aprovechar los pensionados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31</a:t>
            </a:fld>
            <a:endParaRPr lang="es-CO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profesores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2428868"/>
            <a:ext cx="8686800" cy="2589218"/>
          </a:xfrm>
        </p:spPr>
        <p:txBody>
          <a:bodyPr>
            <a:normAutofit/>
          </a:bodyPr>
          <a:lstStyle/>
          <a:p>
            <a:r>
              <a:rPr lang="es-CO" dirty="0" smtClean="0"/>
              <a:t>Seguimos enseñando sin saber enseñar</a:t>
            </a:r>
          </a:p>
          <a:p>
            <a:r>
              <a:rPr lang="es-CO" dirty="0" smtClean="0"/>
              <a:t>Aumentan los profesores de planta</a:t>
            </a:r>
          </a:p>
          <a:p>
            <a:r>
              <a:rPr lang="es-CO" dirty="0" smtClean="0"/>
              <a:t>Implantación de concursos y reglamentos</a:t>
            </a:r>
          </a:p>
          <a:p>
            <a:r>
              <a:rPr lang="es-CO" dirty="0" smtClean="0"/>
              <a:t>El sueño: las redes de profesores</a:t>
            </a:r>
          </a:p>
          <a:p>
            <a:endParaRPr lang="es-CO" dirty="0" smtClean="0"/>
          </a:p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32</a:t>
            </a:fld>
            <a:endParaRPr lang="es-CO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gestión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CO" dirty="0" smtClean="0"/>
              <a:t>Empuje de las políticas estatales para la calidad</a:t>
            </a:r>
          </a:p>
          <a:p>
            <a:r>
              <a:rPr lang="es-CO" dirty="0" smtClean="0"/>
              <a:t>Crecimiento de los grupos de investigación y las revistas académicas</a:t>
            </a:r>
          </a:p>
          <a:p>
            <a:r>
              <a:rPr lang="es-CO" dirty="0" smtClean="0"/>
              <a:t>Las leyes nos están uniformando</a:t>
            </a:r>
          </a:p>
          <a:p>
            <a:r>
              <a:rPr lang="es-CO" dirty="0" smtClean="0"/>
              <a:t>Cambian y cambian los currículos. Se hacen “flexibles”</a:t>
            </a:r>
          </a:p>
          <a:p>
            <a:r>
              <a:rPr lang="es-CO" dirty="0" smtClean="0"/>
              <a:t>La promesa: formación integral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33</a:t>
            </a:fld>
            <a:endParaRPr lang="es-CO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gestión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CO" dirty="0" smtClean="0"/>
              <a:t>Estamos lejos del resto del mundo</a:t>
            </a:r>
          </a:p>
          <a:p>
            <a:r>
              <a:rPr lang="es-CO" dirty="0" smtClean="0"/>
              <a:t>Lo virtual tratando de ganarle espacio a la cátedra tradicional</a:t>
            </a:r>
          </a:p>
          <a:p>
            <a:r>
              <a:rPr lang="es-CO" dirty="0" smtClean="0"/>
              <a:t>Sin lograr superar la memorización</a:t>
            </a:r>
          </a:p>
          <a:p>
            <a:r>
              <a:rPr lang="es-CO" dirty="0" smtClean="0"/>
              <a:t>Mostrando lo bueno, ocultando lo malo</a:t>
            </a:r>
          </a:p>
          <a:p>
            <a:r>
              <a:rPr lang="es-CO" dirty="0" smtClean="0"/>
              <a:t>Pertinencia hipotética: sin comprobación</a:t>
            </a:r>
          </a:p>
          <a:p>
            <a:r>
              <a:rPr lang="es-CO" dirty="0" smtClean="0"/>
              <a:t>Libro costoso, internet seductor</a:t>
            </a:r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34</a:t>
            </a:fld>
            <a:endParaRPr lang="es-CO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Tabla de contenido</a:t>
            </a:r>
            <a:endParaRPr lang="es-CO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500034" y="2071678"/>
          <a:ext cx="8229600" cy="3114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35</a:t>
            </a:fld>
            <a:endParaRPr lang="es-CO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Reflexión</a:t>
            </a:r>
            <a:endParaRPr lang="es-CO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304800" y="1554162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36</a:t>
            </a:fld>
            <a:endParaRPr lang="es-CO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Encuestar en lugar de imaginar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A los grandes interrogantes de la disciplina y la profesión, solemos responder desde nuestra baja atalaya</a:t>
            </a:r>
          </a:p>
          <a:p>
            <a:r>
              <a:rPr lang="es-CO" dirty="0" smtClean="0"/>
              <a:t>“Mi mundo” no es “el mundo”</a:t>
            </a:r>
          </a:p>
          <a:p>
            <a:r>
              <a:rPr lang="es-CO" dirty="0" smtClean="0"/>
              <a:t>Es necesario dejar de imaginar y recurrir a comprobaciones metodológicamente realizadas</a:t>
            </a:r>
          </a:p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37</a:t>
            </a:fld>
            <a:endParaRPr lang="es-CO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38</a:t>
            </a:fld>
            <a:endParaRPr lang="es-CO"/>
          </a:p>
        </p:txBody>
      </p:sp>
      <p:sp>
        <p:nvSpPr>
          <p:cNvPr id="5" name="4 Rectángulo"/>
          <p:cNvSpPr/>
          <p:nvPr/>
        </p:nvSpPr>
        <p:spPr>
          <a:xfrm>
            <a:off x="2357422" y="2571744"/>
            <a:ext cx="431400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9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MUNDO</a:t>
            </a:r>
            <a:endParaRPr lang="es-E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Fermín</a:t>
            </a:r>
            <a:r>
              <a:rPr lang="en-US" dirty="0" smtClean="0"/>
              <a:t> del Valle</a:t>
            </a:r>
            <a:endParaRPr lang="es-CO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CO" dirty="0" smtClean="0"/>
              <a:t>Alcanzar una completa convergencia mundial respecto de las normas internacionales de contabilidad y auditoría</a:t>
            </a:r>
          </a:p>
          <a:p>
            <a:r>
              <a:rPr lang="es-CO" dirty="0" smtClean="0"/>
              <a:t>Ocuparse de las necesidades de las pequeñas y medianas empresas y de las pequeñas y medianas prácticas contables</a:t>
            </a:r>
          </a:p>
          <a:p>
            <a:r>
              <a:rPr lang="es-CO" dirty="0" smtClean="0"/>
              <a:t>Promover la calidad en todas las áreas de la profesión</a:t>
            </a:r>
          </a:p>
          <a:p>
            <a:r>
              <a:rPr lang="es-CO" dirty="0" smtClean="0"/>
              <a:t>Responder a las demandas de cambio del mercado</a:t>
            </a:r>
          </a:p>
          <a:p>
            <a:r>
              <a:rPr lang="es-CO" dirty="0" smtClean="0"/>
              <a:t>Continuar satisfaciendo los compromisos con el interés público</a:t>
            </a:r>
            <a:endParaRPr lang="es-CO" dirty="0"/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39</a:t>
            </a:fld>
            <a:endParaRPr lang="es-CO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Tabla de contenido</a:t>
            </a:r>
            <a:endParaRPr lang="es-CO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500034" y="2071678"/>
          <a:ext cx="8229600" cy="3114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9EEFF26-11AA-453E-AD37-758E9A1CB8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F9EEFF26-11AA-453E-AD37-758E9A1CB8C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8C0AD27-6431-408C-807D-8058F88F6F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E8C0AD27-6431-408C-807D-8058F88F6F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EE8161D-477F-4185-89C7-0A63C4B93C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dgm id="{AEE8161D-477F-4185-89C7-0A63C4B93C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DAB7624-9E66-46EE-8C50-60939526C5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graphicEl>
                                              <a:dgm id="{9DAB7624-9E66-46EE-8C50-60939526C5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6A01FD8-FB63-41C5-A1DE-733E1B0FED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graphicEl>
                                              <a:dgm id="{66A01FD8-FB63-41C5-A1DE-733E1B0FED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6FDBA11-8F90-4FF8-B48C-513A8B6BAA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graphicEl>
                                              <a:dgm id="{36FDBA11-8F90-4FF8-B48C-513A8B6BAA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James J. Abel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Crisis económica global</a:t>
            </a:r>
          </a:p>
          <a:p>
            <a:r>
              <a:rPr lang="es-CO" dirty="0" smtClean="0"/>
              <a:t>Medición al valor razonable</a:t>
            </a:r>
          </a:p>
          <a:p>
            <a:r>
              <a:rPr lang="es-CO" dirty="0" smtClean="0"/>
              <a:t>Impuestos a cargo de las empresas</a:t>
            </a:r>
          </a:p>
          <a:p>
            <a:r>
              <a:rPr lang="es-CO" dirty="0" err="1" smtClean="0"/>
              <a:t>Xbrl</a:t>
            </a:r>
            <a:r>
              <a:rPr lang="es-CO" dirty="0" smtClean="0"/>
              <a:t> y otras consideraciones de tecnología</a:t>
            </a:r>
          </a:p>
          <a:p>
            <a:r>
              <a:rPr lang="es-CO" dirty="0" smtClean="0"/>
              <a:t>Convergencia entre las normas contables estadounidenses e internacionales</a:t>
            </a:r>
          </a:p>
          <a:p>
            <a:r>
              <a:rPr lang="es-CO" dirty="0" smtClean="0"/>
              <a:t>Combinaciones de negocios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40</a:t>
            </a:fld>
            <a:endParaRPr lang="es-CO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James J. Abel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Presentación de estados financieros</a:t>
            </a:r>
          </a:p>
          <a:p>
            <a:r>
              <a:rPr lang="es-CO" dirty="0" smtClean="0"/>
              <a:t>Mayores requerimientos de información financiera</a:t>
            </a:r>
          </a:p>
          <a:p>
            <a:r>
              <a:rPr lang="es-CO" dirty="0" smtClean="0"/>
              <a:t>Controles y administración de riesgos</a:t>
            </a:r>
          </a:p>
          <a:p>
            <a:r>
              <a:rPr lang="es-CO" dirty="0" smtClean="0"/>
              <a:t>Beneficios a empleados</a:t>
            </a:r>
          </a:p>
          <a:p>
            <a:r>
              <a:rPr lang="es-CO" dirty="0" smtClean="0"/>
              <a:t>Clima de cambios legislativos y regulatorios</a:t>
            </a:r>
          </a:p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41</a:t>
            </a:fld>
            <a:endParaRPr lang="es-CO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err="1" smtClean="0"/>
              <a:t>Albrecht</a:t>
            </a:r>
            <a:r>
              <a:rPr lang="es-CO" dirty="0" smtClean="0"/>
              <a:t> y </a:t>
            </a:r>
            <a:r>
              <a:rPr lang="es-CO" dirty="0" err="1" smtClean="0"/>
              <a:t>Sack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err="1" smtClean="0"/>
              <a:t>Course</a:t>
            </a:r>
            <a:r>
              <a:rPr lang="es-CO" dirty="0" smtClean="0"/>
              <a:t> </a:t>
            </a:r>
            <a:r>
              <a:rPr lang="es-CO" dirty="0" err="1" smtClean="0"/>
              <a:t>content</a:t>
            </a:r>
            <a:r>
              <a:rPr lang="es-CO" dirty="0" smtClean="0"/>
              <a:t> and </a:t>
            </a:r>
            <a:r>
              <a:rPr lang="es-CO" dirty="0" err="1" smtClean="0"/>
              <a:t>curricula</a:t>
            </a:r>
            <a:endParaRPr lang="es-CO" dirty="0" smtClean="0"/>
          </a:p>
          <a:p>
            <a:r>
              <a:rPr lang="es-CO" dirty="0" err="1" smtClean="0"/>
              <a:t>Pedagogy</a:t>
            </a:r>
            <a:endParaRPr lang="es-CO" dirty="0" smtClean="0"/>
          </a:p>
          <a:p>
            <a:r>
              <a:rPr lang="es-CO" dirty="0" err="1" smtClean="0"/>
              <a:t>Skill</a:t>
            </a:r>
            <a:r>
              <a:rPr lang="es-CO" dirty="0" smtClean="0"/>
              <a:t> </a:t>
            </a:r>
            <a:r>
              <a:rPr lang="es-CO" dirty="0" err="1" smtClean="0"/>
              <a:t>development</a:t>
            </a:r>
            <a:endParaRPr lang="es-CO" dirty="0" smtClean="0"/>
          </a:p>
          <a:p>
            <a:r>
              <a:rPr lang="es-CO" dirty="0" err="1" smtClean="0"/>
              <a:t>Technology</a:t>
            </a:r>
            <a:endParaRPr lang="es-CO" dirty="0" smtClean="0"/>
          </a:p>
          <a:p>
            <a:r>
              <a:rPr lang="en-US" dirty="0" smtClean="0"/>
              <a:t>Faculty development and reward systems</a:t>
            </a:r>
          </a:p>
          <a:p>
            <a:r>
              <a:rPr lang="es-CO" dirty="0" err="1" smtClean="0"/>
              <a:t>Strategic</a:t>
            </a:r>
            <a:r>
              <a:rPr lang="es-CO" dirty="0" smtClean="0"/>
              <a:t> </a:t>
            </a:r>
            <a:r>
              <a:rPr lang="es-CO" dirty="0" err="1" smtClean="0"/>
              <a:t>direction</a:t>
            </a:r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42</a:t>
            </a:fld>
            <a:endParaRPr lang="es-CO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43</a:t>
            </a:fld>
            <a:endParaRPr lang="es-CO"/>
          </a:p>
        </p:txBody>
      </p:sp>
      <p:sp>
        <p:nvSpPr>
          <p:cNvPr id="8" name="7 Rectángulo"/>
          <p:cNvSpPr/>
          <p:nvPr/>
        </p:nvSpPr>
        <p:spPr>
          <a:xfrm>
            <a:off x="1857356" y="2643182"/>
            <a:ext cx="574125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9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COLOMBIA</a:t>
            </a:r>
            <a:endParaRPr lang="es-E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René M. Castro V</a:t>
            </a:r>
            <a:endParaRPr lang="es-CO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CO" dirty="0" smtClean="0"/>
              <a:t>El paso de la Junta Central de Contadores del Ministerio de Educación Nacional al Ministerio de Comercio, Industria y Turismo</a:t>
            </a:r>
          </a:p>
          <a:p>
            <a:r>
              <a:rPr lang="es-CO" dirty="0" smtClean="0"/>
              <a:t>La discusión sobre la implementación de estándares internacionales en Colombia</a:t>
            </a:r>
          </a:p>
          <a:p>
            <a:r>
              <a:rPr lang="es-CO" dirty="0" smtClean="0"/>
              <a:t>La necesaria discusión sobre los diferentes proyectos de colegiatura</a:t>
            </a:r>
          </a:p>
          <a:p>
            <a:r>
              <a:rPr lang="es-CO" dirty="0" smtClean="0"/>
              <a:t>La actualización de los programas académicos de las facultades de Contaduría</a:t>
            </a:r>
          </a:p>
          <a:p>
            <a:r>
              <a:rPr lang="es-CO" dirty="0" smtClean="0"/>
              <a:t>La investigación contable sobre temas de actualidad</a:t>
            </a:r>
          </a:p>
          <a:p>
            <a:r>
              <a:rPr lang="es-CO" dirty="0" smtClean="0"/>
              <a:t>La necesidad de establecer en Colombia, especializaciones y maestrías en materia contable</a:t>
            </a: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44</a:t>
            </a:fld>
            <a:endParaRPr lang="es-CO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René M. Castro V</a:t>
            </a:r>
            <a:endParaRPr lang="es-CO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CO" dirty="0" smtClean="0"/>
              <a:t>La discusión, en forma conjunta con el gobierno, sobre la necesidad de conformar un único ente a nivel gubernamental que emita normas contables</a:t>
            </a:r>
          </a:p>
          <a:p>
            <a:r>
              <a:rPr lang="es-CO" dirty="0" smtClean="0"/>
              <a:t>La participación en la discusión de los borradores de los estándares internacionales</a:t>
            </a:r>
          </a:p>
          <a:p>
            <a:r>
              <a:rPr lang="es-CO" dirty="0" smtClean="0"/>
              <a:t>Capacitación en estándares internacionales</a:t>
            </a:r>
          </a:p>
          <a:p>
            <a:r>
              <a:rPr lang="es-CO" dirty="0" smtClean="0"/>
              <a:t>La participación masiva de los contadores públicos en los gremios profesionales</a:t>
            </a:r>
          </a:p>
          <a:p>
            <a:r>
              <a:rPr lang="es-CO" dirty="0" smtClean="0"/>
              <a:t>La discusión con la Unidad de Información y Análisis Financiero (UIAF) sobre un proyecto donde se incluirán a los abogados y contadores como sujetos obligados de Reporte de Operaciones Sospechosas de sus clientes</a:t>
            </a:r>
          </a:p>
          <a:p>
            <a:endParaRPr lang="es-CO" dirty="0"/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45</a:t>
            </a:fld>
            <a:endParaRPr lang="es-CO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Jaime Alberto Hernández Vásquez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O" dirty="0" smtClean="0"/>
              <a:t>Ausencia de una política de marketing</a:t>
            </a:r>
          </a:p>
          <a:p>
            <a:r>
              <a:rPr lang="es-CO" dirty="0" smtClean="0"/>
              <a:t>Ausencia de una política de precios y tarifas</a:t>
            </a:r>
          </a:p>
          <a:p>
            <a:r>
              <a:rPr lang="es-CO" dirty="0" smtClean="0"/>
              <a:t>Ausencia de una adecuada selección de clientes</a:t>
            </a:r>
          </a:p>
          <a:p>
            <a:r>
              <a:rPr lang="es-CO" dirty="0" smtClean="0"/>
              <a:t>Ausencia de una adecuada política de calidad</a:t>
            </a:r>
          </a:p>
          <a:p>
            <a:r>
              <a:rPr lang="es-CO" dirty="0" smtClean="0"/>
              <a:t>Ausencia de una política de actualización y educación continua</a:t>
            </a:r>
          </a:p>
          <a:p>
            <a:r>
              <a:rPr lang="es-CO" dirty="0" smtClean="0"/>
              <a:t>Ausencia de una adecuada defensa legal y disciplinaria </a:t>
            </a:r>
          </a:p>
          <a:p>
            <a:r>
              <a:rPr lang="es-CO" dirty="0" smtClean="0"/>
              <a:t>Ausencia de una política de solidaridad de cuerpo</a:t>
            </a:r>
          </a:p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46</a:t>
            </a:fld>
            <a:endParaRPr lang="es-CO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Las competencias que aprecian los empresarios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Formación en valores y principios éticos</a:t>
            </a:r>
          </a:p>
          <a:p>
            <a:r>
              <a:rPr lang="es-CO" dirty="0" smtClean="0"/>
              <a:t>Trabajar en equipo hacia una meta común</a:t>
            </a:r>
          </a:p>
          <a:p>
            <a:r>
              <a:rPr lang="es-CO" dirty="0" smtClean="0"/>
              <a:t>Disposición para aprender y mantenerse actualizado</a:t>
            </a:r>
          </a:p>
          <a:p>
            <a:r>
              <a:rPr lang="es-CO" dirty="0" smtClean="0"/>
              <a:t>Adaptarse a los cambios</a:t>
            </a:r>
          </a:p>
          <a:p>
            <a:r>
              <a:rPr lang="es-CO" dirty="0" smtClean="0"/>
              <a:t>Comunicarse por escrito</a:t>
            </a:r>
          </a:p>
          <a:p>
            <a:r>
              <a:rPr lang="es-CO" dirty="0" smtClean="0"/>
              <a:t>Comunicarse oralmente (…)</a:t>
            </a:r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47</a:t>
            </a:fld>
            <a:endParaRPr lang="es-CO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err="1" smtClean="0"/>
              <a:t>Redfacont</a:t>
            </a:r>
            <a:r>
              <a:rPr lang="es-CO" dirty="0" smtClean="0"/>
              <a:t> - </a:t>
            </a:r>
            <a:r>
              <a:rPr lang="es-CO" dirty="0" err="1" smtClean="0"/>
              <a:t>fcccp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CO" dirty="0" smtClean="0"/>
              <a:t>Preparación tradicional de los docentes universitarios contables</a:t>
            </a:r>
          </a:p>
          <a:p>
            <a:r>
              <a:rPr lang="es-CO" dirty="0" smtClean="0"/>
              <a:t>Influencia del medio socioeconómico en la disciplina y en la profesión</a:t>
            </a:r>
          </a:p>
          <a:p>
            <a:r>
              <a:rPr lang="es-CO" dirty="0" smtClean="0"/>
              <a:t>Ausencia de cultura investigativa entre los contables</a:t>
            </a:r>
          </a:p>
          <a:p>
            <a:r>
              <a:rPr lang="es-CO" dirty="0" smtClean="0"/>
              <a:t>Ausencia de maestrías y doctorados</a:t>
            </a:r>
          </a:p>
          <a:p>
            <a:r>
              <a:rPr lang="es-CO" dirty="0" smtClean="0"/>
              <a:t>Difícil desarrollo de una comunidad académica y científica contable</a:t>
            </a:r>
          </a:p>
          <a:p>
            <a:r>
              <a:rPr lang="es-CO" dirty="0" smtClean="0"/>
              <a:t>Alejamiento del saber contable de las disciplinas socioeconómicas</a:t>
            </a:r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48</a:t>
            </a:fld>
            <a:endParaRPr lang="es-CO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Tabla de contenido</a:t>
            </a:r>
            <a:endParaRPr lang="es-CO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500034" y="2071678"/>
          <a:ext cx="8229600" cy="3114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49</a:t>
            </a:fld>
            <a:endParaRPr lang="es-CO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Tabla de contenido</a:t>
            </a:r>
            <a:endParaRPr lang="es-CO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500034" y="2071678"/>
          <a:ext cx="8229600" cy="3114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ACCIÓN</a:t>
            </a:r>
            <a:endParaRPr lang="es-C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sz="6600" dirty="0" smtClean="0"/>
              <a:t>El principal reto de la profesión contable colombiana es superar su desunión</a:t>
            </a:r>
            <a:endParaRPr lang="es-CO" sz="6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50</a:t>
            </a:fld>
            <a:endParaRPr lang="es-CO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err="1" smtClean="0"/>
              <a:t>accion</a:t>
            </a:r>
            <a:endParaRPr lang="es-CO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4800" y="1554162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51</a:t>
            </a:fld>
            <a:endParaRPr lang="es-CO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4D76361-132A-452B-925A-E9ACA0FA89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graphicEl>
                                              <a:dgm id="{94D76361-132A-452B-925A-E9ACA0FA89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1237927-3CB6-4C25-AE08-206A6B37C4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graphicEl>
                                              <a:dgm id="{21237927-3CB6-4C25-AE08-206A6B37C4E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5838316-8A9D-43AC-BCDC-FF25776BF2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graphicEl>
                                              <a:dgm id="{55838316-8A9D-43AC-BCDC-FF25776BF2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2C2C0DD-A944-49E2-8C22-2422C103D6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graphicEl>
                                              <a:dgm id="{A2C2C0DD-A944-49E2-8C22-2422C103D6A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CB6AF0E-C301-4A2A-856E-B7C0ACA919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graphicEl>
                                              <a:dgm id="{FCB6AF0E-C301-4A2A-856E-B7C0ACA919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Acción</a:t>
            </a:r>
            <a:endParaRPr lang="es-CO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4800" y="1554162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52</a:t>
            </a:fld>
            <a:endParaRPr lang="es-CO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2F201D6-C29B-4A32-AF83-AD9AEACECB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graphicEl>
                                              <a:dgm id="{B2F201D6-C29B-4A32-AF83-AD9AEACECB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F59E0E6-C7A9-4046-90B5-198B71E33D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graphicEl>
                                              <a:dgm id="{0F59E0E6-C7A9-4046-90B5-198B71E33D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ACCIÓN</a:t>
            </a:r>
            <a:endParaRPr lang="es-CO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4800" y="1554162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53</a:t>
            </a:fld>
            <a:endParaRPr lang="es-CO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BF1BFA1-0B10-4999-B3C7-6682C4D6F4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graphicEl>
                                              <a:dgm id="{4BF1BFA1-0B10-4999-B3C7-6682C4D6F4D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92470BC-9BE7-4FC5-A7B2-8F0ADB3BD9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graphicEl>
                                              <a:dgm id="{792470BC-9BE7-4FC5-A7B2-8F0ADB3BD9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4278524-8EAD-432E-AB14-D4E2F0E71C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graphicEl>
                                              <a:dgm id="{94278524-8EAD-432E-AB14-D4E2F0E71C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E966983-25E4-4A7A-AFFD-6E3B37A090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graphicEl>
                                              <a:dgm id="{3E966983-25E4-4A7A-AFFD-6E3B37A090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1A00DA7-4FC0-4D1F-AD51-7D9D4F9FF3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>
                                            <p:graphicEl>
                                              <a:dgm id="{31A00DA7-4FC0-4D1F-AD51-7D9D4F9FF3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ED4C305-E4B3-401D-8674-C57F31E3E1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">
                                            <p:graphicEl>
                                              <a:dgm id="{6ED4C305-E4B3-401D-8674-C57F31E3E1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95436C7-F81F-49EE-AE9D-5F5307EF4C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">
                                            <p:graphicEl>
                                              <a:dgm id="{F95436C7-F81F-49EE-AE9D-5F5307EF4C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6141D25-6633-4E42-BDB1-46B42004FA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graphicEl>
                                              <a:dgm id="{86141D25-6633-4E42-BDB1-46B42004FA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5D6EB2B-CDD0-4F6A-8FF4-53DCA81B08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>
                                            <p:graphicEl>
                                              <a:dgm id="{55D6EB2B-CDD0-4F6A-8FF4-53DCA81B08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9E859E2-4A19-415A-B70B-CEC48DCCD8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5">
                                            <p:graphicEl>
                                              <a:dgm id="{79E859E2-4A19-415A-B70B-CEC48DCCD8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D95CAC2-356E-4692-BDE5-E021196193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5">
                                            <p:graphicEl>
                                              <a:dgm id="{6D95CAC2-356E-4692-BDE5-E021196193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6ED6D9A-1978-4C45-88FA-BFEC90080B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5">
                                            <p:graphicEl>
                                              <a:dgm id="{A6ED6D9A-1978-4C45-88FA-BFEC90080B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CFBF62C-8BCD-4F29-8830-2CA745620A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5">
                                            <p:graphicEl>
                                              <a:dgm id="{5CFBF62C-8BCD-4F29-8830-2CA745620A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8C4E5B7-E61A-4EB9-BECB-B008CDDAD8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5">
                                            <p:graphicEl>
                                              <a:dgm id="{38C4E5B7-E61A-4EB9-BECB-B008CDDAD8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acción</a:t>
            </a:r>
            <a:endParaRPr lang="es-CO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4800" y="1554162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54</a:t>
            </a:fld>
            <a:endParaRPr lang="es-CO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4B35187-9A10-4493-B3F0-3D133EE7DF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graphicEl>
                                              <a:dgm id="{04B35187-9A10-4493-B3F0-3D133EE7DF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3719C56-EB96-4D1E-B6B2-2E88C349C0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graphicEl>
                                              <a:dgm id="{63719C56-EB96-4D1E-B6B2-2E88C349C0D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27F8457-748D-4367-BC80-114C499164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graphicEl>
                                              <a:dgm id="{827F8457-748D-4367-BC80-114C499164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0335E72-F9F8-4F88-9B77-508820B084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>
                                            <p:graphicEl>
                                              <a:dgm id="{40335E72-F9F8-4F88-9B77-508820B084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8AFFA52-6DDE-49EE-9D78-9EC033D887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>
                                            <p:graphicEl>
                                              <a:dgm id="{88AFFA52-6DDE-49EE-9D78-9EC033D887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773327B-0258-4DCF-BD07-5873418ED0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">
                                            <p:graphicEl>
                                              <a:dgm id="{C773327B-0258-4DCF-BD07-5873418ED0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686800" cy="838200"/>
          </a:xfrm>
        </p:spPr>
        <p:txBody>
          <a:bodyPr/>
          <a:lstStyle/>
          <a:p>
            <a:r>
              <a:rPr lang="es-CO" dirty="0" smtClean="0"/>
              <a:t>acción</a:t>
            </a:r>
            <a:endParaRPr lang="es-CO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4800" y="1554162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55</a:t>
            </a:fld>
            <a:endParaRPr lang="es-CO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F562EA6-6248-46EA-9214-324681E39E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graphicEl>
                                              <a:dgm id="{DF562EA6-6248-46EA-9214-324681E39E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85F94E5-7C7E-4540-812D-7924452789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graphicEl>
                                              <a:dgm id="{F85F94E5-7C7E-4540-812D-7924452789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0876511-2E26-49DD-B756-ABEFBDB112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graphicEl>
                                              <a:dgm id="{80876511-2E26-49DD-B756-ABEFBDB112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A970E26-3EB8-4942-944E-B20ABC09EC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>
                                            <p:graphicEl>
                                              <a:dgm id="{9A970E26-3EB8-4942-944E-B20ABC09EC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3CD3E4C-798F-47F0-8580-D784AC3AAB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>
                                            <p:graphicEl>
                                              <a:dgm id="{53CD3E4C-798F-47F0-8580-D784AC3AAB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6C7E68A-36A2-4559-98A1-7F9C75F4B7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">
                                            <p:graphicEl>
                                              <a:dgm id="{36C7E68A-36A2-4559-98A1-7F9C75F4B7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4CED01D-19BD-4B86-A247-74BEBDC254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">
                                            <p:graphicEl>
                                              <a:dgm id="{C4CED01D-19BD-4B86-A247-74BEBDC254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D49B248-BEE1-47EC-BC7B-8F9B47E45C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5">
                                            <p:graphicEl>
                                              <a:dgm id="{4D49B248-BEE1-47EC-BC7B-8F9B47E45C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8C8A909-2FA7-45C9-9D9F-AB2B0D665F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5">
                                            <p:graphicEl>
                                              <a:dgm id="{28C8A909-2FA7-45C9-9D9F-AB2B0D665F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4404791-A5F3-41F7-8586-85110F77C7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5">
                                            <p:graphicEl>
                                              <a:dgm id="{A4404791-A5F3-41F7-8586-85110F77C7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9721320-9791-4196-A753-D0BDD9D4E7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5">
                                            <p:graphicEl>
                                              <a:dgm id="{69721320-9791-4196-A753-D0BDD9D4E7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3C663A4-EDEB-4D77-AA55-4B74BFD048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5">
                                            <p:graphicEl>
                                              <a:dgm id="{D3C663A4-EDEB-4D77-AA55-4B74BFD048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4F3DDA7-7D57-4D06-89FD-D674BA5EE1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5">
                                            <p:graphicEl>
                                              <a:dgm id="{F4F3DDA7-7D57-4D06-89FD-D674BA5EE1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32B7CDF-567B-4602-AB65-DDD87BD808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5">
                                            <p:graphicEl>
                                              <a:dgm id="{232B7CDF-567B-4602-AB65-DDD87BD808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479C0CD-C24B-4839-8FDE-0BC0D7369D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5">
                                            <p:graphicEl>
                                              <a:dgm id="{2479C0CD-C24B-4839-8FDE-0BC0D7369D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acción</a:t>
            </a:r>
            <a:endParaRPr lang="es-CO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4800" y="1554162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56</a:t>
            </a:fld>
            <a:endParaRPr lang="es-CO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861F535-FED7-4772-964A-3E61C3B9BA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graphicEl>
                                              <a:dgm id="{3861F535-FED7-4772-964A-3E61C3B9BA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AA0C189-90C3-4669-B4C9-7247534450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graphicEl>
                                              <a:dgm id="{6AA0C189-90C3-4669-B4C9-7247534450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Tabla de contenido</a:t>
            </a:r>
            <a:endParaRPr lang="es-CO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500034" y="2071678"/>
          <a:ext cx="8229600" cy="3114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57</a:t>
            </a:fld>
            <a:endParaRPr lang="es-CO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Evaluación</a:t>
            </a:r>
            <a:endParaRPr lang="es-C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CO" sz="6000" dirty="0" smtClean="0"/>
              <a:t>Más allá de lo que nuestros egresados lleguen a hacer o a tener, debemos enfocarnos en lo que lleguen a SER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58</a:t>
            </a:fld>
            <a:endParaRPr lang="es-CO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5472130"/>
          </a:xfrm>
        </p:spPr>
        <p:txBody>
          <a:bodyPr>
            <a:noAutofit/>
          </a:bodyPr>
          <a:lstStyle/>
          <a:p>
            <a:r>
              <a:rPr lang="es-CO" sz="7200" dirty="0" smtClean="0"/>
              <a:t>Por su amable atención, muchas gracias</a:t>
            </a:r>
            <a:endParaRPr lang="es-CO" sz="7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59</a:t>
            </a:fld>
            <a:endParaRPr lang="es-CO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Contexto</a:t>
            </a:r>
            <a:endParaRPr lang="es-CO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304800" y="1554162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C2F9BFF-6448-4848-A859-60C79F0AAC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5">
                                            <p:graphicEl>
                                              <a:dgm id="{4C2F9BFF-6448-4848-A859-60C79F0AAC2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E87C1F0-D019-4E88-BA80-E74A18545F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0"/>
                                        <p:tgtEl>
                                          <p:spTgt spid="5">
                                            <p:graphicEl>
                                              <a:dgm id="{FE87C1F0-D019-4E88-BA80-E74A18545F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EC31B63-0908-44AA-B2FD-6879D30858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0"/>
                                        <p:tgtEl>
                                          <p:spTgt spid="5">
                                            <p:graphicEl>
                                              <a:dgm id="{8EC31B63-0908-44AA-B2FD-6879D30858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DD854D4-BB59-45D9-B31E-DE86FDE0EA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0"/>
                                        <p:tgtEl>
                                          <p:spTgt spid="5">
                                            <p:graphicEl>
                                              <a:dgm id="{EDD854D4-BB59-45D9-B31E-DE86FDE0EA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8C3279E-59F2-4190-ADC9-F1E05FAA41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0"/>
                                        <p:tgtEl>
                                          <p:spTgt spid="5">
                                            <p:graphicEl>
                                              <a:dgm id="{18C3279E-59F2-4190-ADC9-F1E05FAA41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B61BD71-DD14-42CF-A429-E409AA6919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0"/>
                                        <p:tgtEl>
                                          <p:spTgt spid="5">
                                            <p:graphicEl>
                                              <a:dgm id="{AB61BD71-DD14-42CF-A429-E409AA6919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B849339-B7EB-476F-820D-246DF00A42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0"/>
                                        <p:tgtEl>
                                          <p:spTgt spid="5">
                                            <p:graphicEl>
                                              <a:dgm id="{1B849339-B7EB-476F-820D-246DF00A423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0B743DD-C931-4CBC-A5A8-B357E5790C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0"/>
                                        <p:tgtEl>
                                          <p:spTgt spid="5">
                                            <p:graphicEl>
                                              <a:dgm id="{50B743DD-C931-4CBC-A5A8-B357E5790C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7</a:t>
            </a:fld>
            <a:endParaRPr lang="es-CO"/>
          </a:p>
        </p:txBody>
      </p:sp>
      <p:sp>
        <p:nvSpPr>
          <p:cNvPr id="8" name="7 Rectángulo"/>
          <p:cNvSpPr/>
          <p:nvPr/>
        </p:nvSpPr>
        <p:spPr>
          <a:xfrm>
            <a:off x="1857356" y="2643182"/>
            <a:ext cx="574125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9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COLOMBIA</a:t>
            </a:r>
            <a:endParaRPr lang="es-E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Censo 2005 - Población</a:t>
            </a:r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8</a:t>
            </a:fld>
            <a:endParaRPr lang="es-CO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41.468.384 de </a:t>
            </a:r>
            <a:r>
              <a:rPr lang="es-CO" dirty="0" smtClean="0"/>
              <a:t>colombianos</a:t>
            </a:r>
            <a:r>
              <a:rPr lang="en-US" dirty="0" smtClean="0"/>
              <a:t> (</a:t>
            </a:r>
            <a:r>
              <a:rPr lang="en-US" dirty="0" err="1" smtClean="0"/>
              <a:t>censo</a:t>
            </a:r>
            <a:r>
              <a:rPr lang="en-US" dirty="0" smtClean="0"/>
              <a:t> 2005)</a:t>
            </a:r>
          </a:p>
          <a:p>
            <a:r>
              <a:rPr lang="es-CO" dirty="0" smtClean="0"/>
              <a:t>50,96% mujeres y 70,99% menores de 40 años</a:t>
            </a:r>
          </a:p>
          <a:p>
            <a:r>
              <a:rPr lang="es-CO" dirty="0" smtClean="0"/>
              <a:t>4.531.567 declararon haber cursado educación superior (11%)</a:t>
            </a:r>
          </a:p>
          <a:p>
            <a:r>
              <a:rPr lang="es-CO" dirty="0" smtClean="0"/>
              <a:t> De estos el 60,56% tenía entre 20 y 40 años</a:t>
            </a:r>
          </a:p>
          <a:p>
            <a:r>
              <a:rPr lang="es-CO" dirty="0" smtClean="0"/>
              <a:t>Contadores: 3% de quienes tienen educación superior</a:t>
            </a:r>
            <a:endParaRPr lang="es-CO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CENSO 2005 – UNIDADES ECONÓMICAS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1.590.982 unidades económicas</a:t>
            </a:r>
          </a:p>
          <a:p>
            <a:r>
              <a:rPr lang="es-CO" dirty="0" smtClean="0"/>
              <a:t>47% dedicadas al comercio, 31% a la prestación de servicios, 10% a la industria</a:t>
            </a:r>
          </a:p>
          <a:p>
            <a:r>
              <a:rPr lang="es-CO" dirty="0" smtClean="0"/>
              <a:t>De las 490.818 unidades dedicadas a la prestación de servicios, 2.189 se clasificaron bajo el código “7412 </a:t>
            </a:r>
            <a:r>
              <a:rPr lang="es-CO" dirty="0" err="1" smtClean="0"/>
              <a:t>Act</a:t>
            </a:r>
            <a:r>
              <a:rPr lang="es-CO" dirty="0" smtClean="0"/>
              <a:t>. Empresarial-Contadores, auditorías y actividades conexas”</a:t>
            </a:r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6016-0DE3-4DB9-84CB-52083EB09BFF}" type="slidenum">
              <a:rPr lang="es-CO" smtClean="0"/>
              <a:pPr/>
              <a:t>9</a:t>
            </a:fld>
            <a:endParaRPr lang="es-CO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480</TotalTime>
  <Words>1944</Words>
  <Application>Microsoft Office PowerPoint</Application>
  <PresentationFormat>On-screen Show (4:3)</PresentationFormat>
  <Paragraphs>351</Paragraphs>
  <Slides>59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0" baseType="lpstr">
      <vt:lpstr>Viajes</vt:lpstr>
      <vt:lpstr>Slide 1</vt:lpstr>
      <vt:lpstr>Los retos que la profesión contable colombiana le plantea a su academia</vt:lpstr>
      <vt:lpstr>Proemio</vt:lpstr>
      <vt:lpstr>Tabla de contenido</vt:lpstr>
      <vt:lpstr>Tabla de contenido</vt:lpstr>
      <vt:lpstr>Contexto</vt:lpstr>
      <vt:lpstr>Slide 7</vt:lpstr>
      <vt:lpstr>Censo 2005 - Población</vt:lpstr>
      <vt:lpstr>CENSO 2005 – UNIDADES ECONÓMICAS</vt:lpstr>
      <vt:lpstr>Los contadores</vt:lpstr>
      <vt:lpstr>El empleo de los recién graduados</vt:lpstr>
      <vt:lpstr>Programas de pregrado </vt:lpstr>
      <vt:lpstr>Distribucion geográfica de los programas</vt:lpstr>
      <vt:lpstr>LOS ESTUDIANTES</vt:lpstr>
      <vt:lpstr>Los profesores</vt:lpstr>
      <vt:lpstr>Matrículas programas de pregrado</vt:lpstr>
      <vt:lpstr>El plan de estudios del pregrado</vt:lpstr>
      <vt:lpstr>Marco legal</vt:lpstr>
      <vt:lpstr>libros</vt:lpstr>
      <vt:lpstr>internet</vt:lpstr>
      <vt:lpstr>Slide 21</vt:lpstr>
      <vt:lpstr>Instituciones de referencia</vt:lpstr>
      <vt:lpstr>Instituciones de referencia</vt:lpstr>
      <vt:lpstr>Instituciones de referencia</vt:lpstr>
      <vt:lpstr>Tabla de contenido</vt:lpstr>
      <vt:lpstr>Experiencia</vt:lpstr>
      <vt:lpstr>Antecedentes</vt:lpstr>
      <vt:lpstr>regulación</vt:lpstr>
      <vt:lpstr>Estudiantes</vt:lpstr>
      <vt:lpstr>Estudiantes</vt:lpstr>
      <vt:lpstr>profesores</vt:lpstr>
      <vt:lpstr>profesores</vt:lpstr>
      <vt:lpstr>gestión</vt:lpstr>
      <vt:lpstr>gestión</vt:lpstr>
      <vt:lpstr>Tabla de contenido</vt:lpstr>
      <vt:lpstr>Reflexión</vt:lpstr>
      <vt:lpstr>Encuestar en lugar de imaginar</vt:lpstr>
      <vt:lpstr>Slide 38</vt:lpstr>
      <vt:lpstr>Fermín del Valle</vt:lpstr>
      <vt:lpstr>James J. Abel</vt:lpstr>
      <vt:lpstr>James J. Abel</vt:lpstr>
      <vt:lpstr>Albrecht y Sack</vt:lpstr>
      <vt:lpstr>Slide 43</vt:lpstr>
      <vt:lpstr>René M. Castro V</vt:lpstr>
      <vt:lpstr>René M. Castro V</vt:lpstr>
      <vt:lpstr>Jaime Alberto Hernández Vásquez</vt:lpstr>
      <vt:lpstr>Las competencias que aprecian los empresarios</vt:lpstr>
      <vt:lpstr>Redfacont - fcccp</vt:lpstr>
      <vt:lpstr>Tabla de contenido</vt:lpstr>
      <vt:lpstr>ACCIÓN</vt:lpstr>
      <vt:lpstr>accion</vt:lpstr>
      <vt:lpstr>Acción</vt:lpstr>
      <vt:lpstr>ACCIÓN</vt:lpstr>
      <vt:lpstr>acción</vt:lpstr>
      <vt:lpstr>acción</vt:lpstr>
      <vt:lpstr>acción</vt:lpstr>
      <vt:lpstr>Tabla de contenido</vt:lpstr>
      <vt:lpstr>Evaluación</vt:lpstr>
      <vt:lpstr>Por su amable atención, muchas gracias</vt:lpstr>
    </vt:vector>
  </TitlesOfParts>
  <Company>Pontificia Universidad Javeriana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retos que la profesión contable colombiana le plantea a su academia</dc:title>
  <dc:creator>hbermude</dc:creator>
  <cp:lastModifiedBy>hernando</cp:lastModifiedBy>
  <cp:revision>108</cp:revision>
  <dcterms:created xsi:type="dcterms:W3CDTF">2009-03-05T12:43:11Z</dcterms:created>
  <dcterms:modified xsi:type="dcterms:W3CDTF">2009-03-08T14:06:05Z</dcterms:modified>
</cp:coreProperties>
</file>