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33"/>
  </p:notesMasterIdLst>
  <p:handoutMasterIdLst>
    <p:handoutMasterId r:id="rId34"/>
  </p:handoutMasterIdLst>
  <p:sldIdLst>
    <p:sldId id="257" r:id="rId5"/>
    <p:sldId id="258" r:id="rId6"/>
    <p:sldId id="284" r:id="rId7"/>
    <p:sldId id="285"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6" r:id="rId31"/>
    <p:sldId id="287" r:id="rId32"/>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rnando Bermúdez Gómez" initials="HBG" lastIdx="4" clrIdx="0">
    <p:extLst>
      <p:ext uri="{19B8F6BF-5375-455C-9EA6-DF929625EA0E}">
        <p15:presenceInfo xmlns:p15="http://schemas.microsoft.com/office/powerpoint/2012/main" userId="34ad93082bf9b04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710" y="48"/>
      </p:cViewPr>
      <p:guideLst/>
    </p:cSldViewPr>
  </p:slideViewPr>
  <p:notesTextViewPr>
    <p:cViewPr>
      <p:scale>
        <a:sx n="3" d="2"/>
        <a:sy n="3" d="2"/>
      </p:scale>
      <p:origin x="0" y="0"/>
    </p:cViewPr>
  </p:notesTextViewPr>
  <p:notesViewPr>
    <p:cSldViewPr snapToGrid="0" showGuides="1">
      <p:cViewPr varScale="1">
        <p:scale>
          <a:sx n="88" d="100"/>
          <a:sy n="88" d="100"/>
        </p:scale>
        <p:origin x="20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9FC34F9-B798-468F-B922-917331A8DB34}" type="datetime1">
              <a:rPr lang="es-ES" smtClean="0"/>
              <a:t>09/08/2017</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06BD15E-A83F-499B-AE2F-72149146BFF5}" type="slidenum">
              <a:rPr lang="es-ES" smtClean="0"/>
              <a:t>‹Nº›</a:t>
            </a:fld>
            <a:endParaRPr lang="es-ES" dirty="0"/>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CDB3F5E-49FE-4149-A539-78A0F57CAB55}" type="datetime1">
              <a:rPr lang="es-ES" noProof="0" smtClean="0"/>
              <a:t>09/08/2017</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D6FFF6-EFF5-46FA-B62C-F141E1274D59}" type="slidenum">
              <a:rPr lang="es-ES" noProof="0" smtClean="0"/>
              <a:t>‹Nº›</a:t>
            </a:fld>
            <a:endParaRPr lang="es-ES" noProof="0" dirty="0"/>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rtl="0"/>
            <a:fld id="{4BD6FFF6-EFF5-46FA-B62C-F141E1274D59}" type="slidenum">
              <a:rPr lang="es-ES" smtClean="0"/>
              <a:t>1</a:t>
            </a:fld>
            <a:endParaRPr lang="es-ES" dirty="0"/>
          </a:p>
        </p:txBody>
      </p:sp>
    </p:spTree>
    <p:extLst>
      <p:ext uri="{BB962C8B-B14F-4D97-AF65-F5344CB8AC3E}">
        <p14:creationId xmlns:p14="http://schemas.microsoft.com/office/powerpoint/2010/main" val="4005229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4BD6FFF6-EFF5-46FA-B62C-F141E1274D59}" type="slidenum">
              <a:rPr lang="es-ES" noProof="0" smtClean="0"/>
              <a:t>2</a:t>
            </a:fld>
            <a:endParaRPr lang="es-ES" noProof="0" dirty="0"/>
          </a:p>
        </p:txBody>
      </p:sp>
    </p:spTree>
    <p:extLst>
      <p:ext uri="{BB962C8B-B14F-4D97-AF65-F5344CB8AC3E}">
        <p14:creationId xmlns:p14="http://schemas.microsoft.com/office/powerpoint/2010/main" val="1159038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4BD6FFF6-EFF5-46FA-B62C-F141E1274D59}" type="slidenum">
              <a:rPr lang="es-ES" noProof="0" smtClean="0"/>
              <a:t>5</a:t>
            </a:fld>
            <a:endParaRPr lang="es-ES" noProof="0" dirty="0"/>
          </a:p>
        </p:txBody>
      </p:sp>
    </p:spTree>
    <p:extLst>
      <p:ext uri="{BB962C8B-B14F-4D97-AF65-F5344CB8AC3E}">
        <p14:creationId xmlns:p14="http://schemas.microsoft.com/office/powerpoint/2010/main" val="54538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4BD6FFF6-EFF5-46FA-B62C-F141E1274D59}" type="slidenum">
              <a:rPr lang="es-ES" noProof="0" smtClean="0"/>
              <a:t>6</a:t>
            </a:fld>
            <a:endParaRPr lang="es-ES" noProof="0" dirty="0"/>
          </a:p>
        </p:txBody>
      </p:sp>
    </p:spTree>
    <p:extLst>
      <p:ext uri="{BB962C8B-B14F-4D97-AF65-F5344CB8AC3E}">
        <p14:creationId xmlns:p14="http://schemas.microsoft.com/office/powerpoint/2010/main" val="153497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4BD6FFF6-EFF5-46FA-B62C-F141E1274D59}" type="slidenum">
              <a:rPr lang="es-ES" noProof="0" smtClean="0"/>
              <a:t>7</a:t>
            </a:fld>
            <a:endParaRPr lang="es-ES" noProof="0" dirty="0"/>
          </a:p>
        </p:txBody>
      </p:sp>
    </p:spTree>
    <p:extLst>
      <p:ext uri="{BB962C8B-B14F-4D97-AF65-F5344CB8AC3E}">
        <p14:creationId xmlns:p14="http://schemas.microsoft.com/office/powerpoint/2010/main" val="631823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1" name="Imagen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ítulo 13"/>
          <p:cNvSpPr>
            <a:spLocks noGrp="1"/>
          </p:cNvSpPr>
          <p:nvPr>
            <p:ph type="ctrTitle"/>
          </p:nvPr>
        </p:nvSpPr>
        <p:spPr>
          <a:xfrm>
            <a:off x="1910080" y="1179705"/>
            <a:ext cx="9875520" cy="1472184"/>
          </a:xfrm>
          <a:prstGeom prst="rect">
            <a:avLst/>
          </a:prstGeom>
        </p:spPr>
        <p:txBody>
          <a:bodyPr rtlCol="0" anchor="b"/>
          <a:lstStyle>
            <a:lvl1pPr algn="ctr">
              <a:defRPr/>
            </a:lvl1pPr>
            <a:extLst/>
          </a:lstStyle>
          <a:p>
            <a:pPr rtl="0"/>
            <a:r>
              <a:rPr lang="es-ES" noProof="0"/>
              <a:t>Haga clic para modificar el estilo de título del patrón</a:t>
            </a:r>
            <a:endParaRPr lang="es-ES" noProof="0" dirty="0"/>
          </a:p>
        </p:txBody>
      </p:sp>
      <p:sp>
        <p:nvSpPr>
          <p:cNvPr id="22" name="Subtítulo 21"/>
          <p:cNvSpPr>
            <a:spLocks noGrp="1"/>
          </p:cNvSpPr>
          <p:nvPr>
            <p:ph type="subTitle" idx="1"/>
          </p:nvPr>
        </p:nvSpPr>
        <p:spPr>
          <a:xfrm>
            <a:off x="1910080" y="2669871"/>
            <a:ext cx="9875520" cy="1752600"/>
          </a:xfrm>
          <a:prstGeom prst="rect">
            <a:avLst/>
          </a:prstGeom>
        </p:spPr>
        <p:txBody>
          <a:bodyPr tIns="0" rtlCol="0"/>
          <a:lstStyle>
            <a:lvl1pPr marL="27432" indent="0" algn="ctr">
              <a:buNone/>
              <a:defRPr sz="2600" b="1">
                <a:solidFill>
                  <a:schemeClr val="accent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pPr rtl="0"/>
            <a:r>
              <a:rPr lang="es-ES" noProof="0"/>
              <a:t>Haga clic para editar el estilo de subtítulo del patrón</a:t>
            </a:r>
            <a:endParaRPr kumimoji="0" lang="es-ES" noProof="0" dirty="0"/>
          </a:p>
        </p:txBody>
      </p:sp>
      <p:sp>
        <p:nvSpPr>
          <p:cNvPr id="7" name="Marcador de fecha 6"/>
          <p:cNvSpPr>
            <a:spLocks noGrp="1"/>
          </p:cNvSpPr>
          <p:nvPr>
            <p:ph type="dt" sz="half" idx="10"/>
          </p:nvPr>
        </p:nvSpPr>
        <p:spPr>
          <a:xfrm>
            <a:off x="4775200" y="6305550"/>
            <a:ext cx="2844800" cy="476250"/>
          </a:xfrm>
          <a:prstGeom prst="rect">
            <a:avLst/>
          </a:prstGeom>
        </p:spPr>
        <p:txBody>
          <a:bodyPr rtlCol="0"/>
          <a:lstStyle/>
          <a:p>
            <a:pPr rtl="0"/>
            <a:fld id="{C03A41D6-ACCF-4B05-B57F-6D2ED479CE2F}" type="datetime1">
              <a:rPr lang="es-ES" noProof="0" smtClean="0"/>
              <a:t>09/08/2017</a:t>
            </a:fld>
            <a:endParaRPr lang="es-ES" noProof="0" dirty="0"/>
          </a:p>
        </p:txBody>
      </p:sp>
      <p:sp>
        <p:nvSpPr>
          <p:cNvPr id="20" name="Marcador de pie de página 19"/>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10" name="Marcador de número de diapositiva 9"/>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1914144" y="274638"/>
            <a:ext cx="9997440" cy="1143000"/>
          </a:xfrm>
          <a:prstGeom prst="rect">
            <a:avLst/>
          </a:prstGeom>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914144" y="1447800"/>
            <a:ext cx="9997440" cy="4800600"/>
          </a:xfrm>
          <a:prstGeom prst="rect">
            <a:avLst/>
          </a:prstGeom>
        </p:spPr>
        <p:txBody>
          <a:bodyPr vert="eaVert" rtlCol="0"/>
          <a:lstStyle>
            <a:lvl1pPr rtl="0" eaLnBrk="1" latinLnBrk="0" hangingPunct="1">
              <a:defRPr/>
            </a:lvl1pPr>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4" name="Marcador de fecha 3"/>
          <p:cNvSpPr>
            <a:spLocks noGrp="1"/>
          </p:cNvSpPr>
          <p:nvPr>
            <p:ph type="dt" sz="half" idx="10"/>
          </p:nvPr>
        </p:nvSpPr>
        <p:spPr>
          <a:xfrm>
            <a:off x="4775200" y="6305550"/>
            <a:ext cx="2844800" cy="476250"/>
          </a:xfrm>
          <a:prstGeom prst="rect">
            <a:avLst/>
          </a:prstGeom>
        </p:spPr>
        <p:txBody>
          <a:bodyPr rtlCol="0"/>
          <a:lstStyle/>
          <a:p>
            <a:pPr rtl="0"/>
            <a:fld id="{20B61DE1-AC18-4DB4-9A9B-5E924C050537}" type="datetime1">
              <a:rPr lang="es-ES" noProof="0" smtClean="0"/>
              <a:t>09/08/2017</a:t>
            </a:fld>
            <a:endParaRPr lang="es-ES" noProof="0" dirty="0"/>
          </a:p>
        </p:txBody>
      </p:sp>
      <p:sp>
        <p:nvSpPr>
          <p:cNvPr id="5" name="Marcador de pie de página 4"/>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6" name="Marcador de número de diapositiva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y text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144000" y="274640"/>
            <a:ext cx="2438400" cy="5851525"/>
          </a:xfrm>
          <a:prstGeom prst="rect">
            <a:avLst/>
          </a:prstGeo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24000" y="274641"/>
            <a:ext cx="7416800" cy="5851525"/>
          </a:xfrm>
          <a:prstGeom prst="rect">
            <a:avLst/>
          </a:prstGeom>
        </p:spPr>
        <p:txBody>
          <a:bodyPr vert="eaVert" rtlCol="0"/>
          <a:lstStyle>
            <a:lvl1pPr rtl="0" eaLnBrk="1" latinLnBrk="0" hangingPunct="1">
              <a:defRPr/>
            </a:lvl1pPr>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4" name="Marcador de fecha 3"/>
          <p:cNvSpPr>
            <a:spLocks noGrp="1"/>
          </p:cNvSpPr>
          <p:nvPr>
            <p:ph type="dt" sz="half" idx="10"/>
          </p:nvPr>
        </p:nvSpPr>
        <p:spPr>
          <a:xfrm>
            <a:off x="4775200" y="6305550"/>
            <a:ext cx="2844800" cy="476250"/>
          </a:xfrm>
          <a:prstGeom prst="rect">
            <a:avLst/>
          </a:prstGeom>
        </p:spPr>
        <p:txBody>
          <a:bodyPr rtlCol="0"/>
          <a:lstStyle/>
          <a:p>
            <a:pPr rtl="0"/>
            <a:fld id="{E8149D66-5D93-458F-8896-9A1AA5F76C1A}" type="datetime1">
              <a:rPr lang="es-ES" noProof="0" smtClean="0"/>
              <a:t>09/08/2017</a:t>
            </a:fld>
            <a:endParaRPr lang="es-ES" noProof="0" dirty="0"/>
          </a:p>
        </p:txBody>
      </p:sp>
      <p:sp>
        <p:nvSpPr>
          <p:cNvPr id="5" name="Marcador de pie de página 4"/>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6" name="Marcador de número de diapositiva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a:xfrm>
            <a:off x="1914144" y="274638"/>
            <a:ext cx="9997440" cy="1143000"/>
          </a:xfrm>
          <a:prstGeom prst="rect">
            <a:avLst/>
          </a:prstGeom>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a:xfrm>
            <a:off x="1914144" y="1447800"/>
            <a:ext cx="9997440" cy="4800600"/>
          </a:xfrm>
          <a:prstGeom prst="rect">
            <a:avLst/>
          </a:prstGeom>
        </p:spPr>
        <p:txBody>
          <a:bodyPr rtlCol="0"/>
          <a:lstStyle>
            <a:lvl1pPr rtl="0" eaLnBrk="1" latinLnBrk="0" hangingPunct="1">
              <a:defRPr/>
            </a:lvl1pPr>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4" name="Marcador de fecha 3"/>
          <p:cNvSpPr>
            <a:spLocks noGrp="1"/>
          </p:cNvSpPr>
          <p:nvPr>
            <p:ph type="dt" sz="half" idx="10"/>
          </p:nvPr>
        </p:nvSpPr>
        <p:spPr>
          <a:xfrm>
            <a:off x="4775200" y="6305550"/>
            <a:ext cx="2844800" cy="476250"/>
          </a:xfrm>
          <a:prstGeom prst="rect">
            <a:avLst/>
          </a:prstGeom>
        </p:spPr>
        <p:txBody>
          <a:bodyPr rtlCol="0"/>
          <a:lstStyle/>
          <a:p>
            <a:pPr rtl="0"/>
            <a:fld id="{6524D625-0FD3-440D-8138-7FDB43354B57}" type="datetime1">
              <a:rPr lang="es-ES" noProof="0" smtClean="0"/>
              <a:t>09/08/2017</a:t>
            </a:fld>
            <a:endParaRPr lang="es-ES" noProof="0" dirty="0"/>
          </a:p>
        </p:txBody>
      </p:sp>
      <p:sp>
        <p:nvSpPr>
          <p:cNvPr id="5" name="Marcador de pie de página 4"/>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6" name="Marcador de número de diapositiva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828800" y="2600325"/>
            <a:ext cx="8534400" cy="2286000"/>
          </a:xfrm>
          <a:prstGeom prst="rect">
            <a:avLst/>
          </a:prstGeom>
        </p:spPr>
        <p:txBody>
          <a:bodyPr rtlCol="0" anchor="t"/>
          <a:lstStyle>
            <a:lvl1pPr algn="l">
              <a:lnSpc>
                <a:spcPts val="4500"/>
              </a:lnSpc>
              <a:buNone/>
              <a:defRPr sz="4000" b="1" cap="all"/>
            </a:lvl1pPr>
            <a:extLst/>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828800" y="1066800"/>
            <a:ext cx="8534400" cy="1509712"/>
          </a:xfrm>
          <a:prstGeom prst="rect">
            <a:avLst/>
          </a:prstGeom>
        </p:spPr>
        <p:txBody>
          <a:bodyPr rtlCol="0" anchor="b"/>
          <a:lstStyle>
            <a:lvl1pPr marL="18288" indent="0" rtl="0" eaLnBrk="1" latinLnBrk="0" hangingPunct="1">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rtl="0" eaLnBrk="1" latinLnBrk="0" hangingPunct="1"/>
            <a:r>
              <a:rPr lang="es-ES" noProof="0"/>
              <a:t>Editar el estilo de texto del patrón</a:t>
            </a:r>
          </a:p>
        </p:txBody>
      </p:sp>
      <p:sp>
        <p:nvSpPr>
          <p:cNvPr id="4" name="Marcador de fecha 3"/>
          <p:cNvSpPr>
            <a:spLocks noGrp="1"/>
          </p:cNvSpPr>
          <p:nvPr>
            <p:ph type="dt" sz="half" idx="10"/>
          </p:nvPr>
        </p:nvSpPr>
        <p:spPr>
          <a:xfrm>
            <a:off x="4775200" y="6305550"/>
            <a:ext cx="2844800" cy="476250"/>
          </a:xfrm>
          <a:prstGeom prst="rect">
            <a:avLst/>
          </a:prstGeom>
        </p:spPr>
        <p:txBody>
          <a:bodyPr rtlCol="0"/>
          <a:lstStyle/>
          <a:p>
            <a:pPr rtl="0"/>
            <a:fld id="{996F18A5-1DA2-4C3B-8E7C-523C54F93D3F}" type="datetime1">
              <a:rPr lang="es-ES" noProof="0" smtClean="0"/>
              <a:t>09/08/2017</a:t>
            </a:fld>
            <a:endParaRPr lang="es-ES" noProof="0" dirty="0"/>
          </a:p>
        </p:txBody>
      </p:sp>
      <p:sp>
        <p:nvSpPr>
          <p:cNvPr id="5" name="Marcador de pie de página 4"/>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6" name="Marcador de número de diapositiva 5"/>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1914144" y="274320"/>
            <a:ext cx="9997440" cy="1143000"/>
          </a:xfrm>
          <a:prstGeom prst="rect">
            <a:avLst/>
          </a:prstGeom>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sz="half" idx="1"/>
          </p:nvPr>
        </p:nvSpPr>
        <p:spPr>
          <a:xfrm>
            <a:off x="1914144" y="1524000"/>
            <a:ext cx="4876800" cy="4663440"/>
          </a:xfrm>
          <a:prstGeom prst="rect">
            <a:avLst/>
          </a:prstGeom>
        </p:spPr>
        <p:txBody>
          <a:bodyPr rtlCol="0"/>
          <a:lstStyle>
            <a:lvl1pPr rtl="0" eaLnBrk="1" latinLnBrk="0" hangingPunct="1">
              <a:defRPr sz="2800"/>
            </a:lvl1pPr>
            <a:lvl2pPr>
              <a:defRPr sz="2400"/>
            </a:lvl2pPr>
            <a:lvl3pPr>
              <a:defRPr sz="2000"/>
            </a:lvl3pPr>
            <a:lvl4pPr>
              <a:defRPr sz="1800"/>
            </a:lvl4pPr>
            <a:lvl5pPr>
              <a:defRPr sz="1800"/>
            </a:lvl5pPr>
            <a:extLst/>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4" name="Marcador de posición de contenido 3"/>
          <p:cNvSpPr>
            <a:spLocks noGrp="1"/>
          </p:cNvSpPr>
          <p:nvPr>
            <p:ph sz="half" idx="2"/>
          </p:nvPr>
        </p:nvSpPr>
        <p:spPr>
          <a:xfrm>
            <a:off x="7034784" y="1524000"/>
            <a:ext cx="4876800" cy="4663440"/>
          </a:xfrm>
          <a:prstGeom prst="rect">
            <a:avLst/>
          </a:prstGeom>
        </p:spPr>
        <p:txBody>
          <a:bodyPr rtlCol="0"/>
          <a:lstStyle>
            <a:lvl1pPr rtl="0" eaLnBrk="1" latinLnBrk="0" hangingPunct="1">
              <a:defRPr sz="2800"/>
            </a:lvl1pPr>
            <a:lvl2pPr>
              <a:defRPr sz="2400"/>
            </a:lvl2pPr>
            <a:lvl3pPr>
              <a:defRPr sz="2000"/>
            </a:lvl3pPr>
            <a:lvl4pPr>
              <a:defRPr sz="1800"/>
            </a:lvl4pPr>
            <a:lvl5pPr>
              <a:defRPr sz="1800"/>
            </a:lvl5pPr>
            <a:extLst/>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5" name="Marcador de fecha 4"/>
          <p:cNvSpPr>
            <a:spLocks noGrp="1"/>
          </p:cNvSpPr>
          <p:nvPr>
            <p:ph type="dt" sz="half" idx="10"/>
          </p:nvPr>
        </p:nvSpPr>
        <p:spPr>
          <a:xfrm>
            <a:off x="4775200" y="6305550"/>
            <a:ext cx="2844800" cy="476250"/>
          </a:xfrm>
          <a:prstGeom prst="rect">
            <a:avLst/>
          </a:prstGeom>
        </p:spPr>
        <p:txBody>
          <a:bodyPr rtlCol="0"/>
          <a:lstStyle/>
          <a:p>
            <a:pPr rtl="0"/>
            <a:fld id="{344B2C30-4E4B-4385-8291-18DFD8144C5D}" type="datetime1">
              <a:rPr lang="es-ES" noProof="0" smtClean="0"/>
              <a:t>09/08/2017</a:t>
            </a:fld>
            <a:endParaRPr lang="es-ES" noProof="0" dirty="0"/>
          </a:p>
        </p:txBody>
      </p:sp>
      <p:sp>
        <p:nvSpPr>
          <p:cNvPr id="6" name="Marcador de pie de página 5"/>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7" name="Marcador de número de diapositiva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Pr>
        <a:solidFill>
          <a:schemeClr val="bg2">
            <a:lumMod val="9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09600" y="5160336"/>
            <a:ext cx="10972800" cy="1143000"/>
          </a:xfrm>
          <a:prstGeom prst="rect">
            <a:avLst/>
          </a:prstGeom>
        </p:spPr>
        <p:txBody>
          <a:bodyPr rtlCol="0" anchor="ctr"/>
          <a:lstStyle>
            <a:lvl1pPr algn="ctr">
              <a:defRPr sz="4500" b="1" cap="none" baseline="0"/>
            </a:lvl1pPr>
            <a:extLst/>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609600" y="328278"/>
            <a:ext cx="5364480" cy="640080"/>
          </a:xfrm>
          <a:prstGeom prst="rect">
            <a:avLst/>
          </a:prstGeom>
          <a:noFill/>
          <a:ln w="10795">
            <a:solidFill>
              <a:schemeClr val="bg1"/>
            </a:solidFill>
            <a:miter lim="800000"/>
          </a:ln>
        </p:spPr>
        <p:txBody>
          <a:bodyPr rtlCol="0" anchor="ctr"/>
          <a:lstStyle>
            <a:lvl1pPr marL="64008" indent="0" algn="l" rtl="0" eaLnBrk="1" latinLnBrk="0" hangingPunct="1">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es-ES" noProof="0"/>
              <a:t>Editar el estilo de texto del patrón</a:t>
            </a:r>
          </a:p>
        </p:txBody>
      </p:sp>
      <p:sp>
        <p:nvSpPr>
          <p:cNvPr id="5" name="Marcador de posición de contenido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rtlCol="0"/>
          <a:lstStyle>
            <a:lvl1pPr marL="393192" indent="-274320" rtl="0" eaLnBrk="1" latinLnBrk="0" hangingPunct="1">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4" name="Marcador de posición de texto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rtlCol="0" anchor="ctr"/>
          <a:lstStyle>
            <a:lvl1pPr marL="64008" indent="0" algn="l" rtl="0" eaLnBrk="1" latinLnBrk="0" hangingPunct="1">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es-ES" noProof="0"/>
              <a:t>Editar el estilo de texto del patrón</a:t>
            </a:r>
          </a:p>
        </p:txBody>
      </p:sp>
      <p:sp>
        <p:nvSpPr>
          <p:cNvPr id="6" name="Marcador de posición de contenido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rtlCol="0"/>
          <a:lstStyle>
            <a:lvl1pPr marL="393192" indent="-274320" rtl="0" eaLnBrk="1" latinLnBrk="0" hangingPunct="1">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7" name="Marcador de fecha 6"/>
          <p:cNvSpPr>
            <a:spLocks noGrp="1"/>
          </p:cNvSpPr>
          <p:nvPr>
            <p:ph type="dt" sz="half" idx="10"/>
          </p:nvPr>
        </p:nvSpPr>
        <p:spPr>
          <a:xfrm>
            <a:off x="4775200" y="6305550"/>
            <a:ext cx="2844800" cy="476250"/>
          </a:xfrm>
          <a:prstGeom prst="rect">
            <a:avLst/>
          </a:prstGeom>
        </p:spPr>
        <p:txBody>
          <a:bodyPr rtlCol="0"/>
          <a:lstStyle/>
          <a:p>
            <a:pPr rtl="0"/>
            <a:fld id="{E5C0BB7E-CA14-463A-B159-59C574AB7FED}" type="datetime1">
              <a:rPr lang="es-ES" noProof="0" smtClean="0"/>
              <a:t>09/08/2017</a:t>
            </a:fld>
            <a:endParaRPr lang="es-ES" noProof="0" dirty="0"/>
          </a:p>
        </p:txBody>
      </p:sp>
      <p:sp>
        <p:nvSpPr>
          <p:cNvPr id="8" name="Marcador de pie de página 7"/>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9" name="Marcador de número de diapositiva 8"/>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1914144" y="274320"/>
            <a:ext cx="9997440" cy="1143000"/>
          </a:xfrm>
          <a:prstGeom prst="rect">
            <a:avLst/>
          </a:prstGeom>
        </p:spPr>
        <p:txBody>
          <a:bodyPr rtlCol="0" anchor="ctr"/>
          <a:lstStyle/>
          <a:p>
            <a:pPr rtl="0"/>
            <a:r>
              <a:rPr lang="es-ES" noProof="0"/>
              <a:t>Haga clic para modificar el estilo de título del patrón</a:t>
            </a:r>
            <a:endParaRPr lang="es-ES" noProof="0" dirty="0"/>
          </a:p>
        </p:txBody>
      </p:sp>
      <p:sp>
        <p:nvSpPr>
          <p:cNvPr id="3" name="Marcador de fecha 2"/>
          <p:cNvSpPr>
            <a:spLocks noGrp="1"/>
          </p:cNvSpPr>
          <p:nvPr>
            <p:ph type="dt" sz="half" idx="10"/>
          </p:nvPr>
        </p:nvSpPr>
        <p:spPr>
          <a:xfrm>
            <a:off x="4775200" y="6305550"/>
            <a:ext cx="2844800" cy="476250"/>
          </a:xfrm>
          <a:prstGeom prst="rect">
            <a:avLst/>
          </a:prstGeom>
        </p:spPr>
        <p:txBody>
          <a:bodyPr rtlCol="0"/>
          <a:lstStyle/>
          <a:p>
            <a:pPr rtl="0"/>
            <a:fld id="{BAB1F48D-3063-4DBD-9B7E-F15D9BF99D40}" type="datetime1">
              <a:rPr lang="es-ES" noProof="0" smtClean="0"/>
              <a:t>09/08/2017</a:t>
            </a:fld>
            <a:endParaRPr lang="es-ES" noProof="0" dirty="0"/>
          </a:p>
        </p:txBody>
      </p:sp>
      <p:sp>
        <p:nvSpPr>
          <p:cNvPr id="4" name="Marcador de pie de página 3"/>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5" name="Marcador de número de diapositiva 4"/>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775200" y="6305550"/>
            <a:ext cx="2844800" cy="476250"/>
          </a:xfrm>
          <a:prstGeom prst="rect">
            <a:avLst/>
          </a:prstGeom>
        </p:spPr>
        <p:txBody>
          <a:bodyPr rtlCol="0"/>
          <a:lstStyle/>
          <a:p>
            <a:pPr rtl="0"/>
            <a:fld id="{DB65650C-2ADD-4AF2-AA36-5D48A64F89DE}" type="datetime1">
              <a:rPr lang="es-ES" noProof="0" smtClean="0"/>
              <a:t>09/08/2017</a:t>
            </a:fld>
            <a:endParaRPr lang="es-ES" noProof="0" dirty="0"/>
          </a:p>
        </p:txBody>
      </p:sp>
      <p:sp>
        <p:nvSpPr>
          <p:cNvPr id="3" name="Marcador de pie de página 2"/>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4" name="Marcador de número de diapositiva 3"/>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leyenda">
    <p:bg>
      <p:bgPr>
        <a:solidFill>
          <a:schemeClr val="bg2">
            <a:lumMod val="9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09600" y="216778"/>
            <a:ext cx="5080000" cy="1162050"/>
          </a:xfrm>
          <a:prstGeom prst="rect">
            <a:avLst/>
          </a:prstGeom>
          <a:ln>
            <a:noFill/>
          </a:ln>
        </p:spPr>
        <p:txBody>
          <a:bodyPr rtlCol="0" anchor="b"/>
          <a:lstStyle>
            <a:lvl1pPr algn="l">
              <a:lnSpc>
                <a:spcPts val="2000"/>
              </a:lnSpc>
              <a:buNone/>
              <a:defRPr sz="2200" b="1" cap="all" baseline="0"/>
            </a:lvl1pPr>
            <a:extLst/>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2"/>
          </p:nvPr>
        </p:nvSpPr>
        <p:spPr>
          <a:xfrm>
            <a:off x="609600" y="1406964"/>
            <a:ext cx="5080000" cy="698500"/>
          </a:xfrm>
          <a:prstGeom prst="rect">
            <a:avLst/>
          </a:prstGeom>
        </p:spPr>
        <p:txBody>
          <a:bodyPr rtlCol="0"/>
          <a:lstStyle>
            <a:lvl1pPr marL="45720" indent="0" rtl="0" eaLnBrk="1" latinLnBrk="0" hangingPunct="1">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rtl="0" eaLnBrk="1" latinLnBrk="0" hangingPunct="1"/>
            <a:r>
              <a:rPr lang="es-ES" noProof="0"/>
              <a:t>Editar el estilo de texto del patrón</a:t>
            </a:r>
          </a:p>
        </p:txBody>
      </p:sp>
      <p:sp>
        <p:nvSpPr>
          <p:cNvPr id="4" name="Marcador de posición de contenido 3"/>
          <p:cNvSpPr>
            <a:spLocks noGrp="1"/>
          </p:cNvSpPr>
          <p:nvPr>
            <p:ph sz="half" idx="1"/>
          </p:nvPr>
        </p:nvSpPr>
        <p:spPr>
          <a:xfrm>
            <a:off x="609600" y="2133601"/>
            <a:ext cx="10871200" cy="3992563"/>
          </a:xfrm>
          <a:prstGeom prst="rect">
            <a:avLst/>
          </a:prstGeom>
        </p:spPr>
        <p:txBody>
          <a:bodyPr rtlCol="0"/>
          <a:lstStyle>
            <a:lvl1pPr rtl="0" eaLnBrk="1" latinLnBrk="0" hangingPunct="1">
              <a:defRPr sz="3200"/>
            </a:lvl1pPr>
            <a:lvl2pPr>
              <a:defRPr sz="2800"/>
            </a:lvl2pPr>
            <a:lvl3pPr>
              <a:defRPr sz="2400"/>
            </a:lvl3pPr>
            <a:lvl4pPr>
              <a:defRPr sz="2000"/>
            </a:lvl4pPr>
            <a:lvl5pPr>
              <a:defRPr sz="2000"/>
            </a:lvl5pPr>
            <a:extLst/>
          </a:lstStyle>
          <a:p>
            <a:pPr lvl="0" rtl="0" eaLnBrk="1" latinLnBrk="0" hangingPunct="1"/>
            <a:r>
              <a:rPr lang="es-ES" noProof="0"/>
              <a:t>Editar el estilo de texto del patrón</a:t>
            </a:r>
          </a:p>
          <a:p>
            <a:pPr lvl="1" rtl="0" eaLnBrk="1" latinLnBrk="0" hangingPunct="1"/>
            <a:r>
              <a:rPr lang="es-ES" noProof="0"/>
              <a:t>Segundo nivel</a:t>
            </a:r>
          </a:p>
          <a:p>
            <a:pPr lvl="2" rtl="0" eaLnBrk="1" latinLnBrk="0" hangingPunct="1"/>
            <a:r>
              <a:rPr lang="es-ES" noProof="0"/>
              <a:t>Tercer nivel</a:t>
            </a:r>
          </a:p>
          <a:p>
            <a:pPr lvl="3" rtl="0" eaLnBrk="1" latinLnBrk="0" hangingPunct="1"/>
            <a:r>
              <a:rPr lang="es-ES" noProof="0"/>
              <a:t>Cuarto nivel</a:t>
            </a:r>
          </a:p>
          <a:p>
            <a:pPr lvl="4" rtl="0" eaLnBrk="1" latinLnBrk="0" hangingPunct="1"/>
            <a:r>
              <a:rPr lang="es-ES" noProof="0"/>
              <a:t>Quinto nivel</a:t>
            </a:r>
            <a:endParaRPr kumimoji="0" lang="es-ES" noProof="0" dirty="0"/>
          </a:p>
        </p:txBody>
      </p:sp>
      <p:sp>
        <p:nvSpPr>
          <p:cNvPr id="5" name="Marcador de fecha 4"/>
          <p:cNvSpPr>
            <a:spLocks noGrp="1"/>
          </p:cNvSpPr>
          <p:nvPr>
            <p:ph type="dt" sz="half" idx="10"/>
          </p:nvPr>
        </p:nvSpPr>
        <p:spPr>
          <a:xfrm>
            <a:off x="4775200" y="6305550"/>
            <a:ext cx="2844800" cy="476250"/>
          </a:xfrm>
          <a:prstGeom prst="rect">
            <a:avLst/>
          </a:prstGeom>
        </p:spPr>
        <p:txBody>
          <a:bodyPr rtlCol="0"/>
          <a:lstStyle/>
          <a:p>
            <a:pPr rtl="0"/>
            <a:fld id="{056BACF2-ADE2-4913-96B0-EB6AA3B0F9B6}" type="datetime1">
              <a:rPr lang="es-ES" noProof="0" smtClean="0"/>
              <a:t>09/08/2017</a:t>
            </a:fld>
            <a:endParaRPr lang="es-ES" noProof="0" dirty="0"/>
          </a:p>
        </p:txBody>
      </p:sp>
      <p:sp>
        <p:nvSpPr>
          <p:cNvPr id="6" name="Marcador de pie de página 5"/>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7" name="Marcador de número de diapositiva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bg>
      <p:bgPr>
        <a:solidFill>
          <a:schemeClr val="bg2">
            <a:lumMod val="90000"/>
          </a:schemeClr>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849195" y="1066800"/>
            <a:ext cx="3657600" cy="1981200"/>
          </a:xfrm>
          <a:prstGeom prst="rect">
            <a:avLst/>
          </a:prstGeom>
        </p:spPr>
        <p:txBody>
          <a:bodyPr rtlCol="0" anchor="b">
            <a:noAutofit/>
          </a:bodyPr>
          <a:lstStyle>
            <a:lvl1pPr algn="l">
              <a:buNone/>
              <a:defRPr sz="2100" b="1">
                <a:effectLst/>
              </a:defRPr>
            </a:lvl1pPr>
            <a:extLst/>
          </a:lstStyle>
          <a:p>
            <a:pPr rtl="0"/>
            <a:r>
              <a:rPr lang="es-ES" noProof="0"/>
              <a:t>Haga clic para modificar el estilo de título del patrón</a:t>
            </a:r>
            <a:endParaRPr lang="es-ES" noProof="0" dirty="0"/>
          </a:p>
        </p:txBody>
      </p:sp>
      <p:sp>
        <p:nvSpPr>
          <p:cNvPr id="8" name="Rectángulo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s-ES" sz="3200" kern="1200" noProof="0" dirty="0">
              <a:solidFill>
                <a:schemeClr val="tx1"/>
              </a:solidFill>
              <a:latin typeface="+mn-lt"/>
              <a:ea typeface="+mn-ea"/>
              <a:cs typeface="+mn-cs"/>
            </a:endParaRPr>
          </a:p>
        </p:txBody>
      </p:sp>
      <p:sp>
        <p:nvSpPr>
          <p:cNvPr id="3" name="Marcador de posición de imagen 2" descr="Marcador de posición vacío para agregar una imagen. Haga clic en el marcador de posición y seleccione la imagen que desee agregar"/>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rtlCol="0" anchor="t"/>
          <a:lstStyle>
            <a:lvl1pPr marL="0" indent="0" algn="l" eaLnBrk="1" latinLnBrk="0" hangingPunct="1">
              <a:buNone/>
              <a:defRPr sz="3200"/>
            </a:lvl1pPr>
            <a:extLst/>
          </a:lstStyle>
          <a:p>
            <a:pPr marL="0" algn="l" rtl="0" eaLnBrk="1" latinLnBrk="0" hangingPunct="1"/>
            <a:r>
              <a:rPr lang="es-ES" noProof="0"/>
              <a:t>Haga clic en el icono para agregar una imagen</a:t>
            </a:r>
            <a:endParaRPr kumimoji="0" lang="es-ES" noProof="0" dirty="0"/>
          </a:p>
        </p:txBody>
      </p:sp>
      <p:sp>
        <p:nvSpPr>
          <p:cNvPr id="9" name="Rectángulo 1"/>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s-ES" sz="1800" noProof="0" dirty="0"/>
          </a:p>
        </p:txBody>
      </p:sp>
      <p:sp>
        <p:nvSpPr>
          <p:cNvPr id="10" name="Rectángulo 2"/>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s-ES" sz="1800" noProof="0" dirty="0"/>
          </a:p>
        </p:txBody>
      </p:sp>
      <p:sp>
        <p:nvSpPr>
          <p:cNvPr id="4" name="Marcador de posición de texto 3"/>
          <p:cNvSpPr>
            <a:spLocks noGrp="1"/>
          </p:cNvSpPr>
          <p:nvPr>
            <p:ph type="body" sz="half" idx="2"/>
          </p:nvPr>
        </p:nvSpPr>
        <p:spPr>
          <a:xfrm>
            <a:off x="1117600" y="4800600"/>
            <a:ext cx="5892800" cy="762000"/>
          </a:xfrm>
          <a:prstGeom prst="rect">
            <a:avLst/>
          </a:prstGeom>
        </p:spPr>
        <p:txBody>
          <a:bodyPr rtlCol="0" anchor="ctr"/>
          <a:lstStyle>
            <a:lvl1pPr marL="0" indent="0" algn="l" rtl="0" eaLnBrk="1" latinLnBrk="0" hangingPunct="1">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rtl="0" eaLnBrk="1" latinLnBrk="0" hangingPunct="1"/>
            <a:r>
              <a:rPr lang="es-ES" noProof="0"/>
              <a:t>Editar el estilo de texto del patrón</a:t>
            </a:r>
          </a:p>
        </p:txBody>
      </p:sp>
      <p:sp>
        <p:nvSpPr>
          <p:cNvPr id="5" name="Marcador de fecha 4"/>
          <p:cNvSpPr>
            <a:spLocks noGrp="1"/>
          </p:cNvSpPr>
          <p:nvPr>
            <p:ph type="dt" sz="half" idx="10"/>
          </p:nvPr>
        </p:nvSpPr>
        <p:spPr>
          <a:xfrm>
            <a:off x="4775200" y="6305550"/>
            <a:ext cx="2844800" cy="476250"/>
          </a:xfrm>
          <a:prstGeom prst="rect">
            <a:avLst/>
          </a:prstGeom>
        </p:spPr>
        <p:txBody>
          <a:bodyPr rtlCol="0"/>
          <a:lstStyle/>
          <a:p>
            <a:pPr rtl="0"/>
            <a:fld id="{D481FCED-5BB7-48A2-87D0-8BC6EA31EAA5}" type="datetime1">
              <a:rPr lang="es-ES" noProof="0" smtClean="0"/>
              <a:t>09/08/2017</a:t>
            </a:fld>
            <a:endParaRPr lang="es-ES" noProof="0" dirty="0"/>
          </a:p>
        </p:txBody>
      </p:sp>
      <p:sp>
        <p:nvSpPr>
          <p:cNvPr id="6" name="Marcador de pie de página 5"/>
          <p:cNvSpPr>
            <a:spLocks noGrp="1"/>
          </p:cNvSpPr>
          <p:nvPr>
            <p:ph type="ftr" sz="quarter" idx="11"/>
          </p:nvPr>
        </p:nvSpPr>
        <p:spPr>
          <a:xfrm>
            <a:off x="7620000" y="6305550"/>
            <a:ext cx="3860800" cy="476250"/>
          </a:xfrm>
          <a:prstGeom prst="rect">
            <a:avLst/>
          </a:prstGeom>
        </p:spPr>
        <p:txBody>
          <a:bodyPr rtlCol="0"/>
          <a:lstStyle/>
          <a:p>
            <a:pPr rtl="0"/>
            <a:r>
              <a:rPr lang="es-ES" noProof="0" dirty="0"/>
              <a:t>Agregar un pie de página</a:t>
            </a:r>
          </a:p>
        </p:txBody>
      </p:sp>
      <p:sp>
        <p:nvSpPr>
          <p:cNvPr id="7" name="Marcador de número de diapositiva 6"/>
          <p:cNvSpPr>
            <a:spLocks noGrp="1"/>
          </p:cNvSpPr>
          <p:nvPr>
            <p:ph type="sldNum" sz="quarter" idx="12"/>
          </p:nvPr>
        </p:nvSpPr>
        <p:spPr>
          <a:xfrm>
            <a:off x="11484864" y="6305550"/>
            <a:ext cx="609600" cy="476250"/>
          </a:xfrm>
          <a:prstGeom prst="rect">
            <a:avLst/>
          </a:prstGeom>
        </p:spPr>
        <p:txBody>
          <a:bodyPr rtlCol="0"/>
          <a:lstStyle/>
          <a:p>
            <a:pPr rtl="0"/>
            <a:fld id="{401CF334-2D5C-4859-84A6-CA7E6E43FAEB}" type="slidenum">
              <a:rPr lang="es-ES" noProof="0" smtClean="0"/>
              <a:t>‹Nº›</a:t>
            </a:fld>
            <a:endParaRPr lang="es-ES" noProof="0" dirty="0"/>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upo 5"/>
          <p:cNvGrpSpPr/>
          <p:nvPr/>
        </p:nvGrpSpPr>
        <p:grpSpPr>
          <a:xfrm>
            <a:off x="7148" y="-54"/>
            <a:ext cx="12188952" cy="6858054"/>
            <a:chOff x="7148" y="-54"/>
            <a:chExt cx="12188952" cy="6858054"/>
          </a:xfrm>
        </p:grpSpPr>
        <p:sp>
          <p:nvSpPr>
            <p:cNvPr id="4" name="Rectángulo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15" name="Rectángulo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s-ES" sz="1800" noProof="0" dirty="0"/>
            </a:p>
          </p:txBody>
        </p:sp>
        <p:pic>
          <p:nvPicPr>
            <p:cNvPr id="3" name="Imagen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Marcador de título 4"/>
          <p:cNvSpPr>
            <a:spLocks noGrp="1"/>
          </p:cNvSpPr>
          <p:nvPr>
            <p:ph type="title"/>
          </p:nvPr>
        </p:nvSpPr>
        <p:spPr>
          <a:xfrm>
            <a:off x="1914144" y="274638"/>
            <a:ext cx="9997440" cy="1143000"/>
          </a:xfrm>
          <a:prstGeom prst="rect">
            <a:avLst/>
          </a:prstGeom>
        </p:spPr>
        <p:txBody>
          <a:bodyPr rtlCol="0" anchor="ctr">
            <a:normAutofit/>
          </a:bodyPr>
          <a:lstStyle/>
          <a:p>
            <a:pPr rtl="0"/>
            <a:r>
              <a:rPr lang="es-ES" noProof="0" dirty="0"/>
              <a:t>Haga clic para modificar el estilo de título del patrón</a:t>
            </a:r>
          </a:p>
        </p:txBody>
      </p:sp>
      <p:sp>
        <p:nvSpPr>
          <p:cNvPr id="17" name="Marcador de posición de texto 8"/>
          <p:cNvSpPr>
            <a:spLocks noGrp="1"/>
          </p:cNvSpPr>
          <p:nvPr>
            <p:ph type="body" idx="1"/>
          </p:nvPr>
        </p:nvSpPr>
        <p:spPr>
          <a:xfrm>
            <a:off x="1914144" y="1447800"/>
            <a:ext cx="9997440" cy="4800600"/>
          </a:xfrm>
          <a:prstGeom prst="rect">
            <a:avLst/>
          </a:prstGeom>
        </p:spPr>
        <p:txBody>
          <a:bodyPr rtlCol="0">
            <a:normAutofit/>
          </a:bodyPr>
          <a:lstStyle/>
          <a:p>
            <a:pPr lvl="0" rtl="0" eaLnBrk="1" latinLnBrk="0" hangingPunct="1"/>
            <a:r>
              <a:rPr lang="es-ES" noProof="0" dirty="0"/>
              <a:t>Editar el estilo de texto del patrón</a:t>
            </a:r>
          </a:p>
          <a:p>
            <a:pPr lvl="1" rtl="0" eaLnBrk="1" latinLnBrk="0" hangingPunct="1"/>
            <a:r>
              <a:rPr lang="es-ES" noProof="0" dirty="0"/>
              <a:t>Segundo nivel</a:t>
            </a:r>
          </a:p>
          <a:p>
            <a:pPr lvl="2" rtl="0" eaLnBrk="1" latinLnBrk="0" hangingPunct="1"/>
            <a:r>
              <a:rPr lang="es-ES" noProof="0" dirty="0"/>
              <a:t>Tercer nivel</a:t>
            </a:r>
          </a:p>
          <a:p>
            <a:pPr lvl="3" rtl="0" eaLnBrk="1" latinLnBrk="0" hangingPunct="1"/>
            <a:r>
              <a:rPr lang="es-ES" noProof="0" dirty="0"/>
              <a:t>Cuarto nivel</a:t>
            </a:r>
          </a:p>
          <a:p>
            <a:pPr lvl="4" rtl="0" eaLnBrk="1" latinLnBrk="0" hangingPunct="1"/>
            <a:r>
              <a:rPr lang="es-ES" noProof="0" dirty="0"/>
              <a:t>Quinto nivel</a:t>
            </a:r>
          </a:p>
        </p:txBody>
      </p:sp>
      <p:sp>
        <p:nvSpPr>
          <p:cNvPr id="18" name="Marcador de fecha 23"/>
          <p:cNvSpPr>
            <a:spLocks noGrp="1"/>
          </p:cNvSpPr>
          <p:nvPr>
            <p:ph type="dt" sz="half" idx="2"/>
          </p:nvPr>
        </p:nvSpPr>
        <p:spPr>
          <a:xfrm>
            <a:off x="4775200" y="6305550"/>
            <a:ext cx="2844800" cy="476250"/>
          </a:xfrm>
          <a:prstGeom prst="rect">
            <a:avLst/>
          </a:prstGeom>
        </p:spPr>
        <p:txBody>
          <a:bodyPr rtlCol="0" anchor="b"/>
          <a:lstStyle>
            <a:lvl1pPr algn="r" eaLnBrk="1" latinLnBrk="0" hangingPunct="1">
              <a:defRPr kumimoji="0" sz="1100">
                <a:solidFill>
                  <a:schemeClr val="tx2"/>
                </a:solidFill>
              </a:defRPr>
            </a:lvl1pPr>
            <a:extLst/>
          </a:lstStyle>
          <a:p>
            <a:pPr rtl="0"/>
            <a:fld id="{BA27A0FE-2E72-413D-83D1-598E50A45D5E}" type="datetime1">
              <a:rPr lang="es-ES" noProof="0" smtClean="0"/>
              <a:t>09/08/2017</a:t>
            </a:fld>
            <a:endParaRPr lang="es-ES" noProof="0" dirty="0"/>
          </a:p>
        </p:txBody>
      </p:sp>
      <p:sp>
        <p:nvSpPr>
          <p:cNvPr id="19" name="Marcador de pie de página 9"/>
          <p:cNvSpPr>
            <a:spLocks noGrp="1"/>
          </p:cNvSpPr>
          <p:nvPr>
            <p:ph type="ftr" sz="quarter" idx="3"/>
          </p:nvPr>
        </p:nvSpPr>
        <p:spPr>
          <a:xfrm>
            <a:off x="7620000" y="6305550"/>
            <a:ext cx="3860800" cy="476250"/>
          </a:xfrm>
          <a:prstGeom prst="rect">
            <a:avLst/>
          </a:prstGeom>
        </p:spPr>
        <p:txBody>
          <a:bodyPr rtlCol="0" anchor="b"/>
          <a:lstStyle>
            <a:lvl1pPr eaLnBrk="1" latinLnBrk="0" hangingPunct="1">
              <a:defRPr kumimoji="0" sz="1100">
                <a:solidFill>
                  <a:schemeClr val="tx2"/>
                </a:solidFill>
                <a:effectLst/>
              </a:defRPr>
            </a:lvl1pPr>
            <a:extLst/>
          </a:lstStyle>
          <a:p>
            <a:pPr rtl="0"/>
            <a:r>
              <a:rPr lang="es-ES" noProof="0" dirty="0"/>
              <a:t>Agregar un pie de página</a:t>
            </a:r>
          </a:p>
        </p:txBody>
      </p:sp>
      <p:sp>
        <p:nvSpPr>
          <p:cNvPr id="20" name="Marcador de número de diapositiva 21"/>
          <p:cNvSpPr>
            <a:spLocks noGrp="1"/>
          </p:cNvSpPr>
          <p:nvPr>
            <p:ph type="sldNum" sz="quarter" idx="4"/>
          </p:nvPr>
        </p:nvSpPr>
        <p:spPr>
          <a:xfrm>
            <a:off x="11484864" y="6305550"/>
            <a:ext cx="609600" cy="476250"/>
          </a:xfrm>
          <a:prstGeom prst="rect">
            <a:avLst/>
          </a:prstGeom>
        </p:spPr>
        <p:txBody>
          <a:bodyPr rtlCol="0" anchor="b"/>
          <a:lstStyle>
            <a:lvl1pPr algn="ctr" eaLnBrk="1" latinLnBrk="0" hangingPunct="1">
              <a:defRPr kumimoji="0" sz="1100">
                <a:solidFill>
                  <a:schemeClr val="tx2"/>
                </a:solidFill>
                <a:effectLst/>
              </a:defRPr>
            </a:lvl1pPr>
            <a:extLst/>
          </a:lstStyle>
          <a:p>
            <a:pPr rtl="0"/>
            <a:fld id="{401CF334-2D5C-4859-84A6-CA7E6E43FAEB}" type="slidenum">
              <a:rPr lang="es-ES" noProof="0" smtClean="0"/>
              <a:pPr rtl="0"/>
              <a:t>‹Nº›</a:t>
            </a:fld>
            <a:endParaRPr lang="es-ES" noProof="0" dirty="0"/>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4300" b="1" kern="1200">
          <a:solidFill>
            <a:schemeClr val="accent2">
              <a:lumMod val="50000"/>
            </a:schemeClr>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lumMod val="50000"/>
          </a:schemeClr>
        </a:buClr>
        <a:buSzPct val="80000"/>
        <a:buFont typeface="Wingdings 2"/>
        <a:buChar char=""/>
        <a:defRPr kumimoji="0" sz="3200" kern="1200">
          <a:solidFill>
            <a:schemeClr val="tx2">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lumMod val="50000"/>
          </a:schemeClr>
        </a:buClr>
        <a:buFont typeface="Verdana"/>
        <a:buChar char="◦"/>
        <a:defRPr kumimoji="0" sz="2800" kern="1200">
          <a:solidFill>
            <a:schemeClr val="tx2">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lumMod val="75000"/>
          </a:schemeClr>
        </a:buClr>
        <a:buFont typeface="Wingdings 2"/>
        <a:buChar char=""/>
        <a:defRPr kumimoji="0" sz="2400" kern="1200">
          <a:solidFill>
            <a:schemeClr val="tx2">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lumMod val="75000"/>
          </a:schemeClr>
        </a:buClr>
        <a:buFont typeface="Wingdings 2"/>
        <a:buChar char=""/>
        <a:defRPr kumimoji="0" sz="2000" kern="1200">
          <a:solidFill>
            <a:schemeClr val="tx2">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lumMod val="75000"/>
          </a:schemeClr>
        </a:buClr>
        <a:buFont typeface="Wingdings 2"/>
        <a:buChar char=""/>
        <a:defRPr kumimoji="0" sz="2000" kern="1200">
          <a:solidFill>
            <a:schemeClr val="tx2">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r>
              <a:rPr lang="es-CO" dirty="0"/>
              <a:t>Estándares, nuevos y revisados, sobre el informe del auditor</a:t>
            </a:r>
          </a:p>
        </p:txBody>
      </p:sp>
      <p:sp>
        <p:nvSpPr>
          <p:cNvPr id="3" name="Subtítulo 2"/>
          <p:cNvSpPr>
            <a:spLocks noGrp="1"/>
          </p:cNvSpPr>
          <p:nvPr>
            <p:ph type="subTitle" idx="1"/>
          </p:nvPr>
        </p:nvSpPr>
        <p:spPr>
          <a:xfrm>
            <a:off x="1910080" y="3813047"/>
            <a:ext cx="9875520" cy="609423"/>
          </a:xfrm>
        </p:spPr>
        <p:txBody>
          <a:bodyPr rtlCol="0"/>
          <a:lstStyle/>
          <a:p>
            <a:pPr rtl="0"/>
            <a:r>
              <a:rPr lang="es-ES" dirty="0"/>
              <a:t>Hernando Bermúdez Gómez</a:t>
            </a:r>
          </a:p>
        </p:txBody>
      </p:sp>
      <p:sp>
        <p:nvSpPr>
          <p:cNvPr id="4" name="Marcador de número de diapositiva 3">
            <a:extLst>
              <a:ext uri="{FF2B5EF4-FFF2-40B4-BE49-F238E27FC236}">
                <a16:creationId xmlns:a16="http://schemas.microsoft.com/office/drawing/2014/main" id="{4B83184C-C9DE-4E76-BC2A-B513A0B134C7}"/>
              </a:ext>
            </a:extLst>
          </p:cNvPr>
          <p:cNvSpPr>
            <a:spLocks noGrp="1"/>
          </p:cNvSpPr>
          <p:nvPr>
            <p:ph type="sldNum" sz="quarter" idx="12"/>
          </p:nvPr>
        </p:nvSpPr>
        <p:spPr/>
        <p:txBody>
          <a:bodyPr/>
          <a:lstStyle/>
          <a:p>
            <a:pPr rtl="0"/>
            <a:fld id="{401CF334-2D5C-4859-84A6-CA7E6E43FAEB}" type="slidenum">
              <a:rPr lang="es-ES" noProof="0" smtClean="0"/>
              <a:t>1</a:t>
            </a:fld>
            <a:endParaRPr lang="es-ES" noProof="0" dirty="0"/>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AD33B-C44C-4F01-92FA-9CE7EA70835C}"/>
              </a:ext>
            </a:extLst>
          </p:cNvPr>
          <p:cNvSpPr>
            <a:spLocks noGrp="1"/>
          </p:cNvSpPr>
          <p:nvPr>
            <p:ph type="title"/>
          </p:nvPr>
        </p:nvSpPr>
        <p:spPr/>
        <p:txBody>
          <a:bodyPr/>
          <a:lstStyle/>
          <a:p>
            <a:r>
              <a:rPr lang="es-CO" dirty="0"/>
              <a:t>Lo nuevo según el IAASB</a:t>
            </a:r>
            <a:endParaRPr lang="es-ES" dirty="0"/>
          </a:p>
        </p:txBody>
      </p:sp>
      <p:sp>
        <p:nvSpPr>
          <p:cNvPr id="3" name="Marcador de contenido 2">
            <a:extLst>
              <a:ext uri="{FF2B5EF4-FFF2-40B4-BE49-F238E27FC236}">
                <a16:creationId xmlns:a16="http://schemas.microsoft.com/office/drawing/2014/main" id="{09A69D4A-82D5-47EA-AE67-218A8AAD7D45}"/>
              </a:ext>
            </a:extLst>
          </p:cNvPr>
          <p:cNvSpPr>
            <a:spLocks noGrp="1"/>
          </p:cNvSpPr>
          <p:nvPr>
            <p:ph idx="1"/>
          </p:nvPr>
        </p:nvSpPr>
        <p:spPr/>
        <p:txBody>
          <a:bodyPr>
            <a:normAutofit fontScale="92500" lnSpcReduction="20000"/>
          </a:bodyPr>
          <a:lstStyle/>
          <a:p>
            <a:pPr lvl="1"/>
            <a:r>
              <a:rPr lang="en-US" dirty="0"/>
              <a:t>Affirmative statement about the auditor’s independence and fulfillment of relevant ethical responsibilities, with disclosure of the jurisdiction of origin of those requirements or reference to the International Ethics Standards Board for Accountants’ Code of Ethics for Professional Accountants </a:t>
            </a:r>
          </a:p>
          <a:p>
            <a:pPr lvl="1"/>
            <a:r>
              <a:rPr lang="en-US" dirty="0"/>
              <a:t>Enhanced description of </a:t>
            </a:r>
            <a:r>
              <a:rPr lang="en-US" dirty="0" err="1"/>
              <a:t>te</a:t>
            </a:r>
            <a:r>
              <a:rPr lang="en-US" dirty="0"/>
              <a:t> auditor’s responsibilities and key features of an audit. Certain components of the description of the auditor’s responsibilities may be presented in an appendix to the auditor’s report or, where law, regulation or national auditing standards expressly permit, by reference in the auditor’s report to a website of an appropriate authority</a:t>
            </a:r>
            <a:endParaRPr lang="es-ES" dirty="0"/>
          </a:p>
        </p:txBody>
      </p:sp>
      <p:sp>
        <p:nvSpPr>
          <p:cNvPr id="4" name="Marcador de número de diapositiva 3">
            <a:extLst>
              <a:ext uri="{FF2B5EF4-FFF2-40B4-BE49-F238E27FC236}">
                <a16:creationId xmlns:a16="http://schemas.microsoft.com/office/drawing/2014/main" id="{A4BEC062-18DF-4AA1-ABE4-6F412C8BF4A9}"/>
              </a:ext>
            </a:extLst>
          </p:cNvPr>
          <p:cNvSpPr>
            <a:spLocks noGrp="1"/>
          </p:cNvSpPr>
          <p:nvPr>
            <p:ph type="sldNum" sz="quarter" idx="12"/>
          </p:nvPr>
        </p:nvSpPr>
        <p:spPr/>
        <p:txBody>
          <a:bodyPr/>
          <a:lstStyle/>
          <a:p>
            <a:pPr rtl="0"/>
            <a:fld id="{401CF334-2D5C-4859-84A6-CA7E6E43FAEB}" type="slidenum">
              <a:rPr lang="es-ES" noProof="0" smtClean="0"/>
              <a:t>10</a:t>
            </a:fld>
            <a:endParaRPr lang="es-ES" noProof="0" dirty="0"/>
          </a:p>
        </p:txBody>
      </p:sp>
    </p:spTree>
    <p:extLst>
      <p:ext uri="{BB962C8B-B14F-4D97-AF65-F5344CB8AC3E}">
        <p14:creationId xmlns:p14="http://schemas.microsoft.com/office/powerpoint/2010/main" val="239696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57D0EA-33FE-4A42-ADB0-56B0A2CE2E6A}"/>
              </a:ext>
            </a:extLst>
          </p:cNvPr>
          <p:cNvSpPr>
            <a:spLocks noGrp="1"/>
          </p:cNvSpPr>
          <p:nvPr>
            <p:ph type="title"/>
          </p:nvPr>
        </p:nvSpPr>
        <p:spPr/>
        <p:txBody>
          <a:bodyPr/>
          <a:lstStyle/>
          <a:p>
            <a:r>
              <a:rPr lang="es-CO" dirty="0"/>
              <a:t>Fecha de vigencia</a:t>
            </a:r>
            <a:endParaRPr lang="es-ES" dirty="0"/>
          </a:p>
        </p:txBody>
      </p:sp>
      <p:sp>
        <p:nvSpPr>
          <p:cNvPr id="3" name="Marcador de contenido 2">
            <a:extLst>
              <a:ext uri="{FF2B5EF4-FFF2-40B4-BE49-F238E27FC236}">
                <a16:creationId xmlns:a16="http://schemas.microsoft.com/office/drawing/2014/main" id="{7DDDD1E8-AAEF-4A6F-9436-5339F537BB90}"/>
              </a:ext>
            </a:extLst>
          </p:cNvPr>
          <p:cNvSpPr>
            <a:spLocks noGrp="1"/>
          </p:cNvSpPr>
          <p:nvPr>
            <p:ph idx="1"/>
          </p:nvPr>
        </p:nvSpPr>
        <p:spPr/>
        <p:txBody>
          <a:bodyPr/>
          <a:lstStyle/>
          <a:p>
            <a:r>
              <a:rPr lang="es-CO" dirty="0"/>
              <a:t>Estándar internacional</a:t>
            </a:r>
          </a:p>
          <a:p>
            <a:pPr lvl="1"/>
            <a:r>
              <a:rPr lang="es-CO" dirty="0"/>
              <a:t>Diciembre 15 de 2016</a:t>
            </a:r>
          </a:p>
          <a:p>
            <a:r>
              <a:rPr lang="es-CO" dirty="0"/>
              <a:t>Norma colombiana</a:t>
            </a:r>
          </a:p>
          <a:p>
            <a:pPr lvl="1"/>
            <a:r>
              <a:rPr lang="es-CO" dirty="0"/>
              <a:t>¿Enero 1 de 2019?</a:t>
            </a:r>
            <a:endParaRPr lang="es-ES" dirty="0"/>
          </a:p>
        </p:txBody>
      </p:sp>
      <p:sp>
        <p:nvSpPr>
          <p:cNvPr id="4" name="Marcador de número de diapositiva 3">
            <a:extLst>
              <a:ext uri="{FF2B5EF4-FFF2-40B4-BE49-F238E27FC236}">
                <a16:creationId xmlns:a16="http://schemas.microsoft.com/office/drawing/2014/main" id="{94EAC5FC-0DB2-4D19-A719-9EC9F2EA346A}"/>
              </a:ext>
            </a:extLst>
          </p:cNvPr>
          <p:cNvSpPr>
            <a:spLocks noGrp="1"/>
          </p:cNvSpPr>
          <p:nvPr>
            <p:ph type="sldNum" sz="quarter" idx="12"/>
          </p:nvPr>
        </p:nvSpPr>
        <p:spPr/>
        <p:txBody>
          <a:bodyPr/>
          <a:lstStyle/>
          <a:p>
            <a:pPr rtl="0"/>
            <a:fld id="{401CF334-2D5C-4859-84A6-CA7E6E43FAEB}" type="slidenum">
              <a:rPr lang="es-ES" noProof="0" smtClean="0"/>
              <a:t>11</a:t>
            </a:fld>
            <a:endParaRPr lang="es-ES" noProof="0" dirty="0"/>
          </a:p>
        </p:txBody>
      </p:sp>
    </p:spTree>
    <p:extLst>
      <p:ext uri="{BB962C8B-B14F-4D97-AF65-F5344CB8AC3E}">
        <p14:creationId xmlns:p14="http://schemas.microsoft.com/office/powerpoint/2010/main" val="940179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3A9329-8CE9-4EB7-85CE-FE0FEF5C20BE}"/>
              </a:ext>
            </a:extLst>
          </p:cNvPr>
          <p:cNvSpPr>
            <a:spLocks noGrp="1"/>
          </p:cNvSpPr>
          <p:nvPr>
            <p:ph type="title"/>
          </p:nvPr>
        </p:nvSpPr>
        <p:spPr/>
        <p:txBody>
          <a:bodyPr/>
          <a:lstStyle/>
          <a:p>
            <a:r>
              <a:rPr lang="es-CO" dirty="0"/>
              <a:t>Nuevo modelo de informe</a:t>
            </a:r>
            <a:endParaRPr lang="es-ES" dirty="0"/>
          </a:p>
        </p:txBody>
      </p:sp>
      <p:sp>
        <p:nvSpPr>
          <p:cNvPr id="3" name="Marcador de contenido 2">
            <a:extLst>
              <a:ext uri="{FF2B5EF4-FFF2-40B4-BE49-F238E27FC236}">
                <a16:creationId xmlns:a16="http://schemas.microsoft.com/office/drawing/2014/main" id="{3E1983FA-7AD5-43AA-8BCC-1016D8CC36B9}"/>
              </a:ext>
            </a:extLst>
          </p:cNvPr>
          <p:cNvSpPr>
            <a:spLocks noGrp="1"/>
          </p:cNvSpPr>
          <p:nvPr>
            <p:ph idx="1"/>
          </p:nvPr>
        </p:nvSpPr>
        <p:spPr/>
        <p:txBody>
          <a:bodyPr>
            <a:normAutofit fontScale="77500" lnSpcReduction="20000"/>
          </a:bodyPr>
          <a:lstStyle/>
          <a:p>
            <a:r>
              <a:rPr lang="es-CO" dirty="0"/>
              <a:t>INFORME DE AUDITORÍA EMITIDO POR UN AUDITOR INDEPENDIENTE</a:t>
            </a:r>
          </a:p>
          <a:p>
            <a:r>
              <a:rPr lang="es-CO" dirty="0"/>
              <a:t>A los accionistas de la Sociedad ABC [o al destinatario que corresponda]</a:t>
            </a:r>
          </a:p>
          <a:p>
            <a:r>
              <a:rPr lang="es-CO" b="1" dirty="0"/>
              <a:t>Informe sobre la auditoría de los estados financieros</a:t>
            </a:r>
            <a:r>
              <a:rPr lang="es-CO" b="1" baseline="30000" dirty="0">
                <a:hlinkClick r:id="rId2" action="ppaction://hlinksldjump"/>
              </a:rPr>
              <a:t>1</a:t>
            </a:r>
            <a:endParaRPr lang="es-CO" b="1" baseline="30000" dirty="0"/>
          </a:p>
          <a:p>
            <a:r>
              <a:rPr lang="es-CO" i="1" dirty="0"/>
              <a:t>Opinión</a:t>
            </a:r>
          </a:p>
          <a:p>
            <a:r>
              <a:rPr lang="es-CO" dirty="0"/>
              <a:t>Hemos auditado los estados financieros de la sociedad ABC (la Sociedad), que comprenden el estado de situación financiera a 31 de diciembre de 20X1, el estado del resultado global, el estado de cambios en el patrimonio neto y el estado de flujos de efectivo correspondientes al ejercicio terminado en dicha fecha, así como las notas explicativas de los estados financieros que incluyen un resumen de las políticas contables significativas.</a:t>
            </a:r>
            <a:endParaRPr lang="es-ES" dirty="0"/>
          </a:p>
        </p:txBody>
      </p:sp>
      <p:sp>
        <p:nvSpPr>
          <p:cNvPr id="4" name="Marcador de número de diapositiva 3">
            <a:extLst>
              <a:ext uri="{FF2B5EF4-FFF2-40B4-BE49-F238E27FC236}">
                <a16:creationId xmlns:a16="http://schemas.microsoft.com/office/drawing/2014/main" id="{52622830-F8CF-46FF-A6F1-CEAD0C36B391}"/>
              </a:ext>
            </a:extLst>
          </p:cNvPr>
          <p:cNvSpPr>
            <a:spLocks noGrp="1"/>
          </p:cNvSpPr>
          <p:nvPr>
            <p:ph type="sldNum" sz="quarter" idx="12"/>
          </p:nvPr>
        </p:nvSpPr>
        <p:spPr/>
        <p:txBody>
          <a:bodyPr/>
          <a:lstStyle/>
          <a:p>
            <a:pPr rtl="0"/>
            <a:fld id="{401CF334-2D5C-4859-84A6-CA7E6E43FAEB}" type="slidenum">
              <a:rPr lang="es-ES" noProof="0" smtClean="0"/>
              <a:t>12</a:t>
            </a:fld>
            <a:endParaRPr lang="es-ES" noProof="0" dirty="0"/>
          </a:p>
        </p:txBody>
      </p:sp>
    </p:spTree>
    <p:extLst>
      <p:ext uri="{BB962C8B-B14F-4D97-AF65-F5344CB8AC3E}">
        <p14:creationId xmlns:p14="http://schemas.microsoft.com/office/powerpoint/2010/main" val="64118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0DEB2-4317-4AE1-823A-AB1C6CD44532}"/>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C5AE1F35-B08D-4B1D-8383-F435410439B1}"/>
              </a:ext>
            </a:extLst>
          </p:cNvPr>
          <p:cNvSpPr>
            <a:spLocks noGrp="1"/>
          </p:cNvSpPr>
          <p:nvPr>
            <p:ph idx="1"/>
          </p:nvPr>
        </p:nvSpPr>
        <p:spPr/>
        <p:txBody>
          <a:bodyPr/>
          <a:lstStyle/>
          <a:p>
            <a:r>
              <a:rPr lang="es-CO" dirty="0"/>
              <a:t>En nuestra opinión, los estados financieros adjuntos presentan fielmente, en todos los aspectos materiales, (o expresan la imagen fiel de) la situación financiera de la Sociedad a 31 de diciembre de 20X1, así como (de) sus resultados y flujos de efectivo correspondientes al ejercicio terminado en dicha fecha, de conformidad con las Normas Internacionales de Información Financiera (NIIF).</a:t>
            </a:r>
            <a:endParaRPr lang="es-ES" dirty="0"/>
          </a:p>
        </p:txBody>
      </p:sp>
      <p:sp>
        <p:nvSpPr>
          <p:cNvPr id="4" name="Marcador de número de diapositiva 3">
            <a:extLst>
              <a:ext uri="{FF2B5EF4-FFF2-40B4-BE49-F238E27FC236}">
                <a16:creationId xmlns:a16="http://schemas.microsoft.com/office/drawing/2014/main" id="{73FA0A57-B277-4794-A0AE-24A09E4AFC5A}"/>
              </a:ext>
            </a:extLst>
          </p:cNvPr>
          <p:cNvSpPr>
            <a:spLocks noGrp="1"/>
          </p:cNvSpPr>
          <p:nvPr>
            <p:ph type="sldNum" sz="quarter" idx="12"/>
          </p:nvPr>
        </p:nvSpPr>
        <p:spPr/>
        <p:txBody>
          <a:bodyPr/>
          <a:lstStyle/>
          <a:p>
            <a:pPr rtl="0"/>
            <a:fld id="{401CF334-2D5C-4859-84A6-CA7E6E43FAEB}" type="slidenum">
              <a:rPr lang="es-ES" noProof="0" smtClean="0"/>
              <a:t>13</a:t>
            </a:fld>
            <a:endParaRPr lang="es-ES" noProof="0" dirty="0"/>
          </a:p>
        </p:txBody>
      </p:sp>
    </p:spTree>
    <p:extLst>
      <p:ext uri="{BB962C8B-B14F-4D97-AF65-F5344CB8AC3E}">
        <p14:creationId xmlns:p14="http://schemas.microsoft.com/office/powerpoint/2010/main" val="57539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50EC7D-F6F6-4680-A4A0-888637511536}"/>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2E1449B2-A1AC-4BE0-9D77-8418AA3455DC}"/>
              </a:ext>
            </a:extLst>
          </p:cNvPr>
          <p:cNvSpPr>
            <a:spLocks noGrp="1"/>
          </p:cNvSpPr>
          <p:nvPr>
            <p:ph idx="1"/>
          </p:nvPr>
        </p:nvSpPr>
        <p:spPr/>
        <p:txBody>
          <a:bodyPr>
            <a:normAutofit fontScale="70000" lnSpcReduction="20000"/>
          </a:bodyPr>
          <a:lstStyle/>
          <a:p>
            <a:r>
              <a:rPr lang="es-CO" i="1" dirty="0"/>
              <a:t>Fundamento de la opinión</a:t>
            </a:r>
          </a:p>
          <a:p>
            <a:r>
              <a:rPr lang="es-CO" dirty="0"/>
              <a:t>Hemos llevado a cabo nuestra auditoría de conformidad con las Normas Internacionales de Auditoría (NIA). Nuestras responsabilidades de acuerdo con dichas normas se describen más adelante en la sección Responsabilidades del auditor en relación con la auditoría de los estados financieros de nuestro informe. Somos independientes de la Sociedad de conformidad con el Código de Ética para Profesionales de la Contabilidad del Consejo de Normas Internacionales de Ética para Contadores (Código de Ética del IESBA) junto con los requerimientos de ética que son aplicables a nuestra auditoría de los estados financieros en [jurisdicción] y hemos cumplido las demás responsabilidades de ética de conformidad con esos requerimientos y con el Código de Ética del IESBA. Consideramos que la evidencia de auditoría que hemos obtenido proporciona una base suficiente y adecuada para nuestra opinión.</a:t>
            </a:r>
            <a:endParaRPr lang="es-ES" dirty="0"/>
          </a:p>
        </p:txBody>
      </p:sp>
      <p:sp>
        <p:nvSpPr>
          <p:cNvPr id="4" name="Marcador de número de diapositiva 3">
            <a:extLst>
              <a:ext uri="{FF2B5EF4-FFF2-40B4-BE49-F238E27FC236}">
                <a16:creationId xmlns:a16="http://schemas.microsoft.com/office/drawing/2014/main" id="{664D0D15-10DF-4FCE-8A37-9413741F101B}"/>
              </a:ext>
            </a:extLst>
          </p:cNvPr>
          <p:cNvSpPr>
            <a:spLocks noGrp="1"/>
          </p:cNvSpPr>
          <p:nvPr>
            <p:ph type="sldNum" sz="quarter" idx="12"/>
          </p:nvPr>
        </p:nvSpPr>
        <p:spPr/>
        <p:txBody>
          <a:bodyPr/>
          <a:lstStyle/>
          <a:p>
            <a:pPr rtl="0"/>
            <a:fld id="{401CF334-2D5C-4859-84A6-CA7E6E43FAEB}" type="slidenum">
              <a:rPr lang="es-ES" noProof="0" smtClean="0"/>
              <a:t>14</a:t>
            </a:fld>
            <a:endParaRPr lang="es-ES" noProof="0" dirty="0"/>
          </a:p>
        </p:txBody>
      </p:sp>
    </p:spTree>
    <p:extLst>
      <p:ext uri="{BB962C8B-B14F-4D97-AF65-F5344CB8AC3E}">
        <p14:creationId xmlns:p14="http://schemas.microsoft.com/office/powerpoint/2010/main" val="87426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1E16DE-C94F-4E41-B95A-8E0FED3B5119}"/>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4065623C-F344-4DF0-ACFA-460A4019B6C8}"/>
              </a:ext>
            </a:extLst>
          </p:cNvPr>
          <p:cNvSpPr>
            <a:spLocks noGrp="1"/>
          </p:cNvSpPr>
          <p:nvPr>
            <p:ph idx="1"/>
          </p:nvPr>
        </p:nvSpPr>
        <p:spPr/>
        <p:txBody>
          <a:bodyPr>
            <a:normAutofit fontScale="92500" lnSpcReduction="20000"/>
          </a:bodyPr>
          <a:lstStyle/>
          <a:p>
            <a:r>
              <a:rPr lang="es-CO" i="1" dirty="0"/>
              <a:t>Cuestiones clave de la auditoría</a:t>
            </a:r>
          </a:p>
          <a:p>
            <a:r>
              <a:rPr lang="es-CO" dirty="0"/>
              <a:t>Las cuestiones clave de la auditoría son aquellas cuestiones que, según nuestro juicio profesional, han sido de la mayor significatividad en nuestra auditoría de los estados financieros del periodo actual. Estas cuestiones han sido tratadas en el contexto de nuestra auditoría de los estados financieros en su conjunto y en la formación de nuestra opinión sobre estos, y no expresamos una opinión por separado sobre esas cuestiones.</a:t>
            </a:r>
          </a:p>
          <a:p>
            <a:r>
              <a:rPr lang="es-CO" dirty="0"/>
              <a:t>[Descripción de cada cuestión clave de la auditoría de conformidad con la NIA 701]</a:t>
            </a:r>
            <a:endParaRPr lang="es-ES" dirty="0"/>
          </a:p>
        </p:txBody>
      </p:sp>
      <p:sp>
        <p:nvSpPr>
          <p:cNvPr id="4" name="Marcador de número de diapositiva 3">
            <a:extLst>
              <a:ext uri="{FF2B5EF4-FFF2-40B4-BE49-F238E27FC236}">
                <a16:creationId xmlns:a16="http://schemas.microsoft.com/office/drawing/2014/main" id="{AE249AC0-8158-4339-87DC-7172921FD748}"/>
              </a:ext>
            </a:extLst>
          </p:cNvPr>
          <p:cNvSpPr>
            <a:spLocks noGrp="1"/>
          </p:cNvSpPr>
          <p:nvPr>
            <p:ph type="sldNum" sz="quarter" idx="12"/>
          </p:nvPr>
        </p:nvSpPr>
        <p:spPr/>
        <p:txBody>
          <a:bodyPr/>
          <a:lstStyle/>
          <a:p>
            <a:pPr rtl="0"/>
            <a:fld id="{401CF334-2D5C-4859-84A6-CA7E6E43FAEB}" type="slidenum">
              <a:rPr lang="es-ES" noProof="0" smtClean="0"/>
              <a:t>15</a:t>
            </a:fld>
            <a:endParaRPr lang="es-ES" noProof="0" dirty="0"/>
          </a:p>
        </p:txBody>
      </p:sp>
    </p:spTree>
    <p:extLst>
      <p:ext uri="{BB962C8B-B14F-4D97-AF65-F5344CB8AC3E}">
        <p14:creationId xmlns:p14="http://schemas.microsoft.com/office/powerpoint/2010/main" val="3647107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F26AC7-9AC2-4DED-B091-C5871AFE57F3}"/>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FCCED6EB-CBE8-423B-AC55-1740CA63A249}"/>
              </a:ext>
            </a:extLst>
          </p:cNvPr>
          <p:cNvSpPr>
            <a:spLocks noGrp="1"/>
          </p:cNvSpPr>
          <p:nvPr>
            <p:ph idx="1"/>
          </p:nvPr>
        </p:nvSpPr>
        <p:spPr/>
        <p:txBody>
          <a:bodyPr>
            <a:normAutofit fontScale="62500" lnSpcReduction="20000"/>
          </a:bodyPr>
          <a:lstStyle/>
          <a:p>
            <a:r>
              <a:rPr lang="es-CO" i="1" dirty="0"/>
              <a:t>Responsabilidades de la dirección y de los responsables del gobierno de la entidad en relación con los estados financieros</a:t>
            </a:r>
            <a:r>
              <a:rPr lang="es-CO" i="1" baseline="30000" dirty="0">
                <a:hlinkClick r:id="rId2" action="ppaction://hlinksldjump"/>
              </a:rPr>
              <a:t>2</a:t>
            </a:r>
            <a:endParaRPr lang="es-CO" i="1" baseline="30000" dirty="0"/>
          </a:p>
          <a:p>
            <a:r>
              <a:rPr lang="es-CO" dirty="0"/>
              <a:t>La dirección es responsable de la preparación y presentación fiel de los estados financieros adjuntos de conformidad con las NIIF</a:t>
            </a:r>
            <a:r>
              <a:rPr lang="es-CO" baseline="30000" dirty="0">
                <a:hlinkClick r:id="rId3" action="ppaction://hlinksldjump"/>
              </a:rPr>
              <a:t>3</a:t>
            </a:r>
            <a:r>
              <a:rPr lang="es-CO" dirty="0"/>
              <a:t>, y del control interno que la dirección considere necesario para permitir la preparación de estados financieros libres de incorrección material, debida a fraude o error.</a:t>
            </a:r>
          </a:p>
          <a:p>
            <a:r>
              <a:rPr lang="es-CO" dirty="0"/>
              <a:t>En la preparación de los estados financieros, la dirección es responsable de la valoración de la capacidad de la Sociedad de continuar como empresa en funcionamiento, revelando, según corresponda, las cuestiones relacionadas con la Empresa en funcionamiento y utilizando el principio contable de empresa en funcionamiento excepto si la dirección tiene intención de liquidar la sociedad o de cesar sus operaciones, o bien no exista otra alternativa realista.</a:t>
            </a:r>
          </a:p>
          <a:p>
            <a:r>
              <a:rPr lang="es-CO" dirty="0"/>
              <a:t>Los responsables del gobierno de la entidad son responsables de la supervisión del proceso de información financiera de la Sociedad.</a:t>
            </a:r>
            <a:endParaRPr lang="es-ES" dirty="0"/>
          </a:p>
        </p:txBody>
      </p:sp>
      <p:sp>
        <p:nvSpPr>
          <p:cNvPr id="4" name="Marcador de número de diapositiva 3">
            <a:extLst>
              <a:ext uri="{FF2B5EF4-FFF2-40B4-BE49-F238E27FC236}">
                <a16:creationId xmlns:a16="http://schemas.microsoft.com/office/drawing/2014/main" id="{742E0089-2219-4AB7-9A56-E6BDD9269E38}"/>
              </a:ext>
            </a:extLst>
          </p:cNvPr>
          <p:cNvSpPr>
            <a:spLocks noGrp="1"/>
          </p:cNvSpPr>
          <p:nvPr>
            <p:ph type="sldNum" sz="quarter" idx="12"/>
          </p:nvPr>
        </p:nvSpPr>
        <p:spPr/>
        <p:txBody>
          <a:bodyPr/>
          <a:lstStyle/>
          <a:p>
            <a:pPr rtl="0"/>
            <a:fld id="{401CF334-2D5C-4859-84A6-CA7E6E43FAEB}" type="slidenum">
              <a:rPr lang="es-ES" noProof="0" smtClean="0"/>
              <a:t>16</a:t>
            </a:fld>
            <a:endParaRPr lang="es-ES" noProof="0" dirty="0"/>
          </a:p>
        </p:txBody>
      </p:sp>
    </p:spTree>
    <p:extLst>
      <p:ext uri="{BB962C8B-B14F-4D97-AF65-F5344CB8AC3E}">
        <p14:creationId xmlns:p14="http://schemas.microsoft.com/office/powerpoint/2010/main" val="344013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1FF330-CC40-4F89-AED6-097B7F9EE830}"/>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3DF82116-14C1-4745-9022-BC1DE91F2C93}"/>
              </a:ext>
            </a:extLst>
          </p:cNvPr>
          <p:cNvSpPr>
            <a:spLocks noGrp="1"/>
          </p:cNvSpPr>
          <p:nvPr>
            <p:ph idx="1"/>
          </p:nvPr>
        </p:nvSpPr>
        <p:spPr/>
        <p:txBody>
          <a:bodyPr>
            <a:normAutofit fontScale="77500" lnSpcReduction="20000"/>
          </a:bodyPr>
          <a:lstStyle/>
          <a:p>
            <a:r>
              <a:rPr lang="es-CO" i="1" dirty="0"/>
              <a:t>Responsabilidades del auditor en relación con la auditoría de los estados financieros</a:t>
            </a:r>
          </a:p>
          <a:p>
            <a:r>
              <a:rPr lang="es-CO" dirty="0"/>
              <a:t>Nuestros objetivos son obtener una seguridad razonable de que los estados financieros en su conjunto están libres de incorrección material, debida a fraude o error, y emitir un informe de auditoría que contiene nuestra opinión. Seguridad razonable es un alto grado de seguridad pero no garantiza que una auditoría realizada de conformidad con las NIA siempre detecte una incorrección material cuando existe. Las incorrecciones pueden deberse a fraude o error y se consideran materiales si, individualmente o de forma agregada, puede preverse razonablemente que influyan en las decisiones económicas que los usuarios toman basándose en los estados financieros</a:t>
            </a:r>
            <a:r>
              <a:rPr lang="es-CO" i="1" dirty="0"/>
              <a:t>.</a:t>
            </a:r>
            <a:endParaRPr lang="es-ES" i="1" dirty="0"/>
          </a:p>
        </p:txBody>
      </p:sp>
      <p:sp>
        <p:nvSpPr>
          <p:cNvPr id="4" name="Marcador de número de diapositiva 3">
            <a:extLst>
              <a:ext uri="{FF2B5EF4-FFF2-40B4-BE49-F238E27FC236}">
                <a16:creationId xmlns:a16="http://schemas.microsoft.com/office/drawing/2014/main" id="{1D531CFF-FDC0-46BA-82E8-80FAAC6315D3}"/>
              </a:ext>
            </a:extLst>
          </p:cNvPr>
          <p:cNvSpPr>
            <a:spLocks noGrp="1"/>
          </p:cNvSpPr>
          <p:nvPr>
            <p:ph type="sldNum" sz="quarter" idx="12"/>
          </p:nvPr>
        </p:nvSpPr>
        <p:spPr/>
        <p:txBody>
          <a:bodyPr/>
          <a:lstStyle/>
          <a:p>
            <a:pPr rtl="0"/>
            <a:fld id="{401CF334-2D5C-4859-84A6-CA7E6E43FAEB}" type="slidenum">
              <a:rPr lang="es-ES" noProof="0" smtClean="0"/>
              <a:t>17</a:t>
            </a:fld>
            <a:endParaRPr lang="es-ES" noProof="0" dirty="0"/>
          </a:p>
        </p:txBody>
      </p:sp>
    </p:spTree>
    <p:extLst>
      <p:ext uri="{BB962C8B-B14F-4D97-AF65-F5344CB8AC3E}">
        <p14:creationId xmlns:p14="http://schemas.microsoft.com/office/powerpoint/2010/main" val="3934017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0B805D-B0C2-4BD2-9082-C5631341691E}"/>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EA92D0BF-CF6E-4516-AB4A-34F784319AAC}"/>
              </a:ext>
            </a:extLst>
          </p:cNvPr>
          <p:cNvSpPr>
            <a:spLocks noGrp="1"/>
          </p:cNvSpPr>
          <p:nvPr>
            <p:ph idx="1"/>
          </p:nvPr>
        </p:nvSpPr>
        <p:spPr/>
        <p:txBody>
          <a:bodyPr>
            <a:normAutofit fontScale="85000" lnSpcReduction="20000"/>
          </a:bodyPr>
          <a:lstStyle/>
          <a:p>
            <a:r>
              <a:rPr lang="es-CO" dirty="0"/>
              <a:t>Como parte de una auditoría de conformidad con las NIA, aplicamos nuestro juicio profesional y mantenemos una actitud de escepticismo profesional durante toda la auditoría. También: </a:t>
            </a:r>
          </a:p>
          <a:p>
            <a:pPr lvl="1"/>
            <a:r>
              <a:rPr lang="es-CO" dirty="0"/>
              <a:t>Identificamos y valoramos los riesgos de incorrección material en los estados financieros, debida a fraude o error, diseñamos y aplicamos procedimientos de auditoría para responder a dichos riesgos y obtenemos evidencia de auditoría suficiente y adecuada para proporcionar una base para nuestra opinión. El riesgo de no detectar una incorrección material debida a fraude es más elevado que en el caso de una incorrección material debida a error, ya que el fraude puede implicar colusión, falsificación, omisiones deliberadas, manifestaciones intencionadamente erróneas o la elusión del control interno.</a:t>
            </a:r>
            <a:endParaRPr lang="es-ES" dirty="0"/>
          </a:p>
        </p:txBody>
      </p:sp>
      <p:sp>
        <p:nvSpPr>
          <p:cNvPr id="4" name="Marcador de número de diapositiva 3">
            <a:extLst>
              <a:ext uri="{FF2B5EF4-FFF2-40B4-BE49-F238E27FC236}">
                <a16:creationId xmlns:a16="http://schemas.microsoft.com/office/drawing/2014/main" id="{7455BD49-7B82-4E02-8235-D644FF3EF3E8}"/>
              </a:ext>
            </a:extLst>
          </p:cNvPr>
          <p:cNvSpPr>
            <a:spLocks noGrp="1"/>
          </p:cNvSpPr>
          <p:nvPr>
            <p:ph type="sldNum" sz="quarter" idx="12"/>
          </p:nvPr>
        </p:nvSpPr>
        <p:spPr/>
        <p:txBody>
          <a:bodyPr/>
          <a:lstStyle/>
          <a:p>
            <a:pPr rtl="0"/>
            <a:fld id="{401CF334-2D5C-4859-84A6-CA7E6E43FAEB}" type="slidenum">
              <a:rPr lang="es-ES" noProof="0" smtClean="0"/>
              <a:t>18</a:t>
            </a:fld>
            <a:endParaRPr lang="es-ES" noProof="0" dirty="0"/>
          </a:p>
        </p:txBody>
      </p:sp>
    </p:spTree>
    <p:extLst>
      <p:ext uri="{BB962C8B-B14F-4D97-AF65-F5344CB8AC3E}">
        <p14:creationId xmlns:p14="http://schemas.microsoft.com/office/powerpoint/2010/main" val="4187048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11D623-4F95-46AB-ADC1-11FE93483DA0}"/>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95290E42-F3A7-45E6-8711-BF454787F792}"/>
              </a:ext>
            </a:extLst>
          </p:cNvPr>
          <p:cNvSpPr>
            <a:spLocks noGrp="1"/>
          </p:cNvSpPr>
          <p:nvPr>
            <p:ph idx="1"/>
          </p:nvPr>
        </p:nvSpPr>
        <p:spPr/>
        <p:txBody>
          <a:bodyPr>
            <a:normAutofit/>
          </a:bodyPr>
          <a:lstStyle/>
          <a:p>
            <a:pPr lvl="1"/>
            <a:r>
              <a:rPr lang="es-CO" dirty="0"/>
              <a:t>Obtenemos conocimiento del control interno relevante para la auditoría con el fin de diseñar procedimientos de auditoría que sean adecuados en función de las circunstancias y no con la finalidad de expresar una opinión sobre la eficacia del control interno de la entidad</a:t>
            </a:r>
            <a:r>
              <a:rPr lang="es-CO" baseline="30000" dirty="0">
                <a:hlinkClick r:id="rId2" action="ppaction://hlinksldjump"/>
              </a:rPr>
              <a:t>4</a:t>
            </a:r>
            <a:r>
              <a:rPr lang="es-CO" dirty="0"/>
              <a:t>. </a:t>
            </a:r>
          </a:p>
          <a:p>
            <a:pPr lvl="1"/>
            <a:r>
              <a:rPr lang="es-CO" dirty="0"/>
              <a:t>Evaluamos la adecuación de las políticas contables aplicadas y la razonabilidad de las estimaciones contables y la correspondiente información revelada por la dirección.</a:t>
            </a:r>
            <a:endParaRPr lang="es-ES" dirty="0"/>
          </a:p>
        </p:txBody>
      </p:sp>
      <p:sp>
        <p:nvSpPr>
          <p:cNvPr id="4" name="Marcador de número de diapositiva 3">
            <a:extLst>
              <a:ext uri="{FF2B5EF4-FFF2-40B4-BE49-F238E27FC236}">
                <a16:creationId xmlns:a16="http://schemas.microsoft.com/office/drawing/2014/main" id="{188A9B9A-F963-4EB4-8B7B-CD50824A0198}"/>
              </a:ext>
            </a:extLst>
          </p:cNvPr>
          <p:cNvSpPr>
            <a:spLocks noGrp="1"/>
          </p:cNvSpPr>
          <p:nvPr>
            <p:ph type="sldNum" sz="quarter" idx="12"/>
          </p:nvPr>
        </p:nvSpPr>
        <p:spPr/>
        <p:txBody>
          <a:bodyPr/>
          <a:lstStyle/>
          <a:p>
            <a:pPr rtl="0"/>
            <a:fld id="{401CF334-2D5C-4859-84A6-CA7E6E43FAEB}" type="slidenum">
              <a:rPr lang="es-ES" noProof="0" smtClean="0"/>
              <a:t>19</a:t>
            </a:fld>
            <a:endParaRPr lang="es-ES" noProof="0" dirty="0"/>
          </a:p>
        </p:txBody>
      </p:sp>
    </p:spTree>
    <p:extLst>
      <p:ext uri="{BB962C8B-B14F-4D97-AF65-F5344CB8AC3E}">
        <p14:creationId xmlns:p14="http://schemas.microsoft.com/office/powerpoint/2010/main" val="95442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a:t>Antecedentes</a:t>
            </a:r>
          </a:p>
        </p:txBody>
      </p:sp>
      <p:sp>
        <p:nvSpPr>
          <p:cNvPr id="14" name="Marcador de posición de contenido 13"/>
          <p:cNvSpPr>
            <a:spLocks noGrp="1"/>
          </p:cNvSpPr>
          <p:nvPr>
            <p:ph idx="1"/>
          </p:nvPr>
        </p:nvSpPr>
        <p:spPr/>
        <p:txBody>
          <a:bodyPr rtlCol="0">
            <a:normAutofit fontScale="85000" lnSpcReduction="20000"/>
          </a:bodyPr>
          <a:lstStyle/>
          <a:p>
            <a:pPr lvl="0" rtl="0"/>
            <a:r>
              <a:rPr lang="es-ES" dirty="0"/>
              <a:t>Investigaciones</a:t>
            </a:r>
          </a:p>
          <a:p>
            <a:pPr lvl="1"/>
            <a:r>
              <a:rPr lang="en-US" dirty="0"/>
              <a:t>The Unqualified Auditor's Report: A Study of User Perceptions, Effects on User Decisions and Decision Processes, and Directions for Future Research (May 2009)</a:t>
            </a:r>
          </a:p>
          <a:p>
            <a:pPr lvl="1"/>
            <a:r>
              <a:rPr lang="en-US" dirty="0"/>
              <a:t>Report on Research Conducted in the United Kingdom and New Zealand in 2008 Investigating the Audit Expectation-Performance Gap and Users' Understanding Of, and Desired Improvements To, the Audit Report (September 2009)</a:t>
            </a:r>
          </a:p>
          <a:p>
            <a:pPr lvl="1"/>
            <a:r>
              <a:rPr lang="en-US" dirty="0"/>
              <a:t>Investors', Auditors' and Lenders' Understanding of the Message Conveyed By the Standard Audit Report (September 2009)</a:t>
            </a:r>
          </a:p>
          <a:p>
            <a:pPr lvl="1"/>
            <a:r>
              <a:rPr lang="en-US" dirty="0"/>
              <a:t>Financial Statement Users' Perceptions of the IAASB's ISA 700 Unqualified Auditor's Report in Germany and the Netherlands (August 2009)</a:t>
            </a:r>
            <a:endParaRPr lang="es-ES" dirty="0"/>
          </a:p>
        </p:txBody>
      </p:sp>
      <p:sp>
        <p:nvSpPr>
          <p:cNvPr id="2" name="Marcador de número de diapositiva 1">
            <a:extLst>
              <a:ext uri="{FF2B5EF4-FFF2-40B4-BE49-F238E27FC236}">
                <a16:creationId xmlns:a16="http://schemas.microsoft.com/office/drawing/2014/main" id="{92EE1C4D-7B24-417E-8E95-933B8E6D8B77}"/>
              </a:ext>
            </a:extLst>
          </p:cNvPr>
          <p:cNvSpPr>
            <a:spLocks noGrp="1"/>
          </p:cNvSpPr>
          <p:nvPr>
            <p:ph type="sldNum" sz="quarter" idx="12"/>
          </p:nvPr>
        </p:nvSpPr>
        <p:spPr/>
        <p:txBody>
          <a:bodyPr/>
          <a:lstStyle/>
          <a:p>
            <a:pPr rtl="0"/>
            <a:fld id="{401CF334-2D5C-4859-84A6-CA7E6E43FAEB}" type="slidenum">
              <a:rPr lang="es-ES" noProof="0" smtClean="0"/>
              <a:t>2</a:t>
            </a:fld>
            <a:endParaRPr lang="es-ES" noProof="0" dirty="0"/>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6B185F-D855-495D-BBE2-FE55B640BC5C}"/>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114ABA49-1CAF-4BFC-98A4-8BAB6BABD09D}"/>
              </a:ext>
            </a:extLst>
          </p:cNvPr>
          <p:cNvSpPr>
            <a:spLocks noGrp="1"/>
          </p:cNvSpPr>
          <p:nvPr>
            <p:ph idx="1"/>
          </p:nvPr>
        </p:nvSpPr>
        <p:spPr/>
        <p:txBody>
          <a:bodyPr>
            <a:normAutofit fontScale="77500" lnSpcReduction="20000"/>
          </a:bodyPr>
          <a:lstStyle/>
          <a:p>
            <a:pPr lvl="1"/>
            <a:r>
              <a:rPr lang="es-CO" dirty="0"/>
              <a:t>Concluimos sobre lo adecuado de la utilización, por la dirección, del principio contable de empresa en funcionamiento y, basándonos en la evidencia de auditoría obtenida, concluimos sobre si existe o no una incertidumbre material relacionada con hechos o con condiciones que pueden generar dudas significativas sobre la capacidad de la Sociedad para continuar como empresa en funcionamiento. Si concluimos que existe una incertidumbre material, se requiere que llamemos la atención en nuestro informe de auditoría sobre la correspondiente información revelada en los estados financieros o, si dichas revelaciones no son adecuadas, que expresemos una opinión modificada. Nuestras conclusiones se basan en la evidencia de auditoría obtenida hasta la fecha de nuestro informe de auditoría. Sin embargo, hechos o condiciones futuros pueden ser causa de que la Sociedad deje de ser una empresa en funcionamiento.</a:t>
            </a:r>
            <a:endParaRPr lang="es-ES" dirty="0"/>
          </a:p>
        </p:txBody>
      </p:sp>
      <p:sp>
        <p:nvSpPr>
          <p:cNvPr id="4" name="Marcador de número de diapositiva 3">
            <a:extLst>
              <a:ext uri="{FF2B5EF4-FFF2-40B4-BE49-F238E27FC236}">
                <a16:creationId xmlns:a16="http://schemas.microsoft.com/office/drawing/2014/main" id="{A89EA31D-585F-4EF1-B4A4-5733C5625563}"/>
              </a:ext>
            </a:extLst>
          </p:cNvPr>
          <p:cNvSpPr>
            <a:spLocks noGrp="1"/>
          </p:cNvSpPr>
          <p:nvPr>
            <p:ph type="sldNum" sz="quarter" idx="12"/>
          </p:nvPr>
        </p:nvSpPr>
        <p:spPr/>
        <p:txBody>
          <a:bodyPr/>
          <a:lstStyle/>
          <a:p>
            <a:pPr rtl="0"/>
            <a:fld id="{401CF334-2D5C-4859-84A6-CA7E6E43FAEB}" type="slidenum">
              <a:rPr lang="es-ES" noProof="0" smtClean="0"/>
              <a:t>20</a:t>
            </a:fld>
            <a:endParaRPr lang="es-ES" noProof="0" dirty="0"/>
          </a:p>
        </p:txBody>
      </p:sp>
    </p:spTree>
    <p:extLst>
      <p:ext uri="{BB962C8B-B14F-4D97-AF65-F5344CB8AC3E}">
        <p14:creationId xmlns:p14="http://schemas.microsoft.com/office/powerpoint/2010/main" val="66455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4C7515-3CC7-45AD-B662-735C88E1AB5A}"/>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8FA205EF-33BA-42C0-81A1-8B04F0A0FF79}"/>
              </a:ext>
            </a:extLst>
          </p:cNvPr>
          <p:cNvSpPr>
            <a:spLocks noGrp="1"/>
          </p:cNvSpPr>
          <p:nvPr>
            <p:ph idx="1"/>
          </p:nvPr>
        </p:nvSpPr>
        <p:spPr/>
        <p:txBody>
          <a:bodyPr>
            <a:normAutofit fontScale="92500" lnSpcReduction="20000"/>
          </a:bodyPr>
          <a:lstStyle/>
          <a:p>
            <a:pPr lvl="1"/>
            <a:r>
              <a:rPr lang="es-CO" dirty="0"/>
              <a:t>Evaluamos la presentación global, la estructura y el contenido de los estados financieros, incluida la información revelada, y si los estados financieros representan las transacciones y hechos subyacentes de un modo que logran la presentación fiel.</a:t>
            </a:r>
          </a:p>
          <a:p>
            <a:r>
              <a:rPr lang="es-CO" dirty="0"/>
              <a:t>Comunicamos con los responsables del gobierno de la entidad en relación con, entre otras cuestiones, el alcance y el momento de realización de la auditoría planificados y los hallazgos significativos de la auditoría, así como cualquier deficiencia significativa del control interno que identificamos en el transcurso de la auditoría.</a:t>
            </a:r>
            <a:endParaRPr lang="es-ES" dirty="0"/>
          </a:p>
        </p:txBody>
      </p:sp>
      <p:sp>
        <p:nvSpPr>
          <p:cNvPr id="4" name="Marcador de número de diapositiva 3">
            <a:extLst>
              <a:ext uri="{FF2B5EF4-FFF2-40B4-BE49-F238E27FC236}">
                <a16:creationId xmlns:a16="http://schemas.microsoft.com/office/drawing/2014/main" id="{CB8F7F8D-7751-4367-8930-71E3BDD204D8}"/>
              </a:ext>
            </a:extLst>
          </p:cNvPr>
          <p:cNvSpPr>
            <a:spLocks noGrp="1"/>
          </p:cNvSpPr>
          <p:nvPr>
            <p:ph type="sldNum" sz="quarter" idx="12"/>
          </p:nvPr>
        </p:nvSpPr>
        <p:spPr/>
        <p:txBody>
          <a:bodyPr/>
          <a:lstStyle/>
          <a:p>
            <a:pPr rtl="0"/>
            <a:fld id="{401CF334-2D5C-4859-84A6-CA7E6E43FAEB}" type="slidenum">
              <a:rPr lang="es-ES" noProof="0" smtClean="0"/>
              <a:t>21</a:t>
            </a:fld>
            <a:endParaRPr lang="es-ES" noProof="0" dirty="0"/>
          </a:p>
        </p:txBody>
      </p:sp>
    </p:spTree>
    <p:extLst>
      <p:ext uri="{BB962C8B-B14F-4D97-AF65-F5344CB8AC3E}">
        <p14:creationId xmlns:p14="http://schemas.microsoft.com/office/powerpoint/2010/main" val="396675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C21949-388C-4528-B2C9-3EECEA24BB01}"/>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8D89F716-0FC6-4159-ABE6-3F45DFD9062D}"/>
              </a:ext>
            </a:extLst>
          </p:cNvPr>
          <p:cNvSpPr>
            <a:spLocks noGrp="1"/>
          </p:cNvSpPr>
          <p:nvPr>
            <p:ph idx="1"/>
          </p:nvPr>
        </p:nvSpPr>
        <p:spPr/>
        <p:txBody>
          <a:bodyPr>
            <a:normAutofit fontScale="62500" lnSpcReduction="20000"/>
          </a:bodyPr>
          <a:lstStyle/>
          <a:p>
            <a:r>
              <a:rPr lang="es-CO" dirty="0"/>
              <a:t>También proporcionamos a los responsables del gobierno de la entidad una declaración de que hemos cumplido los requerimientos de ética aplicables en relación con la independencia y comunicado con ellos acerca de todas las relaciones y demás cuestiones de las que se puede esperar razonablemente que pueden afectar a nuestra independencia y, en su caso, las correspondientes salvaguardas. </a:t>
            </a:r>
          </a:p>
          <a:p>
            <a:r>
              <a:rPr lang="es-CO" dirty="0"/>
              <a:t>Entre las cuestiones que han sido objeto de comunicación con los responsables del gobierno de la entidad, determinamos las que han sido de la mayor significatividad en la auditoría de los estados financieros del periodo actual y que son, en consecuencia, las cuestiones clave de la auditoría. Describimos esas cuestiones en nuestro informe de auditoría salvo que las disposiciones legales o reglamentarias prohíban revelar públicamente la cuestión o, en circunstancias extremadamente poco frecuentes, determinemos que una cuestión no se debería comunicar en nuestro informe porque cabe razonablemente esperar que las consecuencias adversas de hacerlo superarían los beneficios de interés público de la misma.</a:t>
            </a:r>
            <a:endParaRPr lang="es-ES" dirty="0"/>
          </a:p>
        </p:txBody>
      </p:sp>
      <p:sp>
        <p:nvSpPr>
          <p:cNvPr id="4" name="Marcador de número de diapositiva 3">
            <a:extLst>
              <a:ext uri="{FF2B5EF4-FFF2-40B4-BE49-F238E27FC236}">
                <a16:creationId xmlns:a16="http://schemas.microsoft.com/office/drawing/2014/main" id="{36A4326B-4949-4425-81E1-C7B56677B315}"/>
              </a:ext>
            </a:extLst>
          </p:cNvPr>
          <p:cNvSpPr>
            <a:spLocks noGrp="1"/>
          </p:cNvSpPr>
          <p:nvPr>
            <p:ph type="sldNum" sz="quarter" idx="12"/>
          </p:nvPr>
        </p:nvSpPr>
        <p:spPr/>
        <p:txBody>
          <a:bodyPr/>
          <a:lstStyle/>
          <a:p>
            <a:pPr rtl="0"/>
            <a:fld id="{401CF334-2D5C-4859-84A6-CA7E6E43FAEB}" type="slidenum">
              <a:rPr lang="es-ES" noProof="0" smtClean="0"/>
              <a:t>22</a:t>
            </a:fld>
            <a:endParaRPr lang="es-ES" noProof="0" dirty="0"/>
          </a:p>
        </p:txBody>
      </p:sp>
    </p:spTree>
    <p:extLst>
      <p:ext uri="{BB962C8B-B14F-4D97-AF65-F5344CB8AC3E}">
        <p14:creationId xmlns:p14="http://schemas.microsoft.com/office/powerpoint/2010/main" val="1559052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6E57D-51D8-4165-884E-B24E4D3E03F1}"/>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42E39100-B0FD-44A3-928E-1D95B2AD3AD0}"/>
              </a:ext>
            </a:extLst>
          </p:cNvPr>
          <p:cNvSpPr>
            <a:spLocks noGrp="1"/>
          </p:cNvSpPr>
          <p:nvPr>
            <p:ph idx="1"/>
          </p:nvPr>
        </p:nvSpPr>
        <p:spPr/>
        <p:txBody>
          <a:bodyPr>
            <a:normAutofit fontScale="77500" lnSpcReduction="20000"/>
          </a:bodyPr>
          <a:lstStyle/>
          <a:p>
            <a:r>
              <a:rPr lang="es-CO" b="1" dirty="0"/>
              <a:t>Informe sobre otros requerimientos legales y reglamentarios</a:t>
            </a:r>
          </a:p>
          <a:p>
            <a:r>
              <a:rPr lang="es-CO" dirty="0"/>
              <a:t>[La estructura y contenido de esta sección del informe de auditoría variarán dependiendo de la naturaleza de las otras responsabilidades de información del auditor establecidas por disposiciones legales o reglamentarias o por normas de auditoría nacionales. Las cuestiones tratadas por otras disposiciones legales o reglamentarias o normas de auditoría nacionales (denominadas "otras responsabilidades de información") se tratarán en esta sección salvo si las otras responsabilidades de información tratan de los mismos temas que los que se presentan bajo las responsabilidades de información requeridas por las NIA como parte de la sección Informe sobre la auditoría de los estados financieros.</a:t>
            </a:r>
            <a:endParaRPr lang="es-ES" dirty="0"/>
          </a:p>
        </p:txBody>
      </p:sp>
      <p:sp>
        <p:nvSpPr>
          <p:cNvPr id="4" name="Marcador de número de diapositiva 3">
            <a:extLst>
              <a:ext uri="{FF2B5EF4-FFF2-40B4-BE49-F238E27FC236}">
                <a16:creationId xmlns:a16="http://schemas.microsoft.com/office/drawing/2014/main" id="{B44B868B-169F-4DE8-9210-3EED8FFDFFEA}"/>
              </a:ext>
            </a:extLst>
          </p:cNvPr>
          <p:cNvSpPr>
            <a:spLocks noGrp="1"/>
          </p:cNvSpPr>
          <p:nvPr>
            <p:ph type="sldNum" sz="quarter" idx="12"/>
          </p:nvPr>
        </p:nvSpPr>
        <p:spPr/>
        <p:txBody>
          <a:bodyPr/>
          <a:lstStyle/>
          <a:p>
            <a:pPr rtl="0"/>
            <a:fld id="{401CF334-2D5C-4859-84A6-CA7E6E43FAEB}" type="slidenum">
              <a:rPr lang="es-ES" noProof="0" smtClean="0"/>
              <a:t>23</a:t>
            </a:fld>
            <a:endParaRPr lang="es-ES" noProof="0" dirty="0"/>
          </a:p>
        </p:txBody>
      </p:sp>
    </p:spTree>
    <p:extLst>
      <p:ext uri="{BB962C8B-B14F-4D97-AF65-F5344CB8AC3E}">
        <p14:creationId xmlns:p14="http://schemas.microsoft.com/office/powerpoint/2010/main" val="1777252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6F4871-D6E2-4450-806C-7086C2E3D096}"/>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8D3E4969-6CF7-4487-8342-FA640AB91408}"/>
              </a:ext>
            </a:extLst>
          </p:cNvPr>
          <p:cNvSpPr>
            <a:spLocks noGrp="1"/>
          </p:cNvSpPr>
          <p:nvPr>
            <p:ph idx="1"/>
          </p:nvPr>
        </p:nvSpPr>
        <p:spPr/>
        <p:txBody>
          <a:bodyPr>
            <a:normAutofit fontScale="92500" lnSpcReduction="10000"/>
          </a:bodyPr>
          <a:lstStyle/>
          <a:p>
            <a:r>
              <a:rPr lang="es-CO" dirty="0"/>
              <a:t>La información relativa a otras responsabilidades de información que tratan los mismos temas que los que se presentan bajo las responsabilidades de información requeridas por las NIA se puede combinar (es decir, incluir en la sección Informe sobre la auditoría de los estados financieros con los subtítulos adecuados) siempre que la redacción del informe de auditoría diferencie claramente las otras responsabilidades de información de la información requerida por las NIA cuando existe esa diferencia.]</a:t>
            </a:r>
            <a:endParaRPr lang="es-ES" dirty="0"/>
          </a:p>
        </p:txBody>
      </p:sp>
      <p:sp>
        <p:nvSpPr>
          <p:cNvPr id="4" name="Marcador de número de diapositiva 3">
            <a:extLst>
              <a:ext uri="{FF2B5EF4-FFF2-40B4-BE49-F238E27FC236}">
                <a16:creationId xmlns:a16="http://schemas.microsoft.com/office/drawing/2014/main" id="{3025BC54-06AF-44B0-8DB1-C9FE7C3AB325}"/>
              </a:ext>
            </a:extLst>
          </p:cNvPr>
          <p:cNvSpPr>
            <a:spLocks noGrp="1"/>
          </p:cNvSpPr>
          <p:nvPr>
            <p:ph type="sldNum" sz="quarter" idx="12"/>
          </p:nvPr>
        </p:nvSpPr>
        <p:spPr/>
        <p:txBody>
          <a:bodyPr/>
          <a:lstStyle/>
          <a:p>
            <a:pPr rtl="0"/>
            <a:fld id="{401CF334-2D5C-4859-84A6-CA7E6E43FAEB}" type="slidenum">
              <a:rPr lang="es-ES" noProof="0" smtClean="0"/>
              <a:t>24</a:t>
            </a:fld>
            <a:endParaRPr lang="es-ES" noProof="0" dirty="0"/>
          </a:p>
        </p:txBody>
      </p:sp>
    </p:spTree>
    <p:extLst>
      <p:ext uri="{BB962C8B-B14F-4D97-AF65-F5344CB8AC3E}">
        <p14:creationId xmlns:p14="http://schemas.microsoft.com/office/powerpoint/2010/main" val="352947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DE067-3712-43CF-95D1-C2268EDC0EB7}"/>
              </a:ext>
            </a:extLst>
          </p:cNvPr>
          <p:cNvSpPr>
            <a:spLocks noGrp="1"/>
          </p:cNvSpPr>
          <p:nvPr>
            <p:ph type="title"/>
          </p:nvPr>
        </p:nvSpPr>
        <p:spPr/>
        <p:txBody>
          <a:bodyPr/>
          <a:lstStyle/>
          <a:p>
            <a:r>
              <a:rPr lang="es-ES" dirty="0"/>
              <a:t>Nuevo modelo de informe</a:t>
            </a:r>
          </a:p>
        </p:txBody>
      </p:sp>
      <p:sp>
        <p:nvSpPr>
          <p:cNvPr id="3" name="Marcador de contenido 2">
            <a:extLst>
              <a:ext uri="{FF2B5EF4-FFF2-40B4-BE49-F238E27FC236}">
                <a16:creationId xmlns:a16="http://schemas.microsoft.com/office/drawing/2014/main" id="{20B8F122-CA63-41E3-95CF-6118549EE24E}"/>
              </a:ext>
            </a:extLst>
          </p:cNvPr>
          <p:cNvSpPr>
            <a:spLocks noGrp="1"/>
          </p:cNvSpPr>
          <p:nvPr>
            <p:ph idx="1"/>
          </p:nvPr>
        </p:nvSpPr>
        <p:spPr/>
        <p:txBody>
          <a:bodyPr/>
          <a:lstStyle/>
          <a:p>
            <a:r>
              <a:rPr lang="es-CO" dirty="0"/>
              <a:t>El socio del encargo de la auditoría que origina este informe de auditoría emitido por un auditor independiente es [nombre].</a:t>
            </a:r>
          </a:p>
          <a:p>
            <a:r>
              <a:rPr lang="es-CO" dirty="0"/>
              <a:t>[Firma en nombre de la firma de auditoría, en nombre propio o en nombre de ambos, según proceda en la jurisdicción de que se trate]</a:t>
            </a:r>
          </a:p>
          <a:p>
            <a:r>
              <a:rPr lang="es-CO" dirty="0"/>
              <a:t>[Dirección del auditor]</a:t>
            </a:r>
          </a:p>
          <a:p>
            <a:r>
              <a:rPr lang="es-CO" dirty="0"/>
              <a:t>[Fecha]</a:t>
            </a:r>
            <a:endParaRPr lang="es-ES" dirty="0"/>
          </a:p>
        </p:txBody>
      </p:sp>
      <p:sp>
        <p:nvSpPr>
          <p:cNvPr id="4" name="Marcador de número de diapositiva 3">
            <a:extLst>
              <a:ext uri="{FF2B5EF4-FFF2-40B4-BE49-F238E27FC236}">
                <a16:creationId xmlns:a16="http://schemas.microsoft.com/office/drawing/2014/main" id="{8396956B-65DA-476B-AF56-852729845F78}"/>
              </a:ext>
            </a:extLst>
          </p:cNvPr>
          <p:cNvSpPr>
            <a:spLocks noGrp="1"/>
          </p:cNvSpPr>
          <p:nvPr>
            <p:ph type="sldNum" sz="quarter" idx="12"/>
          </p:nvPr>
        </p:nvSpPr>
        <p:spPr/>
        <p:txBody>
          <a:bodyPr/>
          <a:lstStyle/>
          <a:p>
            <a:pPr rtl="0"/>
            <a:fld id="{401CF334-2D5C-4859-84A6-CA7E6E43FAEB}" type="slidenum">
              <a:rPr lang="es-ES" noProof="0" smtClean="0"/>
              <a:t>25</a:t>
            </a:fld>
            <a:endParaRPr lang="es-ES" noProof="0" dirty="0"/>
          </a:p>
        </p:txBody>
      </p:sp>
    </p:spTree>
    <p:extLst>
      <p:ext uri="{BB962C8B-B14F-4D97-AF65-F5344CB8AC3E}">
        <p14:creationId xmlns:p14="http://schemas.microsoft.com/office/powerpoint/2010/main" val="2425405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76E6C42-116C-4305-B6A8-008021D27932}"/>
              </a:ext>
            </a:extLst>
          </p:cNvPr>
          <p:cNvSpPr>
            <a:spLocks noGrp="1"/>
          </p:cNvSpPr>
          <p:nvPr>
            <p:ph type="title"/>
          </p:nvPr>
        </p:nvSpPr>
        <p:spPr>
          <a:xfrm>
            <a:off x="1914144" y="274319"/>
            <a:ext cx="9997440" cy="6107025"/>
          </a:xfrm>
        </p:spPr>
        <p:txBody>
          <a:bodyPr>
            <a:normAutofit/>
          </a:bodyPr>
          <a:lstStyle/>
          <a:p>
            <a:r>
              <a:rPr lang="es-CO" sz="9600" dirty="0"/>
              <a:t>Por su amable atención, muchas gracias</a:t>
            </a:r>
            <a:endParaRPr lang="es-ES" sz="9600" dirty="0"/>
          </a:p>
        </p:txBody>
      </p:sp>
      <p:sp>
        <p:nvSpPr>
          <p:cNvPr id="2" name="Marcador de número de diapositiva 1">
            <a:extLst>
              <a:ext uri="{FF2B5EF4-FFF2-40B4-BE49-F238E27FC236}">
                <a16:creationId xmlns:a16="http://schemas.microsoft.com/office/drawing/2014/main" id="{786D6753-ECCA-489B-A550-EA0745C8BB39}"/>
              </a:ext>
            </a:extLst>
          </p:cNvPr>
          <p:cNvSpPr>
            <a:spLocks noGrp="1"/>
          </p:cNvSpPr>
          <p:nvPr>
            <p:ph type="sldNum" sz="quarter" idx="12"/>
          </p:nvPr>
        </p:nvSpPr>
        <p:spPr/>
        <p:txBody>
          <a:bodyPr/>
          <a:lstStyle/>
          <a:p>
            <a:pPr rtl="0"/>
            <a:fld id="{401CF334-2D5C-4859-84A6-CA7E6E43FAEB}" type="slidenum">
              <a:rPr lang="es-ES" noProof="0" smtClean="0"/>
              <a:t>26</a:t>
            </a:fld>
            <a:endParaRPr lang="es-ES" noProof="0" dirty="0"/>
          </a:p>
        </p:txBody>
      </p:sp>
    </p:spTree>
    <p:extLst>
      <p:ext uri="{BB962C8B-B14F-4D97-AF65-F5344CB8AC3E}">
        <p14:creationId xmlns:p14="http://schemas.microsoft.com/office/powerpoint/2010/main" val="161018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D7C336-F253-46AF-B146-7B51B59B4CF4}"/>
              </a:ext>
            </a:extLst>
          </p:cNvPr>
          <p:cNvSpPr>
            <a:spLocks noGrp="1"/>
          </p:cNvSpPr>
          <p:nvPr>
            <p:ph type="title"/>
          </p:nvPr>
        </p:nvSpPr>
        <p:spPr/>
        <p:txBody>
          <a:bodyPr/>
          <a:lstStyle/>
          <a:p>
            <a:r>
              <a:rPr lang="es-CO" dirty="0"/>
              <a:t>Notas</a:t>
            </a:r>
            <a:endParaRPr lang="es-ES" dirty="0"/>
          </a:p>
        </p:txBody>
      </p:sp>
      <p:sp>
        <p:nvSpPr>
          <p:cNvPr id="3" name="Marcador de contenido 2">
            <a:extLst>
              <a:ext uri="{FF2B5EF4-FFF2-40B4-BE49-F238E27FC236}">
                <a16:creationId xmlns:a16="http://schemas.microsoft.com/office/drawing/2014/main" id="{435D183E-73EE-40FE-A893-391FC80996A1}"/>
              </a:ext>
            </a:extLst>
          </p:cNvPr>
          <p:cNvSpPr>
            <a:spLocks noGrp="1"/>
          </p:cNvSpPr>
          <p:nvPr>
            <p:ph idx="1"/>
          </p:nvPr>
        </p:nvSpPr>
        <p:spPr/>
        <p:txBody>
          <a:bodyPr>
            <a:normAutofit fontScale="92500" lnSpcReduction="10000"/>
          </a:bodyPr>
          <a:lstStyle/>
          <a:p>
            <a:r>
              <a:rPr lang="es-CO" dirty="0"/>
              <a:t>1 El subtítulo “Informe sobre la auditoría de los estados financieros” no es necesario en aquellas circunstancias en las que no sea procedente el segundo subtítulo, “Informe sobre otros requerimientos legales y reglamentarios”.</a:t>
            </a:r>
          </a:p>
          <a:p>
            <a:r>
              <a:rPr lang="es-CO" dirty="0"/>
              <a:t>2 En estos ejemplos de informes de auditoría, es posible que los términos dirección y responsables del gobierno de la entidad tengan que ser sustituidos por otro término que sea adecuado en el contexto del marco legal de la jurisdicción de que se trate.</a:t>
            </a:r>
            <a:endParaRPr lang="es-ES" dirty="0"/>
          </a:p>
        </p:txBody>
      </p:sp>
      <p:sp>
        <p:nvSpPr>
          <p:cNvPr id="4" name="Marcador de número de diapositiva 3">
            <a:extLst>
              <a:ext uri="{FF2B5EF4-FFF2-40B4-BE49-F238E27FC236}">
                <a16:creationId xmlns:a16="http://schemas.microsoft.com/office/drawing/2014/main" id="{278B4786-85C6-4840-BBBD-5176C4C79E7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01CF334-2D5C-4859-84A6-CA7E6E43FAEB}" type="slidenum">
              <a:rPr kumimoji="0" lang="es-ES" sz="1100" b="0" i="0" u="none" strike="noStrike" kern="1200" cap="none" spc="0" normalizeH="0" baseline="0" noProof="0" smtClean="0">
                <a:ln>
                  <a:noFill/>
                </a:ln>
                <a:solidFill>
                  <a:srgbClr val="775F55"/>
                </a:solidFill>
                <a:effectLst/>
                <a:uLnTx/>
                <a:uFillTx/>
                <a:latin typeface="Century Gothic" panose="020B0502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es-ES" sz="1100" b="0" i="0" u="none" strike="noStrike" kern="1200" cap="none" spc="0" normalizeH="0" baseline="0" noProof="0" dirty="0">
              <a:ln>
                <a:noFill/>
              </a:ln>
              <a:solidFill>
                <a:srgbClr val="775F55"/>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75631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F8E99-929D-48CB-8FC8-B752F34C628E}"/>
              </a:ext>
            </a:extLst>
          </p:cNvPr>
          <p:cNvSpPr>
            <a:spLocks noGrp="1"/>
          </p:cNvSpPr>
          <p:nvPr>
            <p:ph type="title"/>
          </p:nvPr>
        </p:nvSpPr>
        <p:spPr/>
        <p:txBody>
          <a:bodyPr/>
          <a:lstStyle/>
          <a:p>
            <a:r>
              <a:rPr lang="es-CO" dirty="0"/>
              <a:t>Notas</a:t>
            </a:r>
            <a:endParaRPr lang="es-ES" dirty="0"/>
          </a:p>
        </p:txBody>
      </p:sp>
      <p:sp>
        <p:nvSpPr>
          <p:cNvPr id="3" name="Marcador de contenido 2">
            <a:extLst>
              <a:ext uri="{FF2B5EF4-FFF2-40B4-BE49-F238E27FC236}">
                <a16:creationId xmlns:a16="http://schemas.microsoft.com/office/drawing/2014/main" id="{502E2D74-A4CD-41BF-BBF6-CEAE474AFCBF}"/>
              </a:ext>
            </a:extLst>
          </p:cNvPr>
          <p:cNvSpPr>
            <a:spLocks noGrp="1"/>
          </p:cNvSpPr>
          <p:nvPr>
            <p:ph idx="1"/>
          </p:nvPr>
        </p:nvSpPr>
        <p:spPr/>
        <p:txBody>
          <a:bodyPr>
            <a:normAutofit fontScale="92500" lnSpcReduction="20000"/>
          </a:bodyPr>
          <a:lstStyle/>
          <a:p>
            <a:r>
              <a:rPr lang="es-CO" dirty="0"/>
              <a:t>3 Cuando la responsabilidad de la dirección sea la preparación de estados financieros que expresen la imagen fiel, la redacción podrá ser la siguiente: “La dirección es responsable de la preparación de estados financieros que expresen la imagen fiel de conformidad con las Normas Internacionales de Información Financiera, y del…”</a:t>
            </a:r>
          </a:p>
          <a:p>
            <a:r>
              <a:rPr lang="es-CO" dirty="0"/>
              <a:t>Esta frase se modificaría, según corresponda, en circunstancias en las que el auditor tenga, asimismo, la responsabilidad de emitir una opinión sobre la eficacia del control interno junto con la auditoría de los estados financieros.</a:t>
            </a:r>
            <a:endParaRPr lang="es-ES" dirty="0"/>
          </a:p>
        </p:txBody>
      </p:sp>
      <p:sp>
        <p:nvSpPr>
          <p:cNvPr id="4" name="Marcador de número de diapositiva 3">
            <a:extLst>
              <a:ext uri="{FF2B5EF4-FFF2-40B4-BE49-F238E27FC236}">
                <a16:creationId xmlns:a16="http://schemas.microsoft.com/office/drawing/2014/main" id="{B5891594-E396-4E55-A974-BD3832EBEC26}"/>
              </a:ext>
            </a:extLst>
          </p:cNvPr>
          <p:cNvSpPr>
            <a:spLocks noGrp="1"/>
          </p:cNvSpPr>
          <p:nvPr>
            <p:ph type="sldNum" sz="quarter" idx="12"/>
          </p:nvPr>
        </p:nvSpPr>
        <p:spPr/>
        <p:txBody>
          <a:bodyPr/>
          <a:lstStyle/>
          <a:p>
            <a:pPr rtl="0"/>
            <a:fld id="{401CF334-2D5C-4859-84A6-CA7E6E43FAEB}" type="slidenum">
              <a:rPr lang="es-ES" noProof="0" smtClean="0"/>
              <a:t>28</a:t>
            </a:fld>
            <a:endParaRPr lang="es-ES" noProof="0" dirty="0"/>
          </a:p>
        </p:txBody>
      </p:sp>
    </p:spTree>
    <p:extLst>
      <p:ext uri="{BB962C8B-B14F-4D97-AF65-F5344CB8AC3E}">
        <p14:creationId xmlns:p14="http://schemas.microsoft.com/office/powerpoint/2010/main" val="2534205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42D8A-6136-4D1A-A34C-E115DE389639}"/>
              </a:ext>
            </a:extLst>
          </p:cNvPr>
          <p:cNvSpPr>
            <a:spLocks noGrp="1"/>
          </p:cNvSpPr>
          <p:nvPr>
            <p:ph type="title"/>
          </p:nvPr>
        </p:nvSpPr>
        <p:spPr/>
        <p:txBody>
          <a:bodyPr/>
          <a:lstStyle/>
          <a:p>
            <a:r>
              <a:rPr lang="es-ES" dirty="0"/>
              <a:t>Antecedentes</a:t>
            </a:r>
          </a:p>
        </p:txBody>
      </p:sp>
      <p:sp>
        <p:nvSpPr>
          <p:cNvPr id="3" name="Marcador de contenido 2">
            <a:extLst>
              <a:ext uri="{FF2B5EF4-FFF2-40B4-BE49-F238E27FC236}">
                <a16:creationId xmlns:a16="http://schemas.microsoft.com/office/drawing/2014/main" id="{949D5D33-421B-4294-9AF3-D8EB2C52BF21}"/>
              </a:ext>
            </a:extLst>
          </p:cNvPr>
          <p:cNvSpPr>
            <a:spLocks noGrp="1"/>
          </p:cNvSpPr>
          <p:nvPr>
            <p:ph idx="1"/>
          </p:nvPr>
        </p:nvSpPr>
        <p:spPr/>
        <p:txBody>
          <a:bodyPr/>
          <a:lstStyle/>
          <a:p>
            <a:r>
              <a:rPr lang="es-CO" dirty="0"/>
              <a:t>Conclusiones</a:t>
            </a:r>
          </a:p>
          <a:p>
            <a:pPr lvl="1"/>
            <a:r>
              <a:rPr lang="es-CO" dirty="0"/>
              <a:t>El informe de los auditores es valioso, pero informa poco</a:t>
            </a:r>
          </a:p>
          <a:p>
            <a:pPr lvl="1"/>
            <a:r>
              <a:rPr lang="es-CO" dirty="0"/>
              <a:t>Los usuarios necesitan más información sobre la entidad y sobre la auditoría</a:t>
            </a:r>
          </a:p>
          <a:p>
            <a:r>
              <a:rPr lang="es-CO" dirty="0"/>
              <a:t>Propósitos</a:t>
            </a:r>
          </a:p>
          <a:p>
            <a:pPr lvl="1"/>
            <a:r>
              <a:rPr lang="es-CO" dirty="0"/>
              <a:t>Aumentar el valor de la comunicación para los usuarios</a:t>
            </a:r>
          </a:p>
        </p:txBody>
      </p:sp>
      <p:sp>
        <p:nvSpPr>
          <p:cNvPr id="4" name="Marcador de número de diapositiva 3">
            <a:extLst>
              <a:ext uri="{FF2B5EF4-FFF2-40B4-BE49-F238E27FC236}">
                <a16:creationId xmlns:a16="http://schemas.microsoft.com/office/drawing/2014/main" id="{F510A7CA-3745-42CA-B0E5-2A90D2099F00}"/>
              </a:ext>
            </a:extLst>
          </p:cNvPr>
          <p:cNvSpPr>
            <a:spLocks noGrp="1"/>
          </p:cNvSpPr>
          <p:nvPr>
            <p:ph type="sldNum" sz="quarter" idx="12"/>
          </p:nvPr>
        </p:nvSpPr>
        <p:spPr/>
        <p:txBody>
          <a:bodyPr/>
          <a:lstStyle/>
          <a:p>
            <a:pPr rtl="0"/>
            <a:fld id="{401CF334-2D5C-4859-84A6-CA7E6E43FAEB}" type="slidenum">
              <a:rPr lang="es-ES" noProof="0" smtClean="0"/>
              <a:t>3</a:t>
            </a:fld>
            <a:endParaRPr lang="es-ES" noProof="0" dirty="0"/>
          </a:p>
        </p:txBody>
      </p:sp>
    </p:spTree>
    <p:extLst>
      <p:ext uri="{BB962C8B-B14F-4D97-AF65-F5344CB8AC3E}">
        <p14:creationId xmlns:p14="http://schemas.microsoft.com/office/powerpoint/2010/main" val="61944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1EF56-3E73-4DC2-B532-6DEB8B3312D5}"/>
              </a:ext>
            </a:extLst>
          </p:cNvPr>
          <p:cNvSpPr>
            <a:spLocks noGrp="1"/>
          </p:cNvSpPr>
          <p:nvPr>
            <p:ph type="title"/>
          </p:nvPr>
        </p:nvSpPr>
        <p:spPr/>
        <p:txBody>
          <a:bodyPr/>
          <a:lstStyle/>
          <a:p>
            <a:r>
              <a:rPr lang="es-ES" dirty="0"/>
              <a:t>Antecedentes</a:t>
            </a:r>
          </a:p>
        </p:txBody>
      </p:sp>
      <p:sp>
        <p:nvSpPr>
          <p:cNvPr id="3" name="Marcador de contenido 2">
            <a:extLst>
              <a:ext uri="{FF2B5EF4-FFF2-40B4-BE49-F238E27FC236}">
                <a16:creationId xmlns:a16="http://schemas.microsoft.com/office/drawing/2014/main" id="{8955D297-3111-4AEF-B76B-9CB79C23FE22}"/>
              </a:ext>
            </a:extLst>
          </p:cNvPr>
          <p:cNvSpPr>
            <a:spLocks noGrp="1"/>
          </p:cNvSpPr>
          <p:nvPr>
            <p:ph idx="1"/>
          </p:nvPr>
        </p:nvSpPr>
        <p:spPr/>
        <p:txBody>
          <a:bodyPr>
            <a:normAutofit fontScale="92500" lnSpcReduction="10000"/>
          </a:bodyPr>
          <a:lstStyle/>
          <a:p>
            <a:pPr lvl="1"/>
            <a:r>
              <a:rPr lang="es-CO" dirty="0"/>
              <a:t>Lograr comunicaciones más robustas entre los usuarios, los auditores y aquellos que están a cargo del gobierno de las entidades</a:t>
            </a:r>
          </a:p>
          <a:p>
            <a:pPr lvl="1"/>
            <a:r>
              <a:rPr lang="es-CO" dirty="0"/>
              <a:t>Incrementar la atención de los administradores y de aquellos que están a cargo del gobierno sobre los asuntos que se divulgan en la sección de asuntos claves de la auditoría</a:t>
            </a:r>
          </a:p>
          <a:p>
            <a:pPr lvl="1"/>
            <a:r>
              <a:rPr lang="es-CO" dirty="0"/>
              <a:t>Incrementar el escepticismo profesional sobre los asuntos claves de auditoría</a:t>
            </a:r>
          </a:p>
          <a:p>
            <a:pPr lvl="1"/>
            <a:r>
              <a:rPr lang="es-CO" dirty="0"/>
              <a:t>Incrementar la calidad de la auditoría así como la percepción de los usuarios sobre la calidad de la auditoría</a:t>
            </a:r>
          </a:p>
          <a:p>
            <a:pPr lvl="1"/>
            <a:endParaRPr lang="es-ES" dirty="0"/>
          </a:p>
        </p:txBody>
      </p:sp>
      <p:sp>
        <p:nvSpPr>
          <p:cNvPr id="4" name="Marcador de número de diapositiva 3">
            <a:extLst>
              <a:ext uri="{FF2B5EF4-FFF2-40B4-BE49-F238E27FC236}">
                <a16:creationId xmlns:a16="http://schemas.microsoft.com/office/drawing/2014/main" id="{3FEA304F-36E7-4F0D-A5ED-E8755661DBB7}"/>
              </a:ext>
            </a:extLst>
          </p:cNvPr>
          <p:cNvSpPr>
            <a:spLocks noGrp="1"/>
          </p:cNvSpPr>
          <p:nvPr>
            <p:ph type="sldNum" sz="quarter" idx="12"/>
          </p:nvPr>
        </p:nvSpPr>
        <p:spPr/>
        <p:txBody>
          <a:bodyPr/>
          <a:lstStyle/>
          <a:p>
            <a:pPr rtl="0"/>
            <a:fld id="{401CF334-2D5C-4859-84A6-CA7E6E43FAEB}" type="slidenum">
              <a:rPr lang="es-ES" noProof="0" smtClean="0"/>
              <a:t>4</a:t>
            </a:fld>
            <a:endParaRPr lang="es-ES" noProof="0" dirty="0"/>
          </a:p>
        </p:txBody>
      </p:sp>
    </p:spTree>
    <p:extLst>
      <p:ext uri="{BB962C8B-B14F-4D97-AF65-F5344CB8AC3E}">
        <p14:creationId xmlns:p14="http://schemas.microsoft.com/office/powerpoint/2010/main" val="32101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a:t>Antecedentes</a:t>
            </a:r>
          </a:p>
        </p:txBody>
      </p:sp>
      <p:sp>
        <p:nvSpPr>
          <p:cNvPr id="14" name="Marcador de posición de contenido 13"/>
          <p:cNvSpPr>
            <a:spLocks noGrp="1"/>
          </p:cNvSpPr>
          <p:nvPr>
            <p:ph idx="1"/>
          </p:nvPr>
        </p:nvSpPr>
        <p:spPr/>
        <p:txBody>
          <a:bodyPr rtlCol="0">
            <a:normAutofit lnSpcReduction="10000"/>
          </a:bodyPr>
          <a:lstStyle/>
          <a:p>
            <a:pPr lvl="0" rtl="0"/>
            <a:r>
              <a:rPr lang="es-CO" dirty="0"/>
              <a:t>Planteamiento del problema</a:t>
            </a:r>
          </a:p>
          <a:p>
            <a:pPr lvl="1"/>
            <a:r>
              <a:rPr lang="en-US" dirty="0"/>
              <a:t>Enhancing the Value of Auditor Reporting: Exploring Options for Change (2011)</a:t>
            </a:r>
          </a:p>
          <a:p>
            <a:r>
              <a:rPr lang="en-US" dirty="0" err="1"/>
              <a:t>Borrador</a:t>
            </a:r>
            <a:r>
              <a:rPr lang="en-US" dirty="0"/>
              <a:t> para </a:t>
            </a:r>
            <a:r>
              <a:rPr lang="en-US" dirty="0" err="1"/>
              <a:t>discutir</a:t>
            </a:r>
            <a:endParaRPr lang="en-US" dirty="0"/>
          </a:p>
          <a:p>
            <a:pPr lvl="1"/>
            <a:r>
              <a:rPr lang="en-US" dirty="0"/>
              <a:t>Invitation to Comment: Improving the Auditor’s Report (ITC) (2012)</a:t>
            </a:r>
          </a:p>
          <a:p>
            <a:r>
              <a:rPr lang="en-US" dirty="0" err="1"/>
              <a:t>Borrador</a:t>
            </a:r>
            <a:r>
              <a:rPr lang="en-US" dirty="0"/>
              <a:t> de </a:t>
            </a:r>
            <a:r>
              <a:rPr lang="en-US" dirty="0" err="1"/>
              <a:t>exposición</a:t>
            </a:r>
            <a:endParaRPr lang="en-US" dirty="0"/>
          </a:p>
          <a:p>
            <a:pPr lvl="1"/>
            <a:r>
              <a:rPr lang="en-US" dirty="0"/>
              <a:t>(Reporting on Audit Financial Statements: Proposed New and Revised International Standards on Auditing (ISAs) (2013)</a:t>
            </a:r>
          </a:p>
        </p:txBody>
      </p:sp>
      <p:sp>
        <p:nvSpPr>
          <p:cNvPr id="2" name="Marcador de número de diapositiva 1">
            <a:extLst>
              <a:ext uri="{FF2B5EF4-FFF2-40B4-BE49-F238E27FC236}">
                <a16:creationId xmlns:a16="http://schemas.microsoft.com/office/drawing/2014/main" id="{28204B14-F4F1-4410-9D30-3A8B886A9A7D}"/>
              </a:ext>
            </a:extLst>
          </p:cNvPr>
          <p:cNvSpPr>
            <a:spLocks noGrp="1"/>
          </p:cNvSpPr>
          <p:nvPr>
            <p:ph type="sldNum" sz="quarter" idx="12"/>
          </p:nvPr>
        </p:nvSpPr>
        <p:spPr/>
        <p:txBody>
          <a:bodyPr/>
          <a:lstStyle/>
          <a:p>
            <a:pPr rtl="0"/>
            <a:fld id="{401CF334-2D5C-4859-84A6-CA7E6E43FAEB}" type="slidenum">
              <a:rPr lang="es-ES" noProof="0" smtClean="0"/>
              <a:t>5</a:t>
            </a:fld>
            <a:endParaRPr lang="es-ES" noProof="0" dirty="0"/>
          </a:p>
        </p:txBody>
      </p:sp>
    </p:spTree>
    <p:extLst>
      <p:ext uri="{BB962C8B-B14F-4D97-AF65-F5344CB8AC3E}">
        <p14:creationId xmlns:p14="http://schemas.microsoft.com/office/powerpoint/2010/main" val="2592946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a:t>Antecedentes</a:t>
            </a:r>
          </a:p>
        </p:txBody>
      </p:sp>
      <p:sp>
        <p:nvSpPr>
          <p:cNvPr id="14" name="Marcador de posición de contenido 13"/>
          <p:cNvSpPr>
            <a:spLocks noGrp="1"/>
          </p:cNvSpPr>
          <p:nvPr>
            <p:ph idx="1"/>
          </p:nvPr>
        </p:nvSpPr>
        <p:spPr/>
        <p:txBody>
          <a:bodyPr rtlCol="0">
            <a:normAutofit fontScale="85000" lnSpcReduction="20000"/>
          </a:bodyPr>
          <a:lstStyle/>
          <a:p>
            <a:pPr lvl="0" rtl="0"/>
            <a:r>
              <a:rPr lang="en-US" dirty="0" err="1"/>
              <a:t>Aprobación</a:t>
            </a:r>
            <a:r>
              <a:rPr lang="en-US" dirty="0"/>
              <a:t> (2014)</a:t>
            </a:r>
          </a:p>
          <a:p>
            <a:pPr lvl="1"/>
            <a:r>
              <a:rPr lang="en-US" dirty="0"/>
              <a:t>ISA 700 (Revised), Forming an Opinion and Reporting on Financial Statements </a:t>
            </a:r>
          </a:p>
          <a:p>
            <a:pPr lvl="1"/>
            <a:r>
              <a:rPr lang="en-US" dirty="0"/>
              <a:t>ISA 701, Communicating Key Audit Matters in the Independent Auditor's Report</a:t>
            </a:r>
          </a:p>
          <a:p>
            <a:pPr lvl="1"/>
            <a:r>
              <a:rPr lang="en-US" dirty="0"/>
              <a:t>ISA 260 (Revised), Communication with Those Charged with Governance</a:t>
            </a:r>
          </a:p>
          <a:p>
            <a:pPr lvl="1"/>
            <a:r>
              <a:rPr lang="en-US" dirty="0"/>
              <a:t>ISA 570 (Revised), Going Concern </a:t>
            </a:r>
          </a:p>
          <a:p>
            <a:pPr lvl="1"/>
            <a:r>
              <a:rPr lang="en-US" dirty="0"/>
              <a:t>ISA 705 (Revised), Modifications to the Opinion in the Independent Auditor’s Report  </a:t>
            </a:r>
          </a:p>
          <a:p>
            <a:pPr lvl="1"/>
            <a:r>
              <a:rPr lang="en-US" dirty="0"/>
              <a:t>ISA 706 (Revised), Emphasis of Matter Paragraphs and Other Matter paragraphs in the Independent Auditor's Report</a:t>
            </a:r>
          </a:p>
          <a:p>
            <a:pPr lvl="1"/>
            <a:r>
              <a:rPr lang="en-US" dirty="0"/>
              <a:t>Conforming Amendments to Other ISAs.</a:t>
            </a:r>
          </a:p>
        </p:txBody>
      </p:sp>
      <p:sp>
        <p:nvSpPr>
          <p:cNvPr id="2" name="Marcador de número de diapositiva 1">
            <a:extLst>
              <a:ext uri="{FF2B5EF4-FFF2-40B4-BE49-F238E27FC236}">
                <a16:creationId xmlns:a16="http://schemas.microsoft.com/office/drawing/2014/main" id="{C5B268B6-7BEB-4298-A296-CAC2CF772110}"/>
              </a:ext>
            </a:extLst>
          </p:cNvPr>
          <p:cNvSpPr>
            <a:spLocks noGrp="1"/>
          </p:cNvSpPr>
          <p:nvPr>
            <p:ph type="sldNum" sz="quarter" idx="12"/>
          </p:nvPr>
        </p:nvSpPr>
        <p:spPr/>
        <p:txBody>
          <a:bodyPr/>
          <a:lstStyle/>
          <a:p>
            <a:pPr rtl="0"/>
            <a:fld id="{401CF334-2D5C-4859-84A6-CA7E6E43FAEB}" type="slidenum">
              <a:rPr lang="es-ES" noProof="0" smtClean="0"/>
              <a:t>6</a:t>
            </a:fld>
            <a:endParaRPr lang="es-ES" noProof="0" dirty="0"/>
          </a:p>
        </p:txBody>
      </p:sp>
    </p:spTree>
    <p:extLst>
      <p:ext uri="{BB962C8B-B14F-4D97-AF65-F5344CB8AC3E}">
        <p14:creationId xmlns:p14="http://schemas.microsoft.com/office/powerpoint/2010/main" val="786856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es-ES" dirty="0"/>
              <a:t>Antecedentes</a:t>
            </a:r>
          </a:p>
        </p:txBody>
      </p:sp>
      <p:sp>
        <p:nvSpPr>
          <p:cNvPr id="14" name="Marcador de posición de contenido 13"/>
          <p:cNvSpPr>
            <a:spLocks noGrp="1"/>
          </p:cNvSpPr>
          <p:nvPr>
            <p:ph idx="1"/>
          </p:nvPr>
        </p:nvSpPr>
        <p:spPr/>
        <p:txBody>
          <a:bodyPr rtlCol="0">
            <a:normAutofit/>
          </a:bodyPr>
          <a:lstStyle/>
          <a:p>
            <a:pPr lvl="0" rtl="0"/>
            <a:r>
              <a:rPr lang="en-US" dirty="0" err="1"/>
              <a:t>Divulgación</a:t>
            </a:r>
            <a:endParaRPr lang="en-US" dirty="0"/>
          </a:p>
          <a:p>
            <a:pPr lvl="1"/>
            <a:r>
              <a:rPr lang="en-US" dirty="0"/>
              <a:t> Reporting on Audited Financial Statements – New and Revised Auditor Reporting Standards and Related Conforming Amendments (2015)</a:t>
            </a:r>
          </a:p>
        </p:txBody>
      </p:sp>
      <p:sp>
        <p:nvSpPr>
          <p:cNvPr id="2" name="Marcador de número de diapositiva 1">
            <a:extLst>
              <a:ext uri="{FF2B5EF4-FFF2-40B4-BE49-F238E27FC236}">
                <a16:creationId xmlns:a16="http://schemas.microsoft.com/office/drawing/2014/main" id="{DF6163E1-A135-4895-BB78-AF66AE0984E5}"/>
              </a:ext>
            </a:extLst>
          </p:cNvPr>
          <p:cNvSpPr>
            <a:spLocks noGrp="1"/>
          </p:cNvSpPr>
          <p:nvPr>
            <p:ph type="sldNum" sz="quarter" idx="12"/>
          </p:nvPr>
        </p:nvSpPr>
        <p:spPr/>
        <p:txBody>
          <a:bodyPr/>
          <a:lstStyle/>
          <a:p>
            <a:pPr rtl="0"/>
            <a:fld id="{401CF334-2D5C-4859-84A6-CA7E6E43FAEB}" type="slidenum">
              <a:rPr lang="es-ES" noProof="0" smtClean="0"/>
              <a:t>7</a:t>
            </a:fld>
            <a:endParaRPr lang="es-ES" noProof="0" dirty="0"/>
          </a:p>
        </p:txBody>
      </p:sp>
    </p:spTree>
    <p:extLst>
      <p:ext uri="{BB962C8B-B14F-4D97-AF65-F5344CB8AC3E}">
        <p14:creationId xmlns:p14="http://schemas.microsoft.com/office/powerpoint/2010/main" val="1304944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AD33B-C44C-4F01-92FA-9CE7EA70835C}"/>
              </a:ext>
            </a:extLst>
          </p:cNvPr>
          <p:cNvSpPr>
            <a:spLocks noGrp="1"/>
          </p:cNvSpPr>
          <p:nvPr>
            <p:ph type="title"/>
          </p:nvPr>
        </p:nvSpPr>
        <p:spPr/>
        <p:txBody>
          <a:bodyPr/>
          <a:lstStyle/>
          <a:p>
            <a:r>
              <a:rPr lang="es-CO" dirty="0"/>
              <a:t>Lo nuevo según el IAASB</a:t>
            </a:r>
            <a:endParaRPr lang="es-ES" dirty="0"/>
          </a:p>
        </p:txBody>
      </p:sp>
      <p:sp>
        <p:nvSpPr>
          <p:cNvPr id="3" name="Marcador de contenido 2">
            <a:extLst>
              <a:ext uri="{FF2B5EF4-FFF2-40B4-BE49-F238E27FC236}">
                <a16:creationId xmlns:a16="http://schemas.microsoft.com/office/drawing/2014/main" id="{09A69D4A-82D5-47EA-AE67-218A8AAD7D45}"/>
              </a:ext>
            </a:extLst>
          </p:cNvPr>
          <p:cNvSpPr>
            <a:spLocks noGrp="1"/>
          </p:cNvSpPr>
          <p:nvPr>
            <p:ph idx="1"/>
          </p:nvPr>
        </p:nvSpPr>
        <p:spPr/>
        <p:txBody>
          <a:bodyPr/>
          <a:lstStyle/>
          <a:p>
            <a:r>
              <a:rPr lang="en-US" dirty="0"/>
              <a:t>Mandatory for audits of financial statements of listed entities, voluntarily application allowed for entities other than listed entities: </a:t>
            </a:r>
          </a:p>
          <a:p>
            <a:pPr lvl="1"/>
            <a:r>
              <a:rPr lang="en-US" dirty="0"/>
              <a:t> New section to communicate key audit matters (KAM). KAM are those matters that, in the auditor’s judgment, were of most significance in the audit of the current period financial statements </a:t>
            </a:r>
          </a:p>
          <a:p>
            <a:pPr lvl="1"/>
            <a:r>
              <a:rPr lang="en-US" dirty="0"/>
              <a:t>Disclosure of the name of the engagement partner</a:t>
            </a:r>
          </a:p>
          <a:p>
            <a:endParaRPr lang="es-ES" dirty="0"/>
          </a:p>
        </p:txBody>
      </p:sp>
      <p:sp>
        <p:nvSpPr>
          <p:cNvPr id="4" name="Marcador de número de diapositiva 3">
            <a:extLst>
              <a:ext uri="{FF2B5EF4-FFF2-40B4-BE49-F238E27FC236}">
                <a16:creationId xmlns:a16="http://schemas.microsoft.com/office/drawing/2014/main" id="{477874AA-EFD4-4F13-9805-E01D37844299}"/>
              </a:ext>
            </a:extLst>
          </p:cNvPr>
          <p:cNvSpPr>
            <a:spLocks noGrp="1"/>
          </p:cNvSpPr>
          <p:nvPr>
            <p:ph type="sldNum" sz="quarter" idx="12"/>
          </p:nvPr>
        </p:nvSpPr>
        <p:spPr/>
        <p:txBody>
          <a:bodyPr/>
          <a:lstStyle/>
          <a:p>
            <a:pPr rtl="0"/>
            <a:fld id="{401CF334-2D5C-4859-84A6-CA7E6E43FAEB}" type="slidenum">
              <a:rPr lang="es-ES" noProof="0" smtClean="0"/>
              <a:t>8</a:t>
            </a:fld>
            <a:endParaRPr lang="es-ES" noProof="0" dirty="0"/>
          </a:p>
        </p:txBody>
      </p:sp>
    </p:spTree>
    <p:extLst>
      <p:ext uri="{BB962C8B-B14F-4D97-AF65-F5344CB8AC3E}">
        <p14:creationId xmlns:p14="http://schemas.microsoft.com/office/powerpoint/2010/main" val="409399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AD33B-C44C-4F01-92FA-9CE7EA70835C}"/>
              </a:ext>
            </a:extLst>
          </p:cNvPr>
          <p:cNvSpPr>
            <a:spLocks noGrp="1"/>
          </p:cNvSpPr>
          <p:nvPr>
            <p:ph type="title"/>
          </p:nvPr>
        </p:nvSpPr>
        <p:spPr/>
        <p:txBody>
          <a:bodyPr/>
          <a:lstStyle/>
          <a:p>
            <a:r>
              <a:rPr lang="es-CO" dirty="0"/>
              <a:t>Lo nuevo según el IAASB</a:t>
            </a:r>
            <a:endParaRPr lang="es-ES" dirty="0"/>
          </a:p>
        </p:txBody>
      </p:sp>
      <p:sp>
        <p:nvSpPr>
          <p:cNvPr id="3" name="Marcador de contenido 2">
            <a:extLst>
              <a:ext uri="{FF2B5EF4-FFF2-40B4-BE49-F238E27FC236}">
                <a16:creationId xmlns:a16="http://schemas.microsoft.com/office/drawing/2014/main" id="{09A69D4A-82D5-47EA-AE67-218A8AAD7D45}"/>
              </a:ext>
            </a:extLst>
          </p:cNvPr>
          <p:cNvSpPr>
            <a:spLocks noGrp="1"/>
          </p:cNvSpPr>
          <p:nvPr>
            <p:ph idx="1"/>
          </p:nvPr>
        </p:nvSpPr>
        <p:spPr/>
        <p:txBody>
          <a:bodyPr>
            <a:normAutofit fontScale="85000" lnSpcReduction="10000"/>
          </a:bodyPr>
          <a:lstStyle/>
          <a:p>
            <a:r>
              <a:rPr lang="en-US" dirty="0"/>
              <a:t>For all audits: </a:t>
            </a:r>
          </a:p>
          <a:p>
            <a:pPr lvl="1"/>
            <a:r>
              <a:rPr lang="en-US" dirty="0"/>
              <a:t>Opinion section required to be presented first, followed by the Basis for Opinion section, unless law or regulation prescribe otherwise </a:t>
            </a:r>
          </a:p>
          <a:p>
            <a:pPr lvl="1"/>
            <a:r>
              <a:rPr lang="en-US" dirty="0"/>
              <a:t>Enhanced auditor reporting on going concern, including: </a:t>
            </a:r>
          </a:p>
          <a:p>
            <a:pPr lvl="2"/>
            <a:r>
              <a:rPr lang="en-US" dirty="0"/>
              <a:t>Description of the respective responsibilities of management and the auditor for going concern </a:t>
            </a:r>
          </a:p>
          <a:p>
            <a:pPr lvl="2"/>
            <a:r>
              <a:rPr lang="en-US" dirty="0"/>
              <a:t>A separate section when a material uncertainty exists and is adequately disclosed, under the heading “Material Uncertainty Related to Going Concern” </a:t>
            </a:r>
          </a:p>
          <a:p>
            <a:pPr lvl="2"/>
            <a:r>
              <a:rPr lang="en-US" dirty="0"/>
              <a:t>New requirement to challenge adequacy of disclosures for “close calls“ in view of the applicable financial reporting framework when events or conditions are identified that may cast significant doubt on an entity’s ability to continue as a going concern </a:t>
            </a:r>
            <a:endParaRPr lang="es-ES" dirty="0"/>
          </a:p>
        </p:txBody>
      </p:sp>
      <p:sp>
        <p:nvSpPr>
          <p:cNvPr id="4" name="Marcador de número de diapositiva 3">
            <a:extLst>
              <a:ext uri="{FF2B5EF4-FFF2-40B4-BE49-F238E27FC236}">
                <a16:creationId xmlns:a16="http://schemas.microsoft.com/office/drawing/2014/main" id="{FF8323F4-9A36-4C01-8165-86796E107120}"/>
              </a:ext>
            </a:extLst>
          </p:cNvPr>
          <p:cNvSpPr>
            <a:spLocks noGrp="1"/>
          </p:cNvSpPr>
          <p:nvPr>
            <p:ph type="sldNum" sz="quarter" idx="12"/>
          </p:nvPr>
        </p:nvSpPr>
        <p:spPr/>
        <p:txBody>
          <a:bodyPr/>
          <a:lstStyle/>
          <a:p>
            <a:pPr rtl="0"/>
            <a:fld id="{401CF334-2D5C-4859-84A6-CA7E6E43FAEB}" type="slidenum">
              <a:rPr lang="es-ES" noProof="0" smtClean="0"/>
              <a:t>9</a:t>
            </a:fld>
            <a:endParaRPr lang="es-ES" noProof="0" dirty="0"/>
          </a:p>
        </p:txBody>
      </p:sp>
    </p:spTree>
    <p:extLst>
      <p:ext uri="{BB962C8B-B14F-4D97-AF65-F5344CB8AC3E}">
        <p14:creationId xmlns:p14="http://schemas.microsoft.com/office/powerpoint/2010/main" val="421469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lantilla de diseño Hojas prensada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Office_13565505_TF03460542" id="{1ADF4024-4EA3-48C0-B7B9-A53AAF96B5E2}" vid="{86DC3CE7-42B0-45CD-AA75-071BA72D1665}"/>
    </a:ext>
  </a:extLst>
</a:theme>
</file>

<file path=ppt/theme/theme2.xml><?xml version="1.0" encoding="utf-8"?>
<a:theme xmlns:a="http://schemas.openxmlformats.org/drawingml/2006/main" name="Tema de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FED04C-AD43-4E06-AD63-36D8B5E83787}">
  <ds:schemaRefs>
    <ds:schemaRef ds:uri="http://schemas.microsoft.com/office/infopath/2007/PartnerControls"/>
    <ds:schemaRef ds:uri="a4f35948-e619-41b3-aa29-22878b09cfd2"/>
    <ds:schemaRef ds:uri="http://www.w3.org/XML/1998/namespace"/>
    <ds:schemaRef ds:uri="http://purl.org/dc/elements/1.1/"/>
    <ds:schemaRef ds:uri="http://purl.org/dc/dcmitype/"/>
    <ds:schemaRef ds:uri="http://schemas.microsoft.com/office/2006/documentManagement/types"/>
    <ds:schemaRef ds:uri="40262f94-9f35-4ac3-9a90-690165a166b7"/>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DEB5BEE-6806-4BF1-A9A7-4B4A72C0C6EB}">
  <ds:schemaRefs>
    <ds:schemaRef ds:uri="http://schemas.microsoft.com/sharepoint/v3/contenttype/forms"/>
  </ds:schemaRefs>
</ds:datastoreItem>
</file>

<file path=customXml/itemProps3.xml><?xml version="1.0" encoding="utf-8"?>
<ds:datastoreItem xmlns:ds="http://schemas.openxmlformats.org/officeDocument/2006/customXml" ds:itemID="{B0710C29-A897-44AD-9F83-BE5F874C2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Diapositivas del diseño Hojas prensadas</Template>
  <TotalTime>99</TotalTime>
  <Words>2478</Words>
  <Application>Microsoft Office PowerPoint</Application>
  <PresentationFormat>Panorámica</PresentationFormat>
  <Paragraphs>144</Paragraphs>
  <Slides>28</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Century Gothic</vt:lpstr>
      <vt:lpstr>Verdana</vt:lpstr>
      <vt:lpstr>Wingdings 2</vt:lpstr>
      <vt:lpstr>Plantilla de diseño Hojas prensadas</vt:lpstr>
      <vt:lpstr>Estándares, nuevos y revisados, sobre el informe del auditor</vt:lpstr>
      <vt:lpstr>Antecedentes</vt:lpstr>
      <vt:lpstr>Antecedentes</vt:lpstr>
      <vt:lpstr>Antecedentes</vt:lpstr>
      <vt:lpstr>Antecedentes</vt:lpstr>
      <vt:lpstr>Antecedentes</vt:lpstr>
      <vt:lpstr>Antecedentes</vt:lpstr>
      <vt:lpstr>Lo nuevo según el IAASB</vt:lpstr>
      <vt:lpstr>Lo nuevo según el IAASB</vt:lpstr>
      <vt:lpstr>Lo nuevo según el IAASB</vt:lpstr>
      <vt:lpstr>Fecha de vigencia</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Nuevo modelo de informe</vt:lpstr>
      <vt:lpstr>Por su amable atención, muchas gracias</vt:lpstr>
      <vt:lpstr>Notas</vt:lpstr>
      <vt:lpstr>Notas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Estándares, nuevos y revisados, sobre el informe del auditor</dc:title>
  <dc:creator>Hernando Bermúdez Gómez</dc:creator>
  <cp:lastModifiedBy>Hernando Bermúdez Gómez</cp:lastModifiedBy>
  <cp:revision>18</cp:revision>
  <dcterms:created xsi:type="dcterms:W3CDTF">2017-08-08T21:21:23Z</dcterms:created>
  <dcterms:modified xsi:type="dcterms:W3CDTF">2017-08-09T20:53:55Z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74065700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