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8"/>
  </p:notes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4" r:id="rId9"/>
    <p:sldId id="265" r:id="rId10"/>
    <p:sldId id="266" r:id="rId11"/>
    <p:sldId id="272" r:id="rId12"/>
    <p:sldId id="267" r:id="rId13"/>
    <p:sldId id="268" r:id="rId14"/>
    <p:sldId id="269" r:id="rId15"/>
    <p:sldId id="270" r:id="rId16"/>
    <p:sldId id="271" r:id="rId17"/>
    <p:sldId id="276" r:id="rId18"/>
    <p:sldId id="277" r:id="rId19"/>
    <p:sldId id="278" r:id="rId20"/>
    <p:sldId id="279" r:id="rId21"/>
    <p:sldId id="273" r:id="rId22"/>
    <p:sldId id="274" r:id="rId23"/>
    <p:sldId id="280" r:id="rId24"/>
    <p:sldId id="275" r:id="rId25"/>
    <p:sldId id="281" r:id="rId26"/>
    <p:sldId id="282" r:id="rId2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718" autoAdjust="0"/>
  </p:normalViewPr>
  <p:slideViewPr>
    <p:cSldViewPr>
      <p:cViewPr varScale="1">
        <p:scale>
          <a:sx n="65" d="100"/>
          <a:sy n="65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21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2F08A-E6DD-4117-97B0-20FBE995FBA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78A745C5-1559-4C88-9BDB-0A43F13DE56D}">
      <dgm:prSet phldrT="[Text]"/>
      <dgm:spPr/>
      <dgm:t>
        <a:bodyPr/>
        <a:lstStyle/>
        <a:p>
          <a:r>
            <a:rPr lang="es-CO" dirty="0" smtClean="0"/>
            <a:t>Postulados</a:t>
          </a:r>
          <a:endParaRPr lang="es-CO" dirty="0"/>
        </a:p>
      </dgm:t>
    </dgm:pt>
    <dgm:pt modelId="{A0763BFA-9956-4DCF-BFED-762CA3B8F75B}" type="parTrans" cxnId="{8EDAE352-679B-443C-A5E3-925BFAD41EEC}">
      <dgm:prSet/>
      <dgm:spPr/>
      <dgm:t>
        <a:bodyPr/>
        <a:lstStyle/>
        <a:p>
          <a:endParaRPr lang="es-CO"/>
        </a:p>
      </dgm:t>
    </dgm:pt>
    <dgm:pt modelId="{FA459887-025E-48A7-8FB6-64198A77A6B0}" type="sibTrans" cxnId="{8EDAE352-679B-443C-A5E3-925BFAD41EEC}">
      <dgm:prSet/>
      <dgm:spPr/>
      <dgm:t>
        <a:bodyPr/>
        <a:lstStyle/>
        <a:p>
          <a:endParaRPr lang="es-CO"/>
        </a:p>
      </dgm:t>
    </dgm:pt>
    <dgm:pt modelId="{12C9D94A-D70C-41B5-B40C-12581558FC7A}">
      <dgm:prSet phldrT="[Text]"/>
      <dgm:spPr/>
      <dgm:t>
        <a:bodyPr/>
        <a:lstStyle/>
        <a:p>
          <a:r>
            <a:rPr lang="es-CO" dirty="0" smtClean="0"/>
            <a:t>Principios</a:t>
          </a:r>
          <a:endParaRPr lang="es-CO" dirty="0"/>
        </a:p>
      </dgm:t>
    </dgm:pt>
    <dgm:pt modelId="{18F6EBB1-CD6C-4B99-9D79-2CA3BC3AA83E}" type="parTrans" cxnId="{9553581C-C5BE-40A3-80D6-94E70D051072}">
      <dgm:prSet/>
      <dgm:spPr/>
      <dgm:t>
        <a:bodyPr/>
        <a:lstStyle/>
        <a:p>
          <a:endParaRPr lang="es-CO"/>
        </a:p>
      </dgm:t>
    </dgm:pt>
    <dgm:pt modelId="{FC9728FF-9CEA-408F-9E8A-81A5E84FBF4D}" type="sibTrans" cxnId="{9553581C-C5BE-40A3-80D6-94E70D051072}">
      <dgm:prSet/>
      <dgm:spPr/>
      <dgm:t>
        <a:bodyPr/>
        <a:lstStyle/>
        <a:p>
          <a:endParaRPr lang="es-CO"/>
        </a:p>
      </dgm:t>
    </dgm:pt>
    <dgm:pt modelId="{E807CE0B-3091-4265-9EFC-557EAA7A7640}">
      <dgm:prSet phldrT="[Text]"/>
      <dgm:spPr/>
      <dgm:t>
        <a:bodyPr/>
        <a:lstStyle/>
        <a:p>
          <a:r>
            <a:rPr lang="es-CO" dirty="0" smtClean="0"/>
            <a:t>Limitaciones</a:t>
          </a:r>
          <a:endParaRPr lang="es-CO" dirty="0"/>
        </a:p>
      </dgm:t>
    </dgm:pt>
    <dgm:pt modelId="{62FD5532-A742-4B28-8A5A-0CF440CA0238}" type="parTrans" cxnId="{07A9CB57-2133-48E8-B60D-A50CE6767B8C}">
      <dgm:prSet/>
      <dgm:spPr/>
      <dgm:t>
        <a:bodyPr/>
        <a:lstStyle/>
        <a:p>
          <a:endParaRPr lang="es-CO"/>
        </a:p>
      </dgm:t>
    </dgm:pt>
    <dgm:pt modelId="{9DE2BB08-515A-4195-91FD-FB668654CD3B}" type="sibTrans" cxnId="{07A9CB57-2133-48E8-B60D-A50CE6767B8C}">
      <dgm:prSet/>
      <dgm:spPr/>
      <dgm:t>
        <a:bodyPr/>
        <a:lstStyle/>
        <a:p>
          <a:endParaRPr lang="es-CO"/>
        </a:p>
      </dgm:t>
    </dgm:pt>
    <dgm:pt modelId="{36195C10-36F5-4B03-A733-72A9118837C5}">
      <dgm:prSet phldrT="[Text]"/>
      <dgm:spPr/>
      <dgm:t>
        <a:bodyPr/>
        <a:lstStyle/>
        <a:p>
          <a:r>
            <a:rPr lang="es-CO" dirty="0" smtClean="0"/>
            <a:t>Conceptos</a:t>
          </a:r>
          <a:endParaRPr lang="es-CO" dirty="0"/>
        </a:p>
      </dgm:t>
    </dgm:pt>
    <dgm:pt modelId="{9CFE47A9-B56A-4134-AE60-F29369DBCDB4}" type="parTrans" cxnId="{FEFFBAA2-0A7E-45BF-BA76-FAC5A2B9D692}">
      <dgm:prSet/>
      <dgm:spPr/>
      <dgm:t>
        <a:bodyPr/>
        <a:lstStyle/>
        <a:p>
          <a:endParaRPr lang="es-CO"/>
        </a:p>
      </dgm:t>
    </dgm:pt>
    <dgm:pt modelId="{DB77CB4E-C27B-4531-88BB-10BA2E5C165D}" type="sibTrans" cxnId="{FEFFBAA2-0A7E-45BF-BA76-FAC5A2B9D692}">
      <dgm:prSet/>
      <dgm:spPr/>
      <dgm:t>
        <a:bodyPr/>
        <a:lstStyle/>
        <a:p>
          <a:endParaRPr lang="es-CO"/>
        </a:p>
      </dgm:t>
    </dgm:pt>
    <dgm:pt modelId="{81850747-2FDF-4215-A7C0-8A6B490C7E1E}">
      <dgm:prSet phldrT="[Text]"/>
      <dgm:spPr/>
      <dgm:t>
        <a:bodyPr/>
        <a:lstStyle/>
        <a:p>
          <a:r>
            <a:rPr lang="es-CO" dirty="0" smtClean="0"/>
            <a:t>Normas técnicas generales</a:t>
          </a:r>
          <a:endParaRPr lang="es-CO" dirty="0"/>
        </a:p>
      </dgm:t>
    </dgm:pt>
    <dgm:pt modelId="{D1AE431F-7902-42CA-B232-390C001FE162}" type="parTrans" cxnId="{419956BD-0FCB-4AAD-B829-7FE28BA988C7}">
      <dgm:prSet/>
      <dgm:spPr/>
      <dgm:t>
        <a:bodyPr/>
        <a:lstStyle/>
        <a:p>
          <a:endParaRPr lang="es-CO"/>
        </a:p>
      </dgm:t>
    </dgm:pt>
    <dgm:pt modelId="{47056F8B-6A46-49A4-BDEF-898CCEF02579}" type="sibTrans" cxnId="{419956BD-0FCB-4AAD-B829-7FE28BA988C7}">
      <dgm:prSet/>
      <dgm:spPr/>
      <dgm:t>
        <a:bodyPr/>
        <a:lstStyle/>
        <a:p>
          <a:endParaRPr lang="es-CO"/>
        </a:p>
      </dgm:t>
    </dgm:pt>
    <dgm:pt modelId="{D827F0C8-4313-4990-A3DE-AEF4C1EC31D9}">
      <dgm:prSet phldrT="[Text]"/>
      <dgm:spPr/>
      <dgm:t>
        <a:bodyPr/>
        <a:lstStyle/>
        <a:p>
          <a:r>
            <a:rPr lang="es-CO" dirty="0" smtClean="0"/>
            <a:t>Normas técnicas específicas/especiales</a:t>
          </a:r>
          <a:endParaRPr lang="es-CO" dirty="0"/>
        </a:p>
      </dgm:t>
    </dgm:pt>
    <dgm:pt modelId="{E7851995-DBFA-49B1-AB84-E3E181A2CAC0}" type="parTrans" cxnId="{70934F60-79B1-458C-877D-4807DD44724C}">
      <dgm:prSet/>
      <dgm:spPr/>
      <dgm:t>
        <a:bodyPr/>
        <a:lstStyle/>
        <a:p>
          <a:endParaRPr lang="es-CO"/>
        </a:p>
      </dgm:t>
    </dgm:pt>
    <dgm:pt modelId="{2C60ED70-DC38-4952-B492-93BB57D5BFC6}" type="sibTrans" cxnId="{70934F60-79B1-458C-877D-4807DD44724C}">
      <dgm:prSet/>
      <dgm:spPr/>
      <dgm:t>
        <a:bodyPr/>
        <a:lstStyle/>
        <a:p>
          <a:endParaRPr lang="es-CO"/>
        </a:p>
      </dgm:t>
    </dgm:pt>
    <dgm:pt modelId="{8FDC0D57-8330-495B-81CA-D3E0D5AF33A5}">
      <dgm:prSet phldrT="[Text]"/>
      <dgm:spPr/>
      <dgm:t>
        <a:bodyPr/>
        <a:lstStyle/>
        <a:p>
          <a:r>
            <a:rPr lang="es-CO" dirty="0" smtClean="0"/>
            <a:t>Normas sobre revelaciones</a:t>
          </a:r>
          <a:endParaRPr lang="es-CO" dirty="0"/>
        </a:p>
      </dgm:t>
    </dgm:pt>
    <dgm:pt modelId="{03A9571C-46C9-41D1-92A9-47707A8A8A25}" type="parTrans" cxnId="{BD37D30F-3E28-4710-9368-E5F051E74706}">
      <dgm:prSet/>
      <dgm:spPr/>
      <dgm:t>
        <a:bodyPr/>
        <a:lstStyle/>
        <a:p>
          <a:endParaRPr lang="es-CO"/>
        </a:p>
      </dgm:t>
    </dgm:pt>
    <dgm:pt modelId="{27F79D3D-FAEA-4487-BEBD-F54C009BE40D}" type="sibTrans" cxnId="{BD37D30F-3E28-4710-9368-E5F051E74706}">
      <dgm:prSet/>
      <dgm:spPr/>
      <dgm:t>
        <a:bodyPr/>
        <a:lstStyle/>
        <a:p>
          <a:endParaRPr lang="es-CO"/>
        </a:p>
      </dgm:t>
    </dgm:pt>
    <dgm:pt modelId="{640B843F-0185-48AD-A271-7540313C9E06}">
      <dgm:prSet phldrT="[Text]"/>
      <dgm:spPr/>
      <dgm:t>
        <a:bodyPr/>
        <a:lstStyle/>
        <a:p>
          <a:r>
            <a:rPr lang="es-CO" dirty="0" smtClean="0"/>
            <a:t>Normas técnicas sobre registros y libros</a:t>
          </a:r>
          <a:endParaRPr lang="es-CO" dirty="0"/>
        </a:p>
      </dgm:t>
    </dgm:pt>
    <dgm:pt modelId="{24DEB86E-1977-438D-99D6-9D116C564F3F}" type="parTrans" cxnId="{F4435245-5B52-470E-BA92-D08F18A43DC0}">
      <dgm:prSet/>
      <dgm:spPr/>
      <dgm:t>
        <a:bodyPr/>
        <a:lstStyle/>
        <a:p>
          <a:endParaRPr lang="es-CO"/>
        </a:p>
      </dgm:t>
    </dgm:pt>
    <dgm:pt modelId="{7DB3BB8F-F849-4557-A2A3-A6B37719954C}" type="sibTrans" cxnId="{F4435245-5B52-470E-BA92-D08F18A43DC0}">
      <dgm:prSet/>
      <dgm:spPr/>
      <dgm:t>
        <a:bodyPr/>
        <a:lstStyle/>
        <a:p>
          <a:endParaRPr lang="es-CO"/>
        </a:p>
      </dgm:t>
    </dgm:pt>
    <dgm:pt modelId="{13EEFBCE-44ED-4774-AF2B-96CA04F46D3A}" type="pres">
      <dgm:prSet presAssocID="{7C02F08A-E6DD-4117-97B0-20FBE995FBA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7CFDF4F5-05AA-42B0-AD18-A707EE4B4118}" type="pres">
      <dgm:prSet presAssocID="{78A745C5-1559-4C88-9BDB-0A43F13DE56D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A4B7222-4291-4D8D-8385-E0C5FCDA545C}" type="pres">
      <dgm:prSet presAssocID="{FA459887-025E-48A7-8FB6-64198A77A6B0}" presName="sibTrans" presStyleCnt="0"/>
      <dgm:spPr/>
    </dgm:pt>
    <dgm:pt modelId="{7432154B-50FD-4011-B6CD-B8E312BCD73D}" type="pres">
      <dgm:prSet presAssocID="{12C9D94A-D70C-41B5-B40C-12581558FC7A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3331DA9-6C80-4699-924F-F84710FEEEB2}" type="pres">
      <dgm:prSet presAssocID="{FC9728FF-9CEA-408F-9E8A-81A5E84FBF4D}" presName="sibTrans" presStyleCnt="0"/>
      <dgm:spPr/>
    </dgm:pt>
    <dgm:pt modelId="{2D9FCD99-DE05-4ECE-856A-E981D10E943D}" type="pres">
      <dgm:prSet presAssocID="{E807CE0B-3091-4265-9EFC-557EAA7A7640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3C06DC1-E026-4F80-8C11-2F9294E2E275}" type="pres">
      <dgm:prSet presAssocID="{9DE2BB08-515A-4195-91FD-FB668654CD3B}" presName="sibTrans" presStyleCnt="0"/>
      <dgm:spPr/>
    </dgm:pt>
    <dgm:pt modelId="{82E226E7-B248-435E-8F7D-87F459A7A235}" type="pres">
      <dgm:prSet presAssocID="{36195C10-36F5-4B03-A733-72A9118837C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B9D285-2B68-4E30-9403-E19035117FA2}" type="pres">
      <dgm:prSet presAssocID="{DB77CB4E-C27B-4531-88BB-10BA2E5C165D}" presName="sibTrans" presStyleCnt="0"/>
      <dgm:spPr/>
    </dgm:pt>
    <dgm:pt modelId="{5483939C-C1DC-4047-A0C2-0011EF6FFEEB}" type="pres">
      <dgm:prSet presAssocID="{81850747-2FDF-4215-A7C0-8A6B490C7E1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EC0C073-1FDB-4B94-A903-C0E7970A50DE}" type="pres">
      <dgm:prSet presAssocID="{47056F8B-6A46-49A4-BDEF-898CCEF02579}" presName="sibTrans" presStyleCnt="0"/>
      <dgm:spPr/>
    </dgm:pt>
    <dgm:pt modelId="{AB7C5460-EC88-4AEF-9D85-808B30F76E57}" type="pres">
      <dgm:prSet presAssocID="{D827F0C8-4313-4990-A3DE-AEF4C1EC31D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C58656B-CF9F-4105-BC06-1DAFB6E0D03F}" type="pres">
      <dgm:prSet presAssocID="{2C60ED70-DC38-4952-B492-93BB57D5BFC6}" presName="sibTrans" presStyleCnt="0"/>
      <dgm:spPr/>
    </dgm:pt>
    <dgm:pt modelId="{96679C4C-7F3F-4D06-9F11-19CA91753FAE}" type="pres">
      <dgm:prSet presAssocID="{8FDC0D57-8330-495B-81CA-D3E0D5AF33A5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41D055C-A3FC-425D-9F37-1D37CD892C59}" type="pres">
      <dgm:prSet presAssocID="{27F79D3D-FAEA-4487-BEBD-F54C009BE40D}" presName="sibTrans" presStyleCnt="0"/>
      <dgm:spPr/>
    </dgm:pt>
    <dgm:pt modelId="{8F0281BE-47A3-4815-9793-5C3A50D20111}" type="pres">
      <dgm:prSet presAssocID="{640B843F-0185-48AD-A271-7540313C9E0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D1F0B1A1-99A8-483E-956B-AC0A68D1BDB6}" type="presOf" srcId="{E807CE0B-3091-4265-9EFC-557EAA7A7640}" destId="{2D9FCD99-DE05-4ECE-856A-E981D10E943D}" srcOrd="0" destOrd="0" presId="urn:microsoft.com/office/officeart/2005/8/layout/default"/>
    <dgm:cxn modelId="{03EA63A6-260C-40B4-A8A1-02331928F3C6}" type="presOf" srcId="{8FDC0D57-8330-495B-81CA-D3E0D5AF33A5}" destId="{96679C4C-7F3F-4D06-9F11-19CA91753FAE}" srcOrd="0" destOrd="0" presId="urn:microsoft.com/office/officeart/2005/8/layout/default"/>
    <dgm:cxn modelId="{419956BD-0FCB-4AAD-B829-7FE28BA988C7}" srcId="{7C02F08A-E6DD-4117-97B0-20FBE995FBAB}" destId="{81850747-2FDF-4215-A7C0-8A6B490C7E1E}" srcOrd="4" destOrd="0" parTransId="{D1AE431F-7902-42CA-B232-390C001FE162}" sibTransId="{47056F8B-6A46-49A4-BDEF-898CCEF02579}"/>
    <dgm:cxn modelId="{39BA830E-79C7-421A-9E94-875E02EDD8AE}" type="presOf" srcId="{36195C10-36F5-4B03-A733-72A9118837C5}" destId="{82E226E7-B248-435E-8F7D-87F459A7A235}" srcOrd="0" destOrd="0" presId="urn:microsoft.com/office/officeart/2005/8/layout/default"/>
    <dgm:cxn modelId="{1A73C1BA-C832-4D61-B475-B2556057C5A9}" type="presOf" srcId="{12C9D94A-D70C-41B5-B40C-12581558FC7A}" destId="{7432154B-50FD-4011-B6CD-B8E312BCD73D}" srcOrd="0" destOrd="0" presId="urn:microsoft.com/office/officeart/2005/8/layout/default"/>
    <dgm:cxn modelId="{F4435245-5B52-470E-BA92-D08F18A43DC0}" srcId="{7C02F08A-E6DD-4117-97B0-20FBE995FBAB}" destId="{640B843F-0185-48AD-A271-7540313C9E06}" srcOrd="7" destOrd="0" parTransId="{24DEB86E-1977-438D-99D6-9D116C564F3F}" sibTransId="{7DB3BB8F-F849-4557-A2A3-A6B37719954C}"/>
    <dgm:cxn modelId="{595C42FA-5649-4BB3-9A18-92C7B0A2817B}" type="presOf" srcId="{D827F0C8-4313-4990-A3DE-AEF4C1EC31D9}" destId="{AB7C5460-EC88-4AEF-9D85-808B30F76E57}" srcOrd="0" destOrd="0" presId="urn:microsoft.com/office/officeart/2005/8/layout/default"/>
    <dgm:cxn modelId="{FEFFBAA2-0A7E-45BF-BA76-FAC5A2B9D692}" srcId="{7C02F08A-E6DD-4117-97B0-20FBE995FBAB}" destId="{36195C10-36F5-4B03-A733-72A9118837C5}" srcOrd="3" destOrd="0" parTransId="{9CFE47A9-B56A-4134-AE60-F29369DBCDB4}" sibTransId="{DB77CB4E-C27B-4531-88BB-10BA2E5C165D}"/>
    <dgm:cxn modelId="{DB7B2808-57BD-4EF8-A199-F0251ECBD33D}" type="presOf" srcId="{640B843F-0185-48AD-A271-7540313C9E06}" destId="{8F0281BE-47A3-4815-9793-5C3A50D20111}" srcOrd="0" destOrd="0" presId="urn:microsoft.com/office/officeart/2005/8/layout/default"/>
    <dgm:cxn modelId="{8EDAE352-679B-443C-A5E3-925BFAD41EEC}" srcId="{7C02F08A-E6DD-4117-97B0-20FBE995FBAB}" destId="{78A745C5-1559-4C88-9BDB-0A43F13DE56D}" srcOrd="0" destOrd="0" parTransId="{A0763BFA-9956-4DCF-BFED-762CA3B8F75B}" sibTransId="{FA459887-025E-48A7-8FB6-64198A77A6B0}"/>
    <dgm:cxn modelId="{EFA81DDE-D089-417D-860C-4742F8036A61}" type="presOf" srcId="{81850747-2FDF-4215-A7C0-8A6B490C7E1E}" destId="{5483939C-C1DC-4047-A0C2-0011EF6FFEEB}" srcOrd="0" destOrd="0" presId="urn:microsoft.com/office/officeart/2005/8/layout/default"/>
    <dgm:cxn modelId="{07A9CB57-2133-48E8-B60D-A50CE6767B8C}" srcId="{7C02F08A-E6DD-4117-97B0-20FBE995FBAB}" destId="{E807CE0B-3091-4265-9EFC-557EAA7A7640}" srcOrd="2" destOrd="0" parTransId="{62FD5532-A742-4B28-8A5A-0CF440CA0238}" sibTransId="{9DE2BB08-515A-4195-91FD-FB668654CD3B}"/>
    <dgm:cxn modelId="{9553581C-C5BE-40A3-80D6-94E70D051072}" srcId="{7C02F08A-E6DD-4117-97B0-20FBE995FBAB}" destId="{12C9D94A-D70C-41B5-B40C-12581558FC7A}" srcOrd="1" destOrd="0" parTransId="{18F6EBB1-CD6C-4B99-9D79-2CA3BC3AA83E}" sibTransId="{FC9728FF-9CEA-408F-9E8A-81A5E84FBF4D}"/>
    <dgm:cxn modelId="{BD37D30F-3E28-4710-9368-E5F051E74706}" srcId="{7C02F08A-E6DD-4117-97B0-20FBE995FBAB}" destId="{8FDC0D57-8330-495B-81CA-D3E0D5AF33A5}" srcOrd="6" destOrd="0" parTransId="{03A9571C-46C9-41D1-92A9-47707A8A8A25}" sibTransId="{27F79D3D-FAEA-4487-BEBD-F54C009BE40D}"/>
    <dgm:cxn modelId="{4FBB4B41-2F4A-4FF0-A002-12F2A8E45967}" type="presOf" srcId="{78A745C5-1559-4C88-9BDB-0A43F13DE56D}" destId="{7CFDF4F5-05AA-42B0-AD18-A707EE4B4118}" srcOrd="0" destOrd="0" presId="urn:microsoft.com/office/officeart/2005/8/layout/default"/>
    <dgm:cxn modelId="{70934F60-79B1-458C-877D-4807DD44724C}" srcId="{7C02F08A-E6DD-4117-97B0-20FBE995FBAB}" destId="{D827F0C8-4313-4990-A3DE-AEF4C1EC31D9}" srcOrd="5" destOrd="0" parTransId="{E7851995-DBFA-49B1-AB84-E3E181A2CAC0}" sibTransId="{2C60ED70-DC38-4952-B492-93BB57D5BFC6}"/>
    <dgm:cxn modelId="{BC89E166-505F-456B-9477-EBA748984E9F}" type="presOf" srcId="{7C02F08A-E6DD-4117-97B0-20FBE995FBAB}" destId="{13EEFBCE-44ED-4774-AF2B-96CA04F46D3A}" srcOrd="0" destOrd="0" presId="urn:microsoft.com/office/officeart/2005/8/layout/default"/>
    <dgm:cxn modelId="{1E8740E4-C04C-47B4-A695-7629A7D14CF0}" type="presParOf" srcId="{13EEFBCE-44ED-4774-AF2B-96CA04F46D3A}" destId="{7CFDF4F5-05AA-42B0-AD18-A707EE4B4118}" srcOrd="0" destOrd="0" presId="urn:microsoft.com/office/officeart/2005/8/layout/default"/>
    <dgm:cxn modelId="{0F6AB2D0-C6DA-481F-BB97-19E3619FE157}" type="presParOf" srcId="{13EEFBCE-44ED-4774-AF2B-96CA04F46D3A}" destId="{6A4B7222-4291-4D8D-8385-E0C5FCDA545C}" srcOrd="1" destOrd="0" presId="urn:microsoft.com/office/officeart/2005/8/layout/default"/>
    <dgm:cxn modelId="{8A54EDEF-D9E2-4B2A-814C-3D8792BA8F70}" type="presParOf" srcId="{13EEFBCE-44ED-4774-AF2B-96CA04F46D3A}" destId="{7432154B-50FD-4011-B6CD-B8E312BCD73D}" srcOrd="2" destOrd="0" presId="urn:microsoft.com/office/officeart/2005/8/layout/default"/>
    <dgm:cxn modelId="{85FD371A-5695-44F9-BDCA-7EBC419D577E}" type="presParOf" srcId="{13EEFBCE-44ED-4774-AF2B-96CA04F46D3A}" destId="{43331DA9-6C80-4699-924F-F84710FEEEB2}" srcOrd="3" destOrd="0" presId="urn:microsoft.com/office/officeart/2005/8/layout/default"/>
    <dgm:cxn modelId="{9D0688A5-9866-415B-9566-768E31246348}" type="presParOf" srcId="{13EEFBCE-44ED-4774-AF2B-96CA04F46D3A}" destId="{2D9FCD99-DE05-4ECE-856A-E981D10E943D}" srcOrd="4" destOrd="0" presId="urn:microsoft.com/office/officeart/2005/8/layout/default"/>
    <dgm:cxn modelId="{B077BEB3-D813-4F8B-B265-E993DE713E43}" type="presParOf" srcId="{13EEFBCE-44ED-4774-AF2B-96CA04F46D3A}" destId="{33C06DC1-E026-4F80-8C11-2F9294E2E275}" srcOrd="5" destOrd="0" presId="urn:microsoft.com/office/officeart/2005/8/layout/default"/>
    <dgm:cxn modelId="{4F927412-A43C-40C2-95CF-D8B0BA97C8A9}" type="presParOf" srcId="{13EEFBCE-44ED-4774-AF2B-96CA04F46D3A}" destId="{82E226E7-B248-435E-8F7D-87F459A7A235}" srcOrd="6" destOrd="0" presId="urn:microsoft.com/office/officeart/2005/8/layout/default"/>
    <dgm:cxn modelId="{F74E574C-85DA-4B20-9ED8-236B447E2DDF}" type="presParOf" srcId="{13EEFBCE-44ED-4774-AF2B-96CA04F46D3A}" destId="{F2B9D285-2B68-4E30-9403-E19035117FA2}" srcOrd="7" destOrd="0" presId="urn:microsoft.com/office/officeart/2005/8/layout/default"/>
    <dgm:cxn modelId="{B2D61ADB-D3DD-4206-B7FC-5071D8A9B04D}" type="presParOf" srcId="{13EEFBCE-44ED-4774-AF2B-96CA04F46D3A}" destId="{5483939C-C1DC-4047-A0C2-0011EF6FFEEB}" srcOrd="8" destOrd="0" presId="urn:microsoft.com/office/officeart/2005/8/layout/default"/>
    <dgm:cxn modelId="{0616929A-F7A3-4293-9B21-F48DCD6805B1}" type="presParOf" srcId="{13EEFBCE-44ED-4774-AF2B-96CA04F46D3A}" destId="{0EC0C073-1FDB-4B94-A903-C0E7970A50DE}" srcOrd="9" destOrd="0" presId="urn:microsoft.com/office/officeart/2005/8/layout/default"/>
    <dgm:cxn modelId="{A2CD12A1-D5E2-4D99-835D-1FB0F91E41EE}" type="presParOf" srcId="{13EEFBCE-44ED-4774-AF2B-96CA04F46D3A}" destId="{AB7C5460-EC88-4AEF-9D85-808B30F76E57}" srcOrd="10" destOrd="0" presId="urn:microsoft.com/office/officeart/2005/8/layout/default"/>
    <dgm:cxn modelId="{F83C521C-F95A-4AC2-BD19-5DE90C024D28}" type="presParOf" srcId="{13EEFBCE-44ED-4774-AF2B-96CA04F46D3A}" destId="{CC58656B-CF9F-4105-BC06-1DAFB6E0D03F}" srcOrd="11" destOrd="0" presId="urn:microsoft.com/office/officeart/2005/8/layout/default"/>
    <dgm:cxn modelId="{9671F385-E90E-48BC-B420-40625361A939}" type="presParOf" srcId="{13EEFBCE-44ED-4774-AF2B-96CA04F46D3A}" destId="{96679C4C-7F3F-4D06-9F11-19CA91753FAE}" srcOrd="12" destOrd="0" presId="urn:microsoft.com/office/officeart/2005/8/layout/default"/>
    <dgm:cxn modelId="{41717455-F7F6-40CA-ADAB-59AB59E3AA2A}" type="presParOf" srcId="{13EEFBCE-44ED-4774-AF2B-96CA04F46D3A}" destId="{C41D055C-A3FC-425D-9F37-1D37CD892C59}" srcOrd="13" destOrd="0" presId="urn:microsoft.com/office/officeart/2005/8/layout/default"/>
    <dgm:cxn modelId="{D8E0D4B9-EFE3-4B08-AA56-061AA3FD3F17}" type="presParOf" srcId="{13EEFBCE-44ED-4774-AF2B-96CA04F46D3A}" destId="{8F0281BE-47A3-4815-9793-5C3A50D2011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F580EC-2208-47A2-A5DF-D011D72C2DA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DC679E1-4EB4-4D9F-995E-415EC03B963A}">
      <dgm:prSet phldrT="[Text]"/>
      <dgm:spPr/>
      <dgm:t>
        <a:bodyPr/>
        <a:lstStyle/>
        <a:p>
          <a:r>
            <a:rPr lang="es-CO" dirty="0" smtClean="0"/>
            <a:t>Normas éticas</a:t>
          </a:r>
          <a:endParaRPr lang="es-CO" dirty="0"/>
        </a:p>
      </dgm:t>
    </dgm:pt>
    <dgm:pt modelId="{9F208E03-1184-4807-BCB7-6AC8CB8DFA3A}" type="parTrans" cxnId="{7DABB01B-8C4F-480A-ABDB-3518CC409F6E}">
      <dgm:prSet/>
      <dgm:spPr/>
      <dgm:t>
        <a:bodyPr/>
        <a:lstStyle/>
        <a:p>
          <a:endParaRPr lang="es-CO"/>
        </a:p>
      </dgm:t>
    </dgm:pt>
    <dgm:pt modelId="{ABB06397-15B1-4BB0-A176-220E9E9915D8}" type="sibTrans" cxnId="{7DABB01B-8C4F-480A-ABDB-3518CC409F6E}">
      <dgm:prSet/>
      <dgm:spPr/>
      <dgm:t>
        <a:bodyPr/>
        <a:lstStyle/>
        <a:p>
          <a:endParaRPr lang="es-CO"/>
        </a:p>
      </dgm:t>
    </dgm:pt>
    <dgm:pt modelId="{0088A1F0-892C-4D4E-BDFC-D05C9CB3260D}">
      <dgm:prSet phldrT="[Text]"/>
      <dgm:spPr/>
      <dgm:t>
        <a:bodyPr/>
        <a:lstStyle/>
        <a:p>
          <a:r>
            <a:rPr lang="es-CO" dirty="0" smtClean="0"/>
            <a:t>Normas de control de calidad</a:t>
          </a:r>
          <a:endParaRPr lang="es-CO" dirty="0"/>
        </a:p>
      </dgm:t>
    </dgm:pt>
    <dgm:pt modelId="{DA507EF3-F678-44A5-A92B-1716FB286A03}" type="parTrans" cxnId="{5C61616F-3C2A-4EE4-9572-B39C374E58AD}">
      <dgm:prSet/>
      <dgm:spPr/>
      <dgm:t>
        <a:bodyPr/>
        <a:lstStyle/>
        <a:p>
          <a:endParaRPr lang="es-CO"/>
        </a:p>
      </dgm:t>
    </dgm:pt>
    <dgm:pt modelId="{4C9E33CA-FD52-4D64-805C-6391450D3828}" type="sibTrans" cxnId="{5C61616F-3C2A-4EE4-9572-B39C374E58AD}">
      <dgm:prSet/>
      <dgm:spPr/>
      <dgm:t>
        <a:bodyPr/>
        <a:lstStyle/>
        <a:p>
          <a:endParaRPr lang="es-CO"/>
        </a:p>
      </dgm:t>
    </dgm:pt>
    <dgm:pt modelId="{1B528669-4748-4CC5-9410-4C591514CCDA}">
      <dgm:prSet phldrT="[Text]"/>
      <dgm:spPr/>
      <dgm:t>
        <a:bodyPr/>
        <a:lstStyle/>
        <a:p>
          <a:r>
            <a:rPr lang="es-ES" i="0" dirty="0" smtClean="0"/>
            <a:t>Normas de auditoría de información financiera histórica</a:t>
          </a:r>
          <a:endParaRPr lang="es-CO" i="0" dirty="0"/>
        </a:p>
      </dgm:t>
    </dgm:pt>
    <dgm:pt modelId="{457D821E-9EB9-453A-A036-C7FD42193937}" type="parTrans" cxnId="{9E9CB88B-C5BF-4E78-8882-6F15E270D550}">
      <dgm:prSet/>
      <dgm:spPr/>
      <dgm:t>
        <a:bodyPr/>
        <a:lstStyle/>
        <a:p>
          <a:endParaRPr lang="es-CO"/>
        </a:p>
      </dgm:t>
    </dgm:pt>
    <dgm:pt modelId="{243FD85C-70D7-42DE-978D-F6442265AE82}" type="sibTrans" cxnId="{9E9CB88B-C5BF-4E78-8882-6F15E270D550}">
      <dgm:prSet/>
      <dgm:spPr/>
      <dgm:t>
        <a:bodyPr/>
        <a:lstStyle/>
        <a:p>
          <a:endParaRPr lang="es-CO"/>
        </a:p>
      </dgm:t>
    </dgm:pt>
    <dgm:pt modelId="{EE8FD63F-3370-497A-B79A-47D5202B7562}">
      <dgm:prSet phldrT="[Text]"/>
      <dgm:spPr/>
      <dgm:t>
        <a:bodyPr/>
        <a:lstStyle/>
        <a:p>
          <a:r>
            <a:rPr lang="es-CO" dirty="0" smtClean="0"/>
            <a:t>Normas de revisión de información financiera histórica</a:t>
          </a:r>
          <a:endParaRPr lang="es-CO" dirty="0"/>
        </a:p>
      </dgm:t>
    </dgm:pt>
    <dgm:pt modelId="{1B96D0C0-1286-4FAA-9439-8627DC4DBF42}" type="parTrans" cxnId="{BE0C9D0A-975E-4DC4-9C70-526CD040BEAC}">
      <dgm:prSet/>
      <dgm:spPr/>
      <dgm:t>
        <a:bodyPr/>
        <a:lstStyle/>
        <a:p>
          <a:endParaRPr lang="es-CO"/>
        </a:p>
      </dgm:t>
    </dgm:pt>
    <dgm:pt modelId="{1B16327A-B474-4B2D-936D-1A4E7114D4CF}" type="sibTrans" cxnId="{BE0C9D0A-975E-4DC4-9C70-526CD040BEAC}">
      <dgm:prSet/>
      <dgm:spPr/>
      <dgm:t>
        <a:bodyPr/>
        <a:lstStyle/>
        <a:p>
          <a:endParaRPr lang="es-CO"/>
        </a:p>
      </dgm:t>
    </dgm:pt>
    <dgm:pt modelId="{CF653305-11BA-4280-B04C-6D5F3AC5E63A}">
      <dgm:prSet phldrT="[Text]"/>
      <dgm:spPr/>
      <dgm:t>
        <a:bodyPr/>
        <a:lstStyle/>
        <a:p>
          <a:r>
            <a:rPr lang="es-CO" dirty="0" smtClean="0"/>
            <a:t>Normas de aseguramiento de información distinta de la información financiera histórica</a:t>
          </a:r>
          <a:endParaRPr lang="es-CO" dirty="0"/>
        </a:p>
      </dgm:t>
    </dgm:pt>
    <dgm:pt modelId="{634BFAC6-11FB-4C52-BB0D-6D4D13687123}" type="parTrans" cxnId="{8237008A-5274-40ED-99D3-19DC2643CDEC}">
      <dgm:prSet/>
      <dgm:spPr/>
      <dgm:t>
        <a:bodyPr/>
        <a:lstStyle/>
        <a:p>
          <a:endParaRPr lang="es-CO"/>
        </a:p>
      </dgm:t>
    </dgm:pt>
    <dgm:pt modelId="{9D440076-DAA6-41AA-B71C-4EEB54B4A503}" type="sibTrans" cxnId="{8237008A-5274-40ED-99D3-19DC2643CDEC}">
      <dgm:prSet/>
      <dgm:spPr/>
      <dgm:t>
        <a:bodyPr/>
        <a:lstStyle/>
        <a:p>
          <a:endParaRPr lang="es-CO"/>
        </a:p>
      </dgm:t>
    </dgm:pt>
    <dgm:pt modelId="{01C60F0B-3EFD-4EB0-8C32-B02830213548}">
      <dgm:prSet phldrT="[Text]"/>
      <dgm:spPr/>
      <dgm:t>
        <a:bodyPr/>
        <a:lstStyle/>
        <a:p>
          <a:r>
            <a:rPr lang="es-CO" dirty="0" smtClean="0"/>
            <a:t>Normas de auditoría integral</a:t>
          </a:r>
          <a:endParaRPr lang="es-CO" dirty="0"/>
        </a:p>
      </dgm:t>
    </dgm:pt>
    <dgm:pt modelId="{12A3077B-4884-450B-ADA5-64D426871BC4}" type="parTrans" cxnId="{D2BF8604-ACD3-4101-84AB-269A3E8B4DE4}">
      <dgm:prSet/>
      <dgm:spPr/>
      <dgm:t>
        <a:bodyPr/>
        <a:lstStyle/>
        <a:p>
          <a:endParaRPr lang="es-CO"/>
        </a:p>
      </dgm:t>
    </dgm:pt>
    <dgm:pt modelId="{FEFE9B66-2BCB-4AA9-BE8E-8E0576EC4EBF}" type="sibTrans" cxnId="{D2BF8604-ACD3-4101-84AB-269A3E8B4DE4}">
      <dgm:prSet/>
      <dgm:spPr/>
      <dgm:t>
        <a:bodyPr/>
        <a:lstStyle/>
        <a:p>
          <a:endParaRPr lang="es-CO"/>
        </a:p>
      </dgm:t>
    </dgm:pt>
    <dgm:pt modelId="{F7EF5850-D492-4CE2-BA0D-41D1677B5C70}" type="pres">
      <dgm:prSet presAssocID="{BDF580EC-2208-47A2-A5DF-D011D72C2DA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4565AC5-8931-4848-BB27-727037AAE9C9}" type="pres">
      <dgm:prSet presAssocID="{EDC679E1-4EB4-4D9F-995E-415EC03B963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A1CD5B7-AEB4-4272-9B4A-F7AF167F0102}" type="pres">
      <dgm:prSet presAssocID="{ABB06397-15B1-4BB0-A176-220E9E9915D8}" presName="sibTrans" presStyleCnt="0"/>
      <dgm:spPr/>
    </dgm:pt>
    <dgm:pt modelId="{059188F3-36C1-4D81-91DE-4183674AA29A}" type="pres">
      <dgm:prSet presAssocID="{0088A1F0-892C-4D4E-BDFC-D05C9CB3260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331F7D3-7A2D-4C78-A869-423E082B0C88}" type="pres">
      <dgm:prSet presAssocID="{4C9E33CA-FD52-4D64-805C-6391450D3828}" presName="sibTrans" presStyleCnt="0"/>
      <dgm:spPr/>
    </dgm:pt>
    <dgm:pt modelId="{D577B91F-A83C-49C8-844D-22397B49435C}" type="pres">
      <dgm:prSet presAssocID="{1B528669-4748-4CC5-9410-4C591514CCD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6497AEC-6CB1-4D31-8952-B693685584A9}" type="pres">
      <dgm:prSet presAssocID="{243FD85C-70D7-42DE-978D-F6442265AE82}" presName="sibTrans" presStyleCnt="0"/>
      <dgm:spPr/>
    </dgm:pt>
    <dgm:pt modelId="{1BF55C51-D525-423D-A777-F943E69460AC}" type="pres">
      <dgm:prSet presAssocID="{EE8FD63F-3370-497A-B79A-47D5202B756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F5A9659-87C2-434F-A501-ACE780861C78}" type="pres">
      <dgm:prSet presAssocID="{1B16327A-B474-4B2D-936D-1A4E7114D4CF}" presName="sibTrans" presStyleCnt="0"/>
      <dgm:spPr/>
    </dgm:pt>
    <dgm:pt modelId="{D2C37039-D770-40CF-9D5B-168F6D344BE9}" type="pres">
      <dgm:prSet presAssocID="{CF653305-11BA-4280-B04C-6D5F3AC5E63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3AF7CEB-A4ED-4103-8E67-A4A8DD20B86F}" type="pres">
      <dgm:prSet presAssocID="{9D440076-DAA6-41AA-B71C-4EEB54B4A503}" presName="sibTrans" presStyleCnt="0"/>
      <dgm:spPr/>
    </dgm:pt>
    <dgm:pt modelId="{39F24B29-EDAA-4B73-9460-524AFC3F48FB}" type="pres">
      <dgm:prSet presAssocID="{01C60F0B-3EFD-4EB0-8C32-B0283021354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64453833-4494-4B37-A3C0-0DD3105ADB7C}" type="presOf" srcId="{CF653305-11BA-4280-B04C-6D5F3AC5E63A}" destId="{D2C37039-D770-40CF-9D5B-168F6D344BE9}" srcOrd="0" destOrd="0" presId="urn:microsoft.com/office/officeart/2005/8/layout/default"/>
    <dgm:cxn modelId="{8237008A-5274-40ED-99D3-19DC2643CDEC}" srcId="{BDF580EC-2208-47A2-A5DF-D011D72C2DA7}" destId="{CF653305-11BA-4280-B04C-6D5F3AC5E63A}" srcOrd="4" destOrd="0" parTransId="{634BFAC6-11FB-4C52-BB0D-6D4D13687123}" sibTransId="{9D440076-DAA6-41AA-B71C-4EEB54B4A503}"/>
    <dgm:cxn modelId="{9E9CB88B-C5BF-4E78-8882-6F15E270D550}" srcId="{BDF580EC-2208-47A2-A5DF-D011D72C2DA7}" destId="{1B528669-4748-4CC5-9410-4C591514CCDA}" srcOrd="2" destOrd="0" parTransId="{457D821E-9EB9-453A-A036-C7FD42193937}" sibTransId="{243FD85C-70D7-42DE-978D-F6442265AE82}"/>
    <dgm:cxn modelId="{A68A5187-29B4-4770-A04E-D9D6CB6C6DD5}" type="presOf" srcId="{0088A1F0-892C-4D4E-BDFC-D05C9CB3260D}" destId="{059188F3-36C1-4D81-91DE-4183674AA29A}" srcOrd="0" destOrd="0" presId="urn:microsoft.com/office/officeart/2005/8/layout/default"/>
    <dgm:cxn modelId="{7DABB01B-8C4F-480A-ABDB-3518CC409F6E}" srcId="{BDF580EC-2208-47A2-A5DF-D011D72C2DA7}" destId="{EDC679E1-4EB4-4D9F-995E-415EC03B963A}" srcOrd="0" destOrd="0" parTransId="{9F208E03-1184-4807-BCB7-6AC8CB8DFA3A}" sibTransId="{ABB06397-15B1-4BB0-A176-220E9E9915D8}"/>
    <dgm:cxn modelId="{CE935361-B801-4CF0-B740-A942A31AC8CA}" type="presOf" srcId="{EE8FD63F-3370-497A-B79A-47D5202B7562}" destId="{1BF55C51-D525-423D-A777-F943E69460AC}" srcOrd="0" destOrd="0" presId="urn:microsoft.com/office/officeart/2005/8/layout/default"/>
    <dgm:cxn modelId="{9943EB2D-CB40-4794-B86A-38632D803527}" type="presOf" srcId="{1B528669-4748-4CC5-9410-4C591514CCDA}" destId="{D577B91F-A83C-49C8-844D-22397B49435C}" srcOrd="0" destOrd="0" presId="urn:microsoft.com/office/officeart/2005/8/layout/default"/>
    <dgm:cxn modelId="{D2BF8604-ACD3-4101-84AB-269A3E8B4DE4}" srcId="{BDF580EC-2208-47A2-A5DF-D011D72C2DA7}" destId="{01C60F0B-3EFD-4EB0-8C32-B02830213548}" srcOrd="5" destOrd="0" parTransId="{12A3077B-4884-450B-ADA5-64D426871BC4}" sibTransId="{FEFE9B66-2BCB-4AA9-BE8E-8E0576EC4EBF}"/>
    <dgm:cxn modelId="{F70994D4-9273-4F7B-9404-312885FFC2C1}" type="presOf" srcId="{BDF580EC-2208-47A2-A5DF-D011D72C2DA7}" destId="{F7EF5850-D492-4CE2-BA0D-41D1677B5C70}" srcOrd="0" destOrd="0" presId="urn:microsoft.com/office/officeart/2005/8/layout/default"/>
    <dgm:cxn modelId="{39E69C3D-FD4D-49D9-872D-AD4716815178}" type="presOf" srcId="{EDC679E1-4EB4-4D9F-995E-415EC03B963A}" destId="{94565AC5-8931-4848-BB27-727037AAE9C9}" srcOrd="0" destOrd="0" presId="urn:microsoft.com/office/officeart/2005/8/layout/default"/>
    <dgm:cxn modelId="{2902C02C-835B-409C-969A-F8A616705E26}" type="presOf" srcId="{01C60F0B-3EFD-4EB0-8C32-B02830213548}" destId="{39F24B29-EDAA-4B73-9460-524AFC3F48FB}" srcOrd="0" destOrd="0" presId="urn:microsoft.com/office/officeart/2005/8/layout/default"/>
    <dgm:cxn modelId="{5C61616F-3C2A-4EE4-9572-B39C374E58AD}" srcId="{BDF580EC-2208-47A2-A5DF-D011D72C2DA7}" destId="{0088A1F0-892C-4D4E-BDFC-D05C9CB3260D}" srcOrd="1" destOrd="0" parTransId="{DA507EF3-F678-44A5-A92B-1716FB286A03}" sibTransId="{4C9E33CA-FD52-4D64-805C-6391450D3828}"/>
    <dgm:cxn modelId="{BE0C9D0A-975E-4DC4-9C70-526CD040BEAC}" srcId="{BDF580EC-2208-47A2-A5DF-D011D72C2DA7}" destId="{EE8FD63F-3370-497A-B79A-47D5202B7562}" srcOrd="3" destOrd="0" parTransId="{1B96D0C0-1286-4FAA-9439-8627DC4DBF42}" sibTransId="{1B16327A-B474-4B2D-936D-1A4E7114D4CF}"/>
    <dgm:cxn modelId="{77230F40-9E2D-451B-9FCC-6CD67F8DF10A}" type="presParOf" srcId="{F7EF5850-D492-4CE2-BA0D-41D1677B5C70}" destId="{94565AC5-8931-4848-BB27-727037AAE9C9}" srcOrd="0" destOrd="0" presId="urn:microsoft.com/office/officeart/2005/8/layout/default"/>
    <dgm:cxn modelId="{DD592BA7-BB16-4491-AF03-B7BDA8E17734}" type="presParOf" srcId="{F7EF5850-D492-4CE2-BA0D-41D1677B5C70}" destId="{FA1CD5B7-AEB4-4272-9B4A-F7AF167F0102}" srcOrd="1" destOrd="0" presId="urn:microsoft.com/office/officeart/2005/8/layout/default"/>
    <dgm:cxn modelId="{88F538B8-8D38-4959-BD96-B85F83FA2268}" type="presParOf" srcId="{F7EF5850-D492-4CE2-BA0D-41D1677B5C70}" destId="{059188F3-36C1-4D81-91DE-4183674AA29A}" srcOrd="2" destOrd="0" presId="urn:microsoft.com/office/officeart/2005/8/layout/default"/>
    <dgm:cxn modelId="{119C81F3-F183-463D-877A-1BB7093928DE}" type="presParOf" srcId="{F7EF5850-D492-4CE2-BA0D-41D1677B5C70}" destId="{8331F7D3-7A2D-4C78-A869-423E082B0C88}" srcOrd="3" destOrd="0" presId="urn:microsoft.com/office/officeart/2005/8/layout/default"/>
    <dgm:cxn modelId="{D7932A50-2CF6-4D6B-B8B3-83806D6AA745}" type="presParOf" srcId="{F7EF5850-D492-4CE2-BA0D-41D1677B5C70}" destId="{D577B91F-A83C-49C8-844D-22397B49435C}" srcOrd="4" destOrd="0" presId="urn:microsoft.com/office/officeart/2005/8/layout/default"/>
    <dgm:cxn modelId="{B525275E-EE2A-4A41-AF99-710E310165F6}" type="presParOf" srcId="{F7EF5850-D492-4CE2-BA0D-41D1677B5C70}" destId="{C6497AEC-6CB1-4D31-8952-B693685584A9}" srcOrd="5" destOrd="0" presId="urn:microsoft.com/office/officeart/2005/8/layout/default"/>
    <dgm:cxn modelId="{77991F0A-596A-4505-A943-013C548BD511}" type="presParOf" srcId="{F7EF5850-D492-4CE2-BA0D-41D1677B5C70}" destId="{1BF55C51-D525-423D-A777-F943E69460AC}" srcOrd="6" destOrd="0" presId="urn:microsoft.com/office/officeart/2005/8/layout/default"/>
    <dgm:cxn modelId="{87D65F10-293A-4444-9CFA-010EDCE0AB42}" type="presParOf" srcId="{F7EF5850-D492-4CE2-BA0D-41D1677B5C70}" destId="{CF5A9659-87C2-434F-A501-ACE780861C78}" srcOrd="7" destOrd="0" presId="urn:microsoft.com/office/officeart/2005/8/layout/default"/>
    <dgm:cxn modelId="{AFDA6317-0FE7-4649-A783-18731B988A24}" type="presParOf" srcId="{F7EF5850-D492-4CE2-BA0D-41D1677B5C70}" destId="{D2C37039-D770-40CF-9D5B-168F6D344BE9}" srcOrd="8" destOrd="0" presId="urn:microsoft.com/office/officeart/2005/8/layout/default"/>
    <dgm:cxn modelId="{B3FD592D-CB94-49F4-BB95-197E17353F4D}" type="presParOf" srcId="{F7EF5850-D492-4CE2-BA0D-41D1677B5C70}" destId="{23AF7CEB-A4ED-4103-8E67-A4A8DD20B86F}" srcOrd="9" destOrd="0" presId="urn:microsoft.com/office/officeart/2005/8/layout/default"/>
    <dgm:cxn modelId="{C150B39C-AD80-460C-A6FB-8888323EDF02}" type="presParOf" srcId="{F7EF5850-D492-4CE2-BA0D-41D1677B5C70}" destId="{39F24B29-EDAA-4B73-9460-524AFC3F48F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461BC7-A617-4435-B0BA-E63A8475E5B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F9732D87-3AA9-4218-8F55-7A10BFF70937}">
      <dgm:prSet phldrT="[Text]"/>
      <dgm:spPr/>
      <dgm:t>
        <a:bodyPr/>
        <a:lstStyle/>
        <a:p>
          <a:r>
            <a:rPr lang="es-CO" b="1" dirty="0" smtClean="0"/>
            <a:t>Único</a:t>
          </a:r>
          <a:endParaRPr lang="es-CO" b="1" dirty="0"/>
        </a:p>
      </dgm:t>
    </dgm:pt>
    <dgm:pt modelId="{F4665156-F1D1-4763-88F6-3836716B2DFD}" type="parTrans" cxnId="{76D217B2-E125-4053-9581-E8A9FE251DA9}">
      <dgm:prSet/>
      <dgm:spPr/>
      <dgm:t>
        <a:bodyPr/>
        <a:lstStyle/>
        <a:p>
          <a:endParaRPr lang="es-CO"/>
        </a:p>
      </dgm:t>
    </dgm:pt>
    <dgm:pt modelId="{C20C0F8C-8468-4DCA-86B6-D71BFC292BCF}" type="sibTrans" cxnId="{76D217B2-E125-4053-9581-E8A9FE251DA9}">
      <dgm:prSet/>
      <dgm:spPr/>
      <dgm:t>
        <a:bodyPr/>
        <a:lstStyle/>
        <a:p>
          <a:endParaRPr lang="es-CO"/>
        </a:p>
      </dgm:t>
    </dgm:pt>
    <dgm:pt modelId="{B5DDDE96-9B17-4164-9919-9E8A1F251672}">
      <dgm:prSet phldrT="[Text]"/>
      <dgm:spPr/>
      <dgm:t>
        <a:bodyPr/>
        <a:lstStyle/>
        <a:p>
          <a:r>
            <a:rPr lang="es-CO" b="1" dirty="0" smtClean="0"/>
            <a:t>Homogéneo</a:t>
          </a:r>
          <a:endParaRPr lang="es-CO" b="1" dirty="0"/>
        </a:p>
      </dgm:t>
    </dgm:pt>
    <dgm:pt modelId="{82A4A260-AD58-4999-A491-1F658EE5F991}" type="parTrans" cxnId="{3B67E6F4-D2F1-4A5F-BD9D-8614FB6C7714}">
      <dgm:prSet/>
      <dgm:spPr/>
      <dgm:t>
        <a:bodyPr/>
        <a:lstStyle/>
        <a:p>
          <a:endParaRPr lang="es-CO"/>
        </a:p>
      </dgm:t>
    </dgm:pt>
    <dgm:pt modelId="{C7DF24C7-8097-4E96-966F-D9724CF64C9B}" type="sibTrans" cxnId="{3B67E6F4-D2F1-4A5F-BD9D-8614FB6C7714}">
      <dgm:prSet/>
      <dgm:spPr/>
      <dgm:t>
        <a:bodyPr/>
        <a:lstStyle/>
        <a:p>
          <a:endParaRPr lang="es-CO"/>
        </a:p>
      </dgm:t>
    </dgm:pt>
    <dgm:pt modelId="{17CA02AA-1265-444C-9EFD-1B23280CFA41}">
      <dgm:prSet phldrT="[Text]"/>
      <dgm:spPr/>
      <dgm:t>
        <a:bodyPr/>
        <a:lstStyle/>
        <a:p>
          <a:r>
            <a:rPr lang="es-CO" b="1" dirty="0" smtClean="0"/>
            <a:t>Alta calidad</a:t>
          </a:r>
          <a:endParaRPr lang="es-CO" b="1" dirty="0"/>
        </a:p>
      </dgm:t>
    </dgm:pt>
    <dgm:pt modelId="{D2A30E92-A513-4840-957B-C1EB33183AFF}" type="parTrans" cxnId="{EF2CD867-3A53-4E70-B6AA-726614A7EDFF}">
      <dgm:prSet/>
      <dgm:spPr/>
      <dgm:t>
        <a:bodyPr/>
        <a:lstStyle/>
        <a:p>
          <a:endParaRPr lang="es-CO"/>
        </a:p>
      </dgm:t>
    </dgm:pt>
    <dgm:pt modelId="{DEB2B8E3-306D-4CA4-A308-238F91839C8C}" type="sibTrans" cxnId="{EF2CD867-3A53-4E70-B6AA-726614A7EDFF}">
      <dgm:prSet/>
      <dgm:spPr/>
      <dgm:t>
        <a:bodyPr/>
        <a:lstStyle/>
        <a:p>
          <a:endParaRPr lang="es-CO"/>
        </a:p>
      </dgm:t>
    </dgm:pt>
    <dgm:pt modelId="{490A1E1E-E1E2-4D99-A208-EDE70257EE6F}">
      <dgm:prSet phldrT="[Text]"/>
      <dgm:spPr/>
      <dgm:t>
        <a:bodyPr/>
        <a:lstStyle/>
        <a:p>
          <a:r>
            <a:rPr lang="es-CO" b="1" dirty="0" smtClean="0"/>
            <a:t>Comprensible</a:t>
          </a:r>
          <a:endParaRPr lang="es-CO" b="1" dirty="0"/>
        </a:p>
      </dgm:t>
    </dgm:pt>
    <dgm:pt modelId="{C6C7636B-D7C1-4691-A07B-E0228A2F4C62}" type="parTrans" cxnId="{65C2BAEA-1405-415F-83E5-5DA3B4BF7280}">
      <dgm:prSet/>
      <dgm:spPr/>
      <dgm:t>
        <a:bodyPr/>
        <a:lstStyle/>
        <a:p>
          <a:endParaRPr lang="es-CO"/>
        </a:p>
      </dgm:t>
    </dgm:pt>
    <dgm:pt modelId="{1D20F184-B96F-4296-8B3A-F7F697CA0258}" type="sibTrans" cxnId="{65C2BAEA-1405-415F-83E5-5DA3B4BF7280}">
      <dgm:prSet/>
      <dgm:spPr/>
      <dgm:t>
        <a:bodyPr/>
        <a:lstStyle/>
        <a:p>
          <a:endParaRPr lang="es-CO"/>
        </a:p>
      </dgm:t>
    </dgm:pt>
    <dgm:pt modelId="{C32A5827-09E8-4F6D-967D-4A72F5DFDF3A}">
      <dgm:prSet phldrT="[Text]"/>
      <dgm:spPr/>
      <dgm:t>
        <a:bodyPr/>
        <a:lstStyle/>
        <a:p>
          <a:r>
            <a:rPr lang="es-CO" b="1" dirty="0" smtClean="0"/>
            <a:t>Razonable</a:t>
          </a:r>
          <a:endParaRPr lang="es-CO" b="1" dirty="0"/>
        </a:p>
      </dgm:t>
    </dgm:pt>
    <dgm:pt modelId="{6C422F89-59EF-4BC8-8A7F-08CC3C363A81}" type="parTrans" cxnId="{A5623B6C-75EE-438A-B923-6F54BBF30E11}">
      <dgm:prSet/>
      <dgm:spPr/>
      <dgm:t>
        <a:bodyPr/>
        <a:lstStyle/>
        <a:p>
          <a:endParaRPr lang="es-CO"/>
        </a:p>
      </dgm:t>
    </dgm:pt>
    <dgm:pt modelId="{F31C9092-4C0F-4CAC-93B7-4F64D8F573F5}" type="sibTrans" cxnId="{A5623B6C-75EE-438A-B923-6F54BBF30E11}">
      <dgm:prSet/>
      <dgm:spPr/>
      <dgm:t>
        <a:bodyPr/>
        <a:lstStyle/>
        <a:p>
          <a:endParaRPr lang="es-CO"/>
        </a:p>
      </dgm:t>
    </dgm:pt>
    <dgm:pt modelId="{0F8A7617-C08B-4783-932B-E1C62C1E7304}">
      <dgm:prSet phldrT="[Text]"/>
      <dgm:spPr/>
      <dgm:t>
        <a:bodyPr/>
        <a:lstStyle/>
        <a:p>
          <a:r>
            <a:rPr lang="es-CO" b="1" dirty="0" smtClean="0"/>
            <a:t>Apropiado</a:t>
          </a:r>
          <a:endParaRPr lang="es-CO" b="1" dirty="0"/>
        </a:p>
      </dgm:t>
    </dgm:pt>
    <dgm:pt modelId="{3464DFBD-CB59-4401-902B-2394CEDA9D35}" type="parTrans" cxnId="{7C859D9C-27B1-415B-B592-F3D4B5A1442E}">
      <dgm:prSet/>
      <dgm:spPr/>
      <dgm:t>
        <a:bodyPr/>
        <a:lstStyle/>
        <a:p>
          <a:endParaRPr lang="es-CO"/>
        </a:p>
      </dgm:t>
    </dgm:pt>
    <dgm:pt modelId="{1A7FBB80-8AC8-418B-AF37-31579C60D6AF}" type="sibTrans" cxnId="{7C859D9C-27B1-415B-B592-F3D4B5A1442E}">
      <dgm:prSet/>
      <dgm:spPr/>
      <dgm:t>
        <a:bodyPr/>
        <a:lstStyle/>
        <a:p>
          <a:endParaRPr lang="es-CO"/>
        </a:p>
      </dgm:t>
    </dgm:pt>
    <dgm:pt modelId="{824D6050-DC38-40E4-AC7B-3AF3C5905D1E}">
      <dgm:prSet phldrT="[Text]"/>
      <dgm:spPr/>
      <dgm:t>
        <a:bodyPr/>
        <a:lstStyle/>
        <a:p>
          <a:r>
            <a:rPr lang="es-CO" b="1" dirty="0" smtClean="0"/>
            <a:t>Forzosa observancia</a:t>
          </a:r>
          <a:endParaRPr lang="es-CO" b="1" dirty="0"/>
        </a:p>
      </dgm:t>
    </dgm:pt>
    <dgm:pt modelId="{5D7D5285-21EC-43A2-B599-61CB8C4A178D}" type="parTrans" cxnId="{295B2ED5-046D-4455-8E84-E9137EC3DDA2}">
      <dgm:prSet/>
      <dgm:spPr/>
      <dgm:t>
        <a:bodyPr/>
        <a:lstStyle/>
        <a:p>
          <a:endParaRPr lang="es-CO"/>
        </a:p>
      </dgm:t>
    </dgm:pt>
    <dgm:pt modelId="{3B96D1F6-AD35-4A55-B5C7-85C7FCDDFA76}" type="sibTrans" cxnId="{295B2ED5-046D-4455-8E84-E9137EC3DDA2}">
      <dgm:prSet/>
      <dgm:spPr/>
      <dgm:t>
        <a:bodyPr/>
        <a:lstStyle/>
        <a:p>
          <a:endParaRPr lang="es-CO"/>
        </a:p>
      </dgm:t>
    </dgm:pt>
    <dgm:pt modelId="{BF896060-BC2B-4D60-A68D-3BC2DE7FAC86}">
      <dgm:prSet phldrT="[Text]"/>
      <dgm:spPr/>
      <dgm:t>
        <a:bodyPr/>
        <a:lstStyle/>
        <a:p>
          <a:r>
            <a:rPr lang="es-CO" b="1" dirty="0" smtClean="0"/>
            <a:t>Privilegia la realidad económica</a:t>
          </a:r>
          <a:endParaRPr lang="es-CO" b="1" dirty="0"/>
        </a:p>
      </dgm:t>
    </dgm:pt>
    <dgm:pt modelId="{BC387163-A5A5-42EB-9F6C-66886CB67BBC}" type="parTrans" cxnId="{EB35E610-31E4-44C4-B777-A2C03F5C469D}">
      <dgm:prSet/>
      <dgm:spPr/>
      <dgm:t>
        <a:bodyPr/>
        <a:lstStyle/>
        <a:p>
          <a:endParaRPr lang="es-CO"/>
        </a:p>
      </dgm:t>
    </dgm:pt>
    <dgm:pt modelId="{E0399ECA-0F87-4872-A995-5A6D250E0D38}" type="sibTrans" cxnId="{EB35E610-31E4-44C4-B777-A2C03F5C469D}">
      <dgm:prSet/>
      <dgm:spPr/>
      <dgm:t>
        <a:bodyPr/>
        <a:lstStyle/>
        <a:p>
          <a:endParaRPr lang="es-CO"/>
        </a:p>
      </dgm:t>
    </dgm:pt>
    <dgm:pt modelId="{7A8EF97F-464B-41A5-82CF-CCE372840593}">
      <dgm:prSet phldrT="[Text]"/>
      <dgm:spPr/>
      <dgm:t>
        <a:bodyPr/>
        <a:lstStyle/>
        <a:p>
          <a:r>
            <a:rPr lang="es-CO" b="1" dirty="0" smtClean="0"/>
            <a:t>Independiente de la contabilidad tributaria</a:t>
          </a:r>
          <a:endParaRPr lang="es-CO" b="1" dirty="0"/>
        </a:p>
      </dgm:t>
    </dgm:pt>
    <dgm:pt modelId="{3AB30587-FBF3-4BD6-8927-3A413ECDACC8}" type="parTrans" cxnId="{17733D3D-D2B8-432E-85A0-1F61749BDEC1}">
      <dgm:prSet/>
      <dgm:spPr/>
      <dgm:t>
        <a:bodyPr/>
        <a:lstStyle/>
        <a:p>
          <a:endParaRPr lang="es-CO"/>
        </a:p>
      </dgm:t>
    </dgm:pt>
    <dgm:pt modelId="{B16E14F9-1F78-4F7E-B4FB-DD31383BE3D1}" type="sibTrans" cxnId="{17733D3D-D2B8-432E-85A0-1F61749BDEC1}">
      <dgm:prSet/>
      <dgm:spPr/>
      <dgm:t>
        <a:bodyPr/>
        <a:lstStyle/>
        <a:p>
          <a:endParaRPr lang="es-CO"/>
        </a:p>
      </dgm:t>
    </dgm:pt>
    <dgm:pt modelId="{745EC68F-8028-4B1E-8C2D-2503800F48CC}" type="pres">
      <dgm:prSet presAssocID="{A1461BC7-A617-4435-B0BA-E63A8475E5B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2DCDA35F-3A43-4BBB-BF75-86433998A45E}" type="pres">
      <dgm:prSet presAssocID="{A1461BC7-A617-4435-B0BA-E63A8475E5B3}" presName="cycle" presStyleCnt="0"/>
      <dgm:spPr/>
    </dgm:pt>
    <dgm:pt modelId="{1E82EFC1-4969-42E7-A00B-D36AE581B882}" type="pres">
      <dgm:prSet presAssocID="{F9732D87-3AA9-4218-8F55-7A10BFF70937}" presName="node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898DE43-987F-4595-9CE3-3109D322CEAE}" type="pres">
      <dgm:prSet presAssocID="{C20C0F8C-8468-4DCA-86B6-D71BFC292BCF}" presName="sibTransFirstNode" presStyleLbl="bgShp" presStyleIdx="0" presStyleCnt="1"/>
      <dgm:spPr/>
      <dgm:t>
        <a:bodyPr/>
        <a:lstStyle/>
        <a:p>
          <a:endParaRPr lang="es-CO"/>
        </a:p>
      </dgm:t>
    </dgm:pt>
    <dgm:pt modelId="{0C9361F1-E695-4A2A-AB99-5A987DDFFDC2}" type="pres">
      <dgm:prSet presAssocID="{B5DDDE96-9B17-4164-9919-9E8A1F251672}" presName="nodeFollowingNodes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5B756F4-FC39-44F7-B514-39C3436C523E}" type="pres">
      <dgm:prSet presAssocID="{17CA02AA-1265-444C-9EFD-1B23280CFA41}" presName="nodeFollowingNodes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438375B-E604-4B1C-99FE-2C2CFBA0990F}" type="pres">
      <dgm:prSet presAssocID="{490A1E1E-E1E2-4D99-A208-EDE70257EE6F}" presName="nodeFollowingNodes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47904F6-8CCA-4704-B4D4-23E655A78AF8}" type="pres">
      <dgm:prSet presAssocID="{C32A5827-09E8-4F6D-967D-4A72F5DFDF3A}" presName="nodeFollowingNodes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B34F620-9861-4AF8-835C-46C7B695B788}" type="pres">
      <dgm:prSet presAssocID="{0F8A7617-C08B-4783-932B-E1C62C1E7304}" presName="nodeFollowingNodes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5761ECE-90A3-48E3-9002-8164C5D0F00B}" type="pres">
      <dgm:prSet presAssocID="{824D6050-DC38-40E4-AC7B-3AF3C5905D1E}" presName="nodeFollowingNodes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784F7E7-1FAE-48FC-A806-832CABA1750F}" type="pres">
      <dgm:prSet presAssocID="{BF896060-BC2B-4D60-A68D-3BC2DE7FAC86}" presName="nodeFollowingNodes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58B22A7-3253-4D67-AFDB-ED75E66C6115}" type="pres">
      <dgm:prSet presAssocID="{7A8EF97F-464B-41A5-82CF-CCE372840593}" presName="nodeFollowingNodes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8DD14BCA-6708-4198-A0DB-E40BBFA8B99E}" type="presOf" srcId="{0F8A7617-C08B-4783-932B-E1C62C1E7304}" destId="{EB34F620-9861-4AF8-835C-46C7B695B788}" srcOrd="0" destOrd="0" presId="urn:microsoft.com/office/officeart/2005/8/layout/cycle3"/>
    <dgm:cxn modelId="{CA8448E9-BC0B-42F2-9A04-05307E149C99}" type="presOf" srcId="{824D6050-DC38-40E4-AC7B-3AF3C5905D1E}" destId="{55761ECE-90A3-48E3-9002-8164C5D0F00B}" srcOrd="0" destOrd="0" presId="urn:microsoft.com/office/officeart/2005/8/layout/cycle3"/>
    <dgm:cxn modelId="{6A434DB8-D6B2-4A3B-86CF-5FE93C024E8E}" type="presOf" srcId="{A1461BC7-A617-4435-B0BA-E63A8475E5B3}" destId="{745EC68F-8028-4B1E-8C2D-2503800F48CC}" srcOrd="0" destOrd="0" presId="urn:microsoft.com/office/officeart/2005/8/layout/cycle3"/>
    <dgm:cxn modelId="{76D217B2-E125-4053-9581-E8A9FE251DA9}" srcId="{A1461BC7-A617-4435-B0BA-E63A8475E5B3}" destId="{F9732D87-3AA9-4218-8F55-7A10BFF70937}" srcOrd="0" destOrd="0" parTransId="{F4665156-F1D1-4763-88F6-3836716B2DFD}" sibTransId="{C20C0F8C-8468-4DCA-86B6-D71BFC292BCF}"/>
    <dgm:cxn modelId="{70EC6A03-81BA-4739-9066-FCFDAD8BAD93}" type="presOf" srcId="{B5DDDE96-9B17-4164-9919-9E8A1F251672}" destId="{0C9361F1-E695-4A2A-AB99-5A987DDFFDC2}" srcOrd="0" destOrd="0" presId="urn:microsoft.com/office/officeart/2005/8/layout/cycle3"/>
    <dgm:cxn modelId="{3B67E6F4-D2F1-4A5F-BD9D-8614FB6C7714}" srcId="{A1461BC7-A617-4435-B0BA-E63A8475E5B3}" destId="{B5DDDE96-9B17-4164-9919-9E8A1F251672}" srcOrd="1" destOrd="0" parTransId="{82A4A260-AD58-4999-A491-1F658EE5F991}" sibTransId="{C7DF24C7-8097-4E96-966F-D9724CF64C9B}"/>
    <dgm:cxn modelId="{295B2ED5-046D-4455-8E84-E9137EC3DDA2}" srcId="{A1461BC7-A617-4435-B0BA-E63A8475E5B3}" destId="{824D6050-DC38-40E4-AC7B-3AF3C5905D1E}" srcOrd="6" destOrd="0" parTransId="{5D7D5285-21EC-43A2-B599-61CB8C4A178D}" sibTransId="{3B96D1F6-AD35-4A55-B5C7-85C7FCDDFA76}"/>
    <dgm:cxn modelId="{A5623B6C-75EE-438A-B923-6F54BBF30E11}" srcId="{A1461BC7-A617-4435-B0BA-E63A8475E5B3}" destId="{C32A5827-09E8-4F6D-967D-4A72F5DFDF3A}" srcOrd="4" destOrd="0" parTransId="{6C422F89-59EF-4BC8-8A7F-08CC3C363A81}" sibTransId="{F31C9092-4C0F-4CAC-93B7-4F64D8F573F5}"/>
    <dgm:cxn modelId="{2D06EFCC-984A-46B6-BD24-25B9A4532749}" type="presOf" srcId="{17CA02AA-1265-444C-9EFD-1B23280CFA41}" destId="{15B756F4-FC39-44F7-B514-39C3436C523E}" srcOrd="0" destOrd="0" presId="urn:microsoft.com/office/officeart/2005/8/layout/cycle3"/>
    <dgm:cxn modelId="{EB35E610-31E4-44C4-B777-A2C03F5C469D}" srcId="{A1461BC7-A617-4435-B0BA-E63A8475E5B3}" destId="{BF896060-BC2B-4D60-A68D-3BC2DE7FAC86}" srcOrd="7" destOrd="0" parTransId="{BC387163-A5A5-42EB-9F6C-66886CB67BBC}" sibTransId="{E0399ECA-0F87-4872-A995-5A6D250E0D38}"/>
    <dgm:cxn modelId="{DE1FBB98-1091-4F27-B851-6593417DDBD3}" type="presOf" srcId="{F9732D87-3AA9-4218-8F55-7A10BFF70937}" destId="{1E82EFC1-4969-42E7-A00B-D36AE581B882}" srcOrd="0" destOrd="0" presId="urn:microsoft.com/office/officeart/2005/8/layout/cycle3"/>
    <dgm:cxn modelId="{A3213FAB-6047-475A-B2DB-A69EC0B0F6E6}" type="presOf" srcId="{C20C0F8C-8468-4DCA-86B6-D71BFC292BCF}" destId="{7898DE43-987F-4595-9CE3-3109D322CEAE}" srcOrd="0" destOrd="0" presId="urn:microsoft.com/office/officeart/2005/8/layout/cycle3"/>
    <dgm:cxn modelId="{65C2BAEA-1405-415F-83E5-5DA3B4BF7280}" srcId="{A1461BC7-A617-4435-B0BA-E63A8475E5B3}" destId="{490A1E1E-E1E2-4D99-A208-EDE70257EE6F}" srcOrd="3" destOrd="0" parTransId="{C6C7636B-D7C1-4691-A07B-E0228A2F4C62}" sibTransId="{1D20F184-B96F-4296-8B3A-F7F697CA0258}"/>
    <dgm:cxn modelId="{EF2CD867-3A53-4E70-B6AA-726614A7EDFF}" srcId="{A1461BC7-A617-4435-B0BA-E63A8475E5B3}" destId="{17CA02AA-1265-444C-9EFD-1B23280CFA41}" srcOrd="2" destOrd="0" parTransId="{D2A30E92-A513-4840-957B-C1EB33183AFF}" sibTransId="{DEB2B8E3-306D-4CA4-A308-238F91839C8C}"/>
    <dgm:cxn modelId="{2B36F516-0425-46A7-A8EC-EB2433ECF530}" type="presOf" srcId="{C32A5827-09E8-4F6D-967D-4A72F5DFDF3A}" destId="{847904F6-8CCA-4704-B4D4-23E655A78AF8}" srcOrd="0" destOrd="0" presId="urn:microsoft.com/office/officeart/2005/8/layout/cycle3"/>
    <dgm:cxn modelId="{17733D3D-D2B8-432E-85A0-1F61749BDEC1}" srcId="{A1461BC7-A617-4435-B0BA-E63A8475E5B3}" destId="{7A8EF97F-464B-41A5-82CF-CCE372840593}" srcOrd="8" destOrd="0" parTransId="{3AB30587-FBF3-4BD6-8927-3A413ECDACC8}" sibTransId="{B16E14F9-1F78-4F7E-B4FB-DD31383BE3D1}"/>
    <dgm:cxn modelId="{4FA53AB5-339B-4E58-9EBC-A4B7642CBD3B}" type="presOf" srcId="{BF896060-BC2B-4D60-A68D-3BC2DE7FAC86}" destId="{F784F7E7-1FAE-48FC-A806-832CABA1750F}" srcOrd="0" destOrd="0" presId="urn:microsoft.com/office/officeart/2005/8/layout/cycle3"/>
    <dgm:cxn modelId="{8807DD4A-2332-4F68-8780-B8A9070066DE}" type="presOf" srcId="{7A8EF97F-464B-41A5-82CF-CCE372840593}" destId="{758B22A7-3253-4D67-AFDB-ED75E66C6115}" srcOrd="0" destOrd="0" presId="urn:microsoft.com/office/officeart/2005/8/layout/cycle3"/>
    <dgm:cxn modelId="{7C859D9C-27B1-415B-B592-F3D4B5A1442E}" srcId="{A1461BC7-A617-4435-B0BA-E63A8475E5B3}" destId="{0F8A7617-C08B-4783-932B-E1C62C1E7304}" srcOrd="5" destOrd="0" parTransId="{3464DFBD-CB59-4401-902B-2394CEDA9D35}" sibTransId="{1A7FBB80-8AC8-418B-AF37-31579C60D6AF}"/>
    <dgm:cxn modelId="{BEADAD45-39FB-4BF1-8AFC-CF42AC368F1C}" type="presOf" srcId="{490A1E1E-E1E2-4D99-A208-EDE70257EE6F}" destId="{3438375B-E604-4B1C-99FE-2C2CFBA0990F}" srcOrd="0" destOrd="0" presId="urn:microsoft.com/office/officeart/2005/8/layout/cycle3"/>
    <dgm:cxn modelId="{871E4234-1CF4-4C88-BBAC-92CECE39CC41}" type="presParOf" srcId="{745EC68F-8028-4B1E-8C2D-2503800F48CC}" destId="{2DCDA35F-3A43-4BBB-BF75-86433998A45E}" srcOrd="0" destOrd="0" presId="urn:microsoft.com/office/officeart/2005/8/layout/cycle3"/>
    <dgm:cxn modelId="{06721B64-9061-4E7D-8465-A1F26B618100}" type="presParOf" srcId="{2DCDA35F-3A43-4BBB-BF75-86433998A45E}" destId="{1E82EFC1-4969-42E7-A00B-D36AE581B882}" srcOrd="0" destOrd="0" presId="urn:microsoft.com/office/officeart/2005/8/layout/cycle3"/>
    <dgm:cxn modelId="{C60FFF77-5CC9-476E-8B58-5981286101E3}" type="presParOf" srcId="{2DCDA35F-3A43-4BBB-BF75-86433998A45E}" destId="{7898DE43-987F-4595-9CE3-3109D322CEAE}" srcOrd="1" destOrd="0" presId="urn:microsoft.com/office/officeart/2005/8/layout/cycle3"/>
    <dgm:cxn modelId="{B23673C0-A33B-4F3B-A093-1D7F101373E7}" type="presParOf" srcId="{2DCDA35F-3A43-4BBB-BF75-86433998A45E}" destId="{0C9361F1-E695-4A2A-AB99-5A987DDFFDC2}" srcOrd="2" destOrd="0" presId="urn:microsoft.com/office/officeart/2005/8/layout/cycle3"/>
    <dgm:cxn modelId="{AE92468B-9EB9-4969-94A1-1D62B7004B87}" type="presParOf" srcId="{2DCDA35F-3A43-4BBB-BF75-86433998A45E}" destId="{15B756F4-FC39-44F7-B514-39C3436C523E}" srcOrd="3" destOrd="0" presId="urn:microsoft.com/office/officeart/2005/8/layout/cycle3"/>
    <dgm:cxn modelId="{BA81BD2C-C580-4564-BD35-C6BD1B24D212}" type="presParOf" srcId="{2DCDA35F-3A43-4BBB-BF75-86433998A45E}" destId="{3438375B-E604-4B1C-99FE-2C2CFBA0990F}" srcOrd="4" destOrd="0" presId="urn:microsoft.com/office/officeart/2005/8/layout/cycle3"/>
    <dgm:cxn modelId="{4F2B968D-01F7-45B4-B7FA-6116696D0D04}" type="presParOf" srcId="{2DCDA35F-3A43-4BBB-BF75-86433998A45E}" destId="{847904F6-8CCA-4704-B4D4-23E655A78AF8}" srcOrd="5" destOrd="0" presId="urn:microsoft.com/office/officeart/2005/8/layout/cycle3"/>
    <dgm:cxn modelId="{056726C3-3552-4BB9-BBBF-2D032B0DD13F}" type="presParOf" srcId="{2DCDA35F-3A43-4BBB-BF75-86433998A45E}" destId="{EB34F620-9861-4AF8-835C-46C7B695B788}" srcOrd="6" destOrd="0" presId="urn:microsoft.com/office/officeart/2005/8/layout/cycle3"/>
    <dgm:cxn modelId="{1336CDF4-4A1E-4499-9ED0-5D9866C03D3F}" type="presParOf" srcId="{2DCDA35F-3A43-4BBB-BF75-86433998A45E}" destId="{55761ECE-90A3-48E3-9002-8164C5D0F00B}" srcOrd="7" destOrd="0" presId="urn:microsoft.com/office/officeart/2005/8/layout/cycle3"/>
    <dgm:cxn modelId="{2B5C5B3D-C672-424B-A105-7AA15DC6699F}" type="presParOf" srcId="{2DCDA35F-3A43-4BBB-BF75-86433998A45E}" destId="{F784F7E7-1FAE-48FC-A806-832CABA1750F}" srcOrd="8" destOrd="0" presId="urn:microsoft.com/office/officeart/2005/8/layout/cycle3"/>
    <dgm:cxn modelId="{EE13E098-CFA8-4F59-9F46-657A69A6E715}" type="presParOf" srcId="{2DCDA35F-3A43-4BBB-BF75-86433998A45E}" destId="{758B22A7-3253-4D67-AFDB-ED75E66C6115}" srcOrd="9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564054-E146-4EF9-8460-8A60D42D54BD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9FE12F51-56D3-47A1-B173-BB213E96BC6E}">
      <dgm:prSet phldrT="[Text]"/>
      <dgm:spPr/>
      <dgm:t>
        <a:bodyPr/>
        <a:lstStyle/>
        <a:p>
          <a:r>
            <a:rPr lang="es-CO" b="1" dirty="0" smtClean="0"/>
            <a:t>Estratos</a:t>
          </a:r>
          <a:endParaRPr lang="es-CO" b="1" dirty="0"/>
        </a:p>
      </dgm:t>
    </dgm:pt>
    <dgm:pt modelId="{204C7849-8467-4116-8139-FCDB3F5CD7FB}" type="parTrans" cxnId="{E3265D00-9E6B-4113-B8B2-9556C98E0DBD}">
      <dgm:prSet/>
      <dgm:spPr/>
      <dgm:t>
        <a:bodyPr/>
        <a:lstStyle/>
        <a:p>
          <a:endParaRPr lang="es-CO"/>
        </a:p>
      </dgm:t>
    </dgm:pt>
    <dgm:pt modelId="{2E42E7A0-2337-4C29-8E67-D3F86F93B401}" type="sibTrans" cxnId="{E3265D00-9E6B-4113-B8B2-9556C98E0DBD}">
      <dgm:prSet/>
      <dgm:spPr/>
      <dgm:t>
        <a:bodyPr/>
        <a:lstStyle/>
        <a:p>
          <a:endParaRPr lang="es-CO"/>
        </a:p>
      </dgm:t>
    </dgm:pt>
    <dgm:pt modelId="{E9BEF8AD-9A25-459E-AC3E-8BA6B7601C2B}">
      <dgm:prSet phldrT="[Text]"/>
      <dgm:spPr/>
      <dgm:t>
        <a:bodyPr/>
        <a:lstStyle/>
        <a:p>
          <a:r>
            <a:rPr lang="es-CO" b="1" dirty="0" smtClean="0"/>
            <a:t>Tamaño</a:t>
          </a:r>
          <a:endParaRPr lang="es-CO" b="1" dirty="0"/>
        </a:p>
      </dgm:t>
    </dgm:pt>
    <dgm:pt modelId="{19CC0DB3-6074-4895-AE9F-DC07668BE633}" type="parTrans" cxnId="{2E09FDA0-8A9D-4BE1-AF6D-3F95BE7D1A4E}">
      <dgm:prSet/>
      <dgm:spPr/>
      <dgm:t>
        <a:bodyPr/>
        <a:lstStyle/>
        <a:p>
          <a:endParaRPr lang="es-CO"/>
        </a:p>
      </dgm:t>
    </dgm:pt>
    <dgm:pt modelId="{6561BF7C-CF57-45FE-9018-5455CC5DD39D}" type="sibTrans" cxnId="{2E09FDA0-8A9D-4BE1-AF6D-3F95BE7D1A4E}">
      <dgm:prSet/>
      <dgm:spPr/>
      <dgm:t>
        <a:bodyPr/>
        <a:lstStyle/>
        <a:p>
          <a:endParaRPr lang="es-CO"/>
        </a:p>
      </dgm:t>
    </dgm:pt>
    <dgm:pt modelId="{A36B376F-7DB9-41F5-8A0B-8E308329B887}">
      <dgm:prSet phldrT="[Text]"/>
      <dgm:spPr/>
      <dgm:t>
        <a:bodyPr/>
        <a:lstStyle/>
        <a:p>
          <a:r>
            <a:rPr lang="es-CO" b="1" dirty="0" smtClean="0"/>
            <a:t>Sector</a:t>
          </a:r>
          <a:endParaRPr lang="es-CO" b="1" dirty="0"/>
        </a:p>
      </dgm:t>
    </dgm:pt>
    <dgm:pt modelId="{1A78F354-B5C9-4330-89D4-FEB27356F2AD}" type="parTrans" cxnId="{F9706E96-9557-4971-9928-70D2C37C6F30}">
      <dgm:prSet/>
      <dgm:spPr/>
      <dgm:t>
        <a:bodyPr/>
        <a:lstStyle/>
        <a:p>
          <a:endParaRPr lang="es-CO"/>
        </a:p>
      </dgm:t>
    </dgm:pt>
    <dgm:pt modelId="{8875455D-50C8-43A5-A9C8-3C7AE08068E8}" type="sibTrans" cxnId="{F9706E96-9557-4971-9928-70D2C37C6F30}">
      <dgm:prSet/>
      <dgm:spPr/>
      <dgm:t>
        <a:bodyPr/>
        <a:lstStyle/>
        <a:p>
          <a:endParaRPr lang="es-CO"/>
        </a:p>
      </dgm:t>
    </dgm:pt>
    <dgm:pt modelId="{6A7DC2EE-9812-4EF4-ADAC-178345169C9F}">
      <dgm:prSet phldrT="[Text]"/>
      <dgm:spPr/>
      <dgm:t>
        <a:bodyPr/>
        <a:lstStyle/>
        <a:p>
          <a:r>
            <a:rPr lang="es-CO" b="1" dirty="0" smtClean="0"/>
            <a:t>Forma de organización</a:t>
          </a:r>
          <a:endParaRPr lang="es-CO" b="1" dirty="0"/>
        </a:p>
      </dgm:t>
    </dgm:pt>
    <dgm:pt modelId="{9B98207C-8853-448B-8AC6-E3C41E077513}" type="parTrans" cxnId="{FEC7D18B-1D1A-451A-932F-84296EBB3EF5}">
      <dgm:prSet/>
      <dgm:spPr/>
      <dgm:t>
        <a:bodyPr/>
        <a:lstStyle/>
        <a:p>
          <a:endParaRPr lang="es-CO"/>
        </a:p>
      </dgm:t>
    </dgm:pt>
    <dgm:pt modelId="{85D15C22-D5DE-4317-864C-6F9FED9FE459}" type="sibTrans" cxnId="{FEC7D18B-1D1A-451A-932F-84296EBB3EF5}">
      <dgm:prSet/>
      <dgm:spPr/>
      <dgm:t>
        <a:bodyPr/>
        <a:lstStyle/>
        <a:p>
          <a:endParaRPr lang="es-CO"/>
        </a:p>
      </dgm:t>
    </dgm:pt>
    <dgm:pt modelId="{709CDAB4-3874-4236-A07A-88DE6DC2715F}">
      <dgm:prSet phldrT="[Text]"/>
      <dgm:spPr/>
      <dgm:t>
        <a:bodyPr/>
        <a:lstStyle/>
        <a:p>
          <a:r>
            <a:rPr lang="es-CO" b="1" dirty="0" smtClean="0"/>
            <a:t>Circunstancias socio-económicas</a:t>
          </a:r>
          <a:endParaRPr lang="es-CO" b="1" dirty="0"/>
        </a:p>
      </dgm:t>
    </dgm:pt>
    <dgm:pt modelId="{FCC65D1D-6607-4F49-BB84-ED6F6B98713B}" type="parTrans" cxnId="{39B7E89E-5A9A-4F17-B9BB-E6D29AD9CA8E}">
      <dgm:prSet/>
      <dgm:spPr/>
      <dgm:t>
        <a:bodyPr/>
        <a:lstStyle/>
        <a:p>
          <a:endParaRPr lang="es-CO"/>
        </a:p>
      </dgm:t>
    </dgm:pt>
    <dgm:pt modelId="{BA2F8364-BF14-4952-B7EE-CE57AB79EC27}" type="sibTrans" cxnId="{39B7E89E-5A9A-4F17-B9BB-E6D29AD9CA8E}">
      <dgm:prSet/>
      <dgm:spPr/>
      <dgm:t>
        <a:bodyPr/>
        <a:lstStyle/>
        <a:p>
          <a:endParaRPr lang="es-CO"/>
        </a:p>
      </dgm:t>
    </dgm:pt>
    <dgm:pt modelId="{56135920-27EF-4E04-A420-06C0BE157811}">
      <dgm:prSet phldrT="[Text]"/>
      <dgm:spPr/>
      <dgm:t>
        <a:bodyPr/>
        <a:lstStyle/>
        <a:p>
          <a:r>
            <a:rPr lang="es-CO" b="1" dirty="0" smtClean="0"/>
            <a:t>Interés público involucrado</a:t>
          </a:r>
          <a:endParaRPr lang="es-CO" b="1" dirty="0"/>
        </a:p>
      </dgm:t>
    </dgm:pt>
    <dgm:pt modelId="{4222FB3E-D552-4FDD-9A55-500483ACC900}" type="parTrans" cxnId="{60D64554-C288-46AC-8C44-0F3415F1166E}">
      <dgm:prSet/>
      <dgm:spPr/>
      <dgm:t>
        <a:bodyPr/>
        <a:lstStyle/>
        <a:p>
          <a:endParaRPr lang="es-CO"/>
        </a:p>
      </dgm:t>
    </dgm:pt>
    <dgm:pt modelId="{8A8B6890-C7A5-44B4-BA80-42B39C676E19}" type="sibTrans" cxnId="{60D64554-C288-46AC-8C44-0F3415F1166E}">
      <dgm:prSet/>
      <dgm:spPr/>
      <dgm:t>
        <a:bodyPr/>
        <a:lstStyle/>
        <a:p>
          <a:endParaRPr lang="es-CO"/>
        </a:p>
      </dgm:t>
    </dgm:pt>
    <dgm:pt modelId="{2C15E589-3145-4E5A-A2C6-3966F81B274F}" type="pres">
      <dgm:prSet presAssocID="{AA564054-E146-4EF9-8460-8A60D42D54B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E27F6E5A-DADC-468C-99E2-2964393F5F94}" type="pres">
      <dgm:prSet presAssocID="{9FE12F51-56D3-47A1-B173-BB213E96BC6E}" presName="centerShape" presStyleLbl="node0" presStyleIdx="0" presStyleCnt="1"/>
      <dgm:spPr/>
      <dgm:t>
        <a:bodyPr/>
        <a:lstStyle/>
        <a:p>
          <a:endParaRPr lang="es-CO"/>
        </a:p>
      </dgm:t>
    </dgm:pt>
    <dgm:pt modelId="{AC46E73A-1653-4BA4-BAA3-61ED70BC5DAC}" type="pres">
      <dgm:prSet presAssocID="{19CC0DB3-6074-4895-AE9F-DC07668BE633}" presName="Name9" presStyleLbl="parChTrans1D2" presStyleIdx="0" presStyleCnt="5"/>
      <dgm:spPr/>
      <dgm:t>
        <a:bodyPr/>
        <a:lstStyle/>
        <a:p>
          <a:endParaRPr lang="es-CO"/>
        </a:p>
      </dgm:t>
    </dgm:pt>
    <dgm:pt modelId="{E2DFA833-CBC5-4ACF-A283-57612424FCD4}" type="pres">
      <dgm:prSet presAssocID="{19CC0DB3-6074-4895-AE9F-DC07668BE633}" presName="connTx" presStyleLbl="parChTrans1D2" presStyleIdx="0" presStyleCnt="5"/>
      <dgm:spPr/>
      <dgm:t>
        <a:bodyPr/>
        <a:lstStyle/>
        <a:p>
          <a:endParaRPr lang="es-CO"/>
        </a:p>
      </dgm:t>
    </dgm:pt>
    <dgm:pt modelId="{043C04F9-1DDD-45A3-AD33-0A29B69E9F8C}" type="pres">
      <dgm:prSet presAssocID="{E9BEF8AD-9A25-459E-AC3E-8BA6B7601C2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EBBBA20-0C1E-4687-8055-47511D3F523C}" type="pres">
      <dgm:prSet presAssocID="{1A78F354-B5C9-4330-89D4-FEB27356F2AD}" presName="Name9" presStyleLbl="parChTrans1D2" presStyleIdx="1" presStyleCnt="5"/>
      <dgm:spPr/>
      <dgm:t>
        <a:bodyPr/>
        <a:lstStyle/>
        <a:p>
          <a:endParaRPr lang="es-CO"/>
        </a:p>
      </dgm:t>
    </dgm:pt>
    <dgm:pt modelId="{FC17B0B9-8A43-44EC-B754-11B480A6794D}" type="pres">
      <dgm:prSet presAssocID="{1A78F354-B5C9-4330-89D4-FEB27356F2AD}" presName="connTx" presStyleLbl="parChTrans1D2" presStyleIdx="1" presStyleCnt="5"/>
      <dgm:spPr/>
      <dgm:t>
        <a:bodyPr/>
        <a:lstStyle/>
        <a:p>
          <a:endParaRPr lang="es-CO"/>
        </a:p>
      </dgm:t>
    </dgm:pt>
    <dgm:pt modelId="{4A8AC23A-3409-4BEF-8993-49E53A712457}" type="pres">
      <dgm:prSet presAssocID="{A36B376F-7DB9-41F5-8A0B-8E308329B88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C61C525-4654-4CE7-88FE-01C02E946EC7}" type="pres">
      <dgm:prSet presAssocID="{9B98207C-8853-448B-8AC6-E3C41E077513}" presName="Name9" presStyleLbl="parChTrans1D2" presStyleIdx="2" presStyleCnt="5"/>
      <dgm:spPr/>
      <dgm:t>
        <a:bodyPr/>
        <a:lstStyle/>
        <a:p>
          <a:endParaRPr lang="es-CO"/>
        </a:p>
      </dgm:t>
    </dgm:pt>
    <dgm:pt modelId="{CB96F600-78C6-45AB-9C52-297009EE1859}" type="pres">
      <dgm:prSet presAssocID="{9B98207C-8853-448B-8AC6-E3C41E077513}" presName="connTx" presStyleLbl="parChTrans1D2" presStyleIdx="2" presStyleCnt="5"/>
      <dgm:spPr/>
      <dgm:t>
        <a:bodyPr/>
        <a:lstStyle/>
        <a:p>
          <a:endParaRPr lang="es-CO"/>
        </a:p>
      </dgm:t>
    </dgm:pt>
    <dgm:pt modelId="{E40853FE-1F7E-4AA6-AAF7-C5D8A8ECA53F}" type="pres">
      <dgm:prSet presAssocID="{6A7DC2EE-9812-4EF4-ADAC-178345169C9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05CA70B-CF5B-4363-9A1B-02F8EA92AC14}" type="pres">
      <dgm:prSet presAssocID="{FCC65D1D-6607-4F49-BB84-ED6F6B98713B}" presName="Name9" presStyleLbl="parChTrans1D2" presStyleIdx="3" presStyleCnt="5"/>
      <dgm:spPr/>
      <dgm:t>
        <a:bodyPr/>
        <a:lstStyle/>
        <a:p>
          <a:endParaRPr lang="es-CO"/>
        </a:p>
      </dgm:t>
    </dgm:pt>
    <dgm:pt modelId="{E905BD94-38B1-4DB5-AFF0-097683BB08B3}" type="pres">
      <dgm:prSet presAssocID="{FCC65D1D-6607-4F49-BB84-ED6F6B98713B}" presName="connTx" presStyleLbl="parChTrans1D2" presStyleIdx="3" presStyleCnt="5"/>
      <dgm:spPr/>
      <dgm:t>
        <a:bodyPr/>
        <a:lstStyle/>
        <a:p>
          <a:endParaRPr lang="es-CO"/>
        </a:p>
      </dgm:t>
    </dgm:pt>
    <dgm:pt modelId="{EF7930A1-37A6-4576-9957-9D7F0F2CADE7}" type="pres">
      <dgm:prSet presAssocID="{709CDAB4-3874-4236-A07A-88DE6DC2715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9E015C2-5EE7-4354-A3C5-17461E63733A}" type="pres">
      <dgm:prSet presAssocID="{4222FB3E-D552-4FDD-9A55-500483ACC900}" presName="Name9" presStyleLbl="parChTrans1D2" presStyleIdx="4" presStyleCnt="5"/>
      <dgm:spPr/>
      <dgm:t>
        <a:bodyPr/>
        <a:lstStyle/>
        <a:p>
          <a:endParaRPr lang="es-CO"/>
        </a:p>
      </dgm:t>
    </dgm:pt>
    <dgm:pt modelId="{4D5A0E75-F3E4-4290-8AE8-C65FAD170221}" type="pres">
      <dgm:prSet presAssocID="{4222FB3E-D552-4FDD-9A55-500483ACC900}" presName="connTx" presStyleLbl="parChTrans1D2" presStyleIdx="4" presStyleCnt="5"/>
      <dgm:spPr/>
      <dgm:t>
        <a:bodyPr/>
        <a:lstStyle/>
        <a:p>
          <a:endParaRPr lang="es-CO"/>
        </a:p>
      </dgm:t>
    </dgm:pt>
    <dgm:pt modelId="{01726A3B-F514-40C9-8B76-1B8365339C05}" type="pres">
      <dgm:prSet presAssocID="{56135920-27EF-4E04-A420-06C0BE15781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39B7E89E-5A9A-4F17-B9BB-E6D29AD9CA8E}" srcId="{9FE12F51-56D3-47A1-B173-BB213E96BC6E}" destId="{709CDAB4-3874-4236-A07A-88DE6DC2715F}" srcOrd="3" destOrd="0" parTransId="{FCC65D1D-6607-4F49-BB84-ED6F6B98713B}" sibTransId="{BA2F8364-BF14-4952-B7EE-CE57AB79EC27}"/>
    <dgm:cxn modelId="{9A248145-428B-43A5-AF52-327DA03E2FEE}" type="presOf" srcId="{9FE12F51-56D3-47A1-B173-BB213E96BC6E}" destId="{E27F6E5A-DADC-468C-99E2-2964393F5F94}" srcOrd="0" destOrd="0" presId="urn:microsoft.com/office/officeart/2005/8/layout/radial1"/>
    <dgm:cxn modelId="{E1AEA87A-1504-41A7-8D0D-05F95BF181E7}" type="presOf" srcId="{9B98207C-8853-448B-8AC6-E3C41E077513}" destId="{0C61C525-4654-4CE7-88FE-01C02E946EC7}" srcOrd="0" destOrd="0" presId="urn:microsoft.com/office/officeart/2005/8/layout/radial1"/>
    <dgm:cxn modelId="{3C5B17D6-07F6-4496-B8ED-1448580EB114}" type="presOf" srcId="{1A78F354-B5C9-4330-89D4-FEB27356F2AD}" destId="{5EBBBA20-0C1E-4687-8055-47511D3F523C}" srcOrd="0" destOrd="0" presId="urn:microsoft.com/office/officeart/2005/8/layout/radial1"/>
    <dgm:cxn modelId="{1DC1AC34-4770-4214-B7DD-55CDF8AC82D7}" type="presOf" srcId="{AA564054-E146-4EF9-8460-8A60D42D54BD}" destId="{2C15E589-3145-4E5A-A2C6-3966F81B274F}" srcOrd="0" destOrd="0" presId="urn:microsoft.com/office/officeart/2005/8/layout/radial1"/>
    <dgm:cxn modelId="{48BF8219-1A94-483E-9229-018D5182CFEC}" type="presOf" srcId="{19CC0DB3-6074-4895-AE9F-DC07668BE633}" destId="{AC46E73A-1653-4BA4-BAA3-61ED70BC5DAC}" srcOrd="0" destOrd="0" presId="urn:microsoft.com/office/officeart/2005/8/layout/radial1"/>
    <dgm:cxn modelId="{60D64554-C288-46AC-8C44-0F3415F1166E}" srcId="{9FE12F51-56D3-47A1-B173-BB213E96BC6E}" destId="{56135920-27EF-4E04-A420-06C0BE157811}" srcOrd="4" destOrd="0" parTransId="{4222FB3E-D552-4FDD-9A55-500483ACC900}" sibTransId="{8A8B6890-C7A5-44B4-BA80-42B39C676E19}"/>
    <dgm:cxn modelId="{23CFD6C0-8233-4839-BFB6-ADF72263FD99}" type="presOf" srcId="{FCC65D1D-6607-4F49-BB84-ED6F6B98713B}" destId="{605CA70B-CF5B-4363-9A1B-02F8EA92AC14}" srcOrd="0" destOrd="0" presId="urn:microsoft.com/office/officeart/2005/8/layout/radial1"/>
    <dgm:cxn modelId="{2E09FDA0-8A9D-4BE1-AF6D-3F95BE7D1A4E}" srcId="{9FE12F51-56D3-47A1-B173-BB213E96BC6E}" destId="{E9BEF8AD-9A25-459E-AC3E-8BA6B7601C2B}" srcOrd="0" destOrd="0" parTransId="{19CC0DB3-6074-4895-AE9F-DC07668BE633}" sibTransId="{6561BF7C-CF57-45FE-9018-5455CC5DD39D}"/>
    <dgm:cxn modelId="{1CFAA6DD-474F-480B-BEA4-F4090A6E4D95}" type="presOf" srcId="{1A78F354-B5C9-4330-89D4-FEB27356F2AD}" destId="{FC17B0B9-8A43-44EC-B754-11B480A6794D}" srcOrd="1" destOrd="0" presId="urn:microsoft.com/office/officeart/2005/8/layout/radial1"/>
    <dgm:cxn modelId="{87DBF45C-E390-4D1F-9B4D-A45791DC4C3C}" type="presOf" srcId="{4222FB3E-D552-4FDD-9A55-500483ACC900}" destId="{E9E015C2-5EE7-4354-A3C5-17461E63733A}" srcOrd="0" destOrd="0" presId="urn:microsoft.com/office/officeart/2005/8/layout/radial1"/>
    <dgm:cxn modelId="{2F5474FC-EFA3-4214-B720-C3FF5FC58E1F}" type="presOf" srcId="{19CC0DB3-6074-4895-AE9F-DC07668BE633}" destId="{E2DFA833-CBC5-4ACF-A283-57612424FCD4}" srcOrd="1" destOrd="0" presId="urn:microsoft.com/office/officeart/2005/8/layout/radial1"/>
    <dgm:cxn modelId="{0171A6AD-D6E7-4375-B8D7-DA32D08DC916}" type="presOf" srcId="{A36B376F-7DB9-41F5-8A0B-8E308329B887}" destId="{4A8AC23A-3409-4BEF-8993-49E53A712457}" srcOrd="0" destOrd="0" presId="urn:microsoft.com/office/officeart/2005/8/layout/radial1"/>
    <dgm:cxn modelId="{EA4A469E-987F-4ADF-A5B9-2BA303B2352A}" type="presOf" srcId="{E9BEF8AD-9A25-459E-AC3E-8BA6B7601C2B}" destId="{043C04F9-1DDD-45A3-AD33-0A29B69E9F8C}" srcOrd="0" destOrd="0" presId="urn:microsoft.com/office/officeart/2005/8/layout/radial1"/>
    <dgm:cxn modelId="{61797416-F01C-4338-B882-6E4FAB2B8985}" type="presOf" srcId="{FCC65D1D-6607-4F49-BB84-ED6F6B98713B}" destId="{E905BD94-38B1-4DB5-AFF0-097683BB08B3}" srcOrd="1" destOrd="0" presId="urn:microsoft.com/office/officeart/2005/8/layout/radial1"/>
    <dgm:cxn modelId="{F9706E96-9557-4971-9928-70D2C37C6F30}" srcId="{9FE12F51-56D3-47A1-B173-BB213E96BC6E}" destId="{A36B376F-7DB9-41F5-8A0B-8E308329B887}" srcOrd="1" destOrd="0" parTransId="{1A78F354-B5C9-4330-89D4-FEB27356F2AD}" sibTransId="{8875455D-50C8-43A5-A9C8-3C7AE08068E8}"/>
    <dgm:cxn modelId="{FEC7D18B-1D1A-451A-932F-84296EBB3EF5}" srcId="{9FE12F51-56D3-47A1-B173-BB213E96BC6E}" destId="{6A7DC2EE-9812-4EF4-ADAC-178345169C9F}" srcOrd="2" destOrd="0" parTransId="{9B98207C-8853-448B-8AC6-E3C41E077513}" sibTransId="{85D15C22-D5DE-4317-864C-6F9FED9FE459}"/>
    <dgm:cxn modelId="{6636E1B8-4C13-431D-9F8E-4492637A41A7}" type="presOf" srcId="{9B98207C-8853-448B-8AC6-E3C41E077513}" destId="{CB96F600-78C6-45AB-9C52-297009EE1859}" srcOrd="1" destOrd="0" presId="urn:microsoft.com/office/officeart/2005/8/layout/radial1"/>
    <dgm:cxn modelId="{4E181ABB-D5AF-4A6D-8A33-70E88DF52D90}" type="presOf" srcId="{4222FB3E-D552-4FDD-9A55-500483ACC900}" destId="{4D5A0E75-F3E4-4290-8AE8-C65FAD170221}" srcOrd="1" destOrd="0" presId="urn:microsoft.com/office/officeart/2005/8/layout/radial1"/>
    <dgm:cxn modelId="{6B88F358-4617-4343-80D6-B30D0E551B44}" type="presOf" srcId="{6A7DC2EE-9812-4EF4-ADAC-178345169C9F}" destId="{E40853FE-1F7E-4AA6-AAF7-C5D8A8ECA53F}" srcOrd="0" destOrd="0" presId="urn:microsoft.com/office/officeart/2005/8/layout/radial1"/>
    <dgm:cxn modelId="{759B0AED-F0D0-4C52-AA43-525FC4232B9D}" type="presOf" srcId="{56135920-27EF-4E04-A420-06C0BE157811}" destId="{01726A3B-F514-40C9-8B76-1B8365339C05}" srcOrd="0" destOrd="0" presId="urn:microsoft.com/office/officeart/2005/8/layout/radial1"/>
    <dgm:cxn modelId="{E3265D00-9E6B-4113-B8B2-9556C98E0DBD}" srcId="{AA564054-E146-4EF9-8460-8A60D42D54BD}" destId="{9FE12F51-56D3-47A1-B173-BB213E96BC6E}" srcOrd="0" destOrd="0" parTransId="{204C7849-8467-4116-8139-FCDB3F5CD7FB}" sibTransId="{2E42E7A0-2337-4C29-8E67-D3F86F93B401}"/>
    <dgm:cxn modelId="{DEC15D4E-3C19-4590-A9AB-B0F8FC67A40F}" type="presOf" srcId="{709CDAB4-3874-4236-A07A-88DE6DC2715F}" destId="{EF7930A1-37A6-4576-9957-9D7F0F2CADE7}" srcOrd="0" destOrd="0" presId="urn:microsoft.com/office/officeart/2005/8/layout/radial1"/>
    <dgm:cxn modelId="{03DBB2ED-F63E-4B24-B6C9-07F84EE70A5A}" type="presParOf" srcId="{2C15E589-3145-4E5A-A2C6-3966F81B274F}" destId="{E27F6E5A-DADC-468C-99E2-2964393F5F94}" srcOrd="0" destOrd="0" presId="urn:microsoft.com/office/officeart/2005/8/layout/radial1"/>
    <dgm:cxn modelId="{34AD6D38-C7BA-414D-824E-4B6EAA2BA962}" type="presParOf" srcId="{2C15E589-3145-4E5A-A2C6-3966F81B274F}" destId="{AC46E73A-1653-4BA4-BAA3-61ED70BC5DAC}" srcOrd="1" destOrd="0" presId="urn:microsoft.com/office/officeart/2005/8/layout/radial1"/>
    <dgm:cxn modelId="{29CCD90C-2610-4C69-B2EC-C4A40CD63059}" type="presParOf" srcId="{AC46E73A-1653-4BA4-BAA3-61ED70BC5DAC}" destId="{E2DFA833-CBC5-4ACF-A283-57612424FCD4}" srcOrd="0" destOrd="0" presId="urn:microsoft.com/office/officeart/2005/8/layout/radial1"/>
    <dgm:cxn modelId="{8FD2B942-212C-4366-AB87-05F83BBBEBCA}" type="presParOf" srcId="{2C15E589-3145-4E5A-A2C6-3966F81B274F}" destId="{043C04F9-1DDD-45A3-AD33-0A29B69E9F8C}" srcOrd="2" destOrd="0" presId="urn:microsoft.com/office/officeart/2005/8/layout/radial1"/>
    <dgm:cxn modelId="{D6F44664-FF67-4A60-801E-6B980B942F54}" type="presParOf" srcId="{2C15E589-3145-4E5A-A2C6-3966F81B274F}" destId="{5EBBBA20-0C1E-4687-8055-47511D3F523C}" srcOrd="3" destOrd="0" presId="urn:microsoft.com/office/officeart/2005/8/layout/radial1"/>
    <dgm:cxn modelId="{898CB027-07B2-462D-8C2A-C0D6A67D94E5}" type="presParOf" srcId="{5EBBBA20-0C1E-4687-8055-47511D3F523C}" destId="{FC17B0B9-8A43-44EC-B754-11B480A6794D}" srcOrd="0" destOrd="0" presId="urn:microsoft.com/office/officeart/2005/8/layout/radial1"/>
    <dgm:cxn modelId="{F97BA167-6B32-421B-B032-68F54C116AC4}" type="presParOf" srcId="{2C15E589-3145-4E5A-A2C6-3966F81B274F}" destId="{4A8AC23A-3409-4BEF-8993-49E53A712457}" srcOrd="4" destOrd="0" presId="urn:microsoft.com/office/officeart/2005/8/layout/radial1"/>
    <dgm:cxn modelId="{02A00F6D-A901-4BD6-97D1-268E3C37D1AE}" type="presParOf" srcId="{2C15E589-3145-4E5A-A2C6-3966F81B274F}" destId="{0C61C525-4654-4CE7-88FE-01C02E946EC7}" srcOrd="5" destOrd="0" presId="urn:microsoft.com/office/officeart/2005/8/layout/radial1"/>
    <dgm:cxn modelId="{AEABAE5B-64AD-4449-9D36-F9616D890C2B}" type="presParOf" srcId="{0C61C525-4654-4CE7-88FE-01C02E946EC7}" destId="{CB96F600-78C6-45AB-9C52-297009EE1859}" srcOrd="0" destOrd="0" presId="urn:microsoft.com/office/officeart/2005/8/layout/radial1"/>
    <dgm:cxn modelId="{B0C41FB4-0987-40D1-861D-E2637B7EEA4E}" type="presParOf" srcId="{2C15E589-3145-4E5A-A2C6-3966F81B274F}" destId="{E40853FE-1F7E-4AA6-AAF7-C5D8A8ECA53F}" srcOrd="6" destOrd="0" presId="urn:microsoft.com/office/officeart/2005/8/layout/radial1"/>
    <dgm:cxn modelId="{D5C737E3-BE7E-4099-B527-23037969F176}" type="presParOf" srcId="{2C15E589-3145-4E5A-A2C6-3966F81B274F}" destId="{605CA70B-CF5B-4363-9A1B-02F8EA92AC14}" srcOrd="7" destOrd="0" presId="urn:microsoft.com/office/officeart/2005/8/layout/radial1"/>
    <dgm:cxn modelId="{1FC4E1C2-1204-4F18-8040-89192A7AD98C}" type="presParOf" srcId="{605CA70B-CF5B-4363-9A1B-02F8EA92AC14}" destId="{E905BD94-38B1-4DB5-AFF0-097683BB08B3}" srcOrd="0" destOrd="0" presId="urn:microsoft.com/office/officeart/2005/8/layout/radial1"/>
    <dgm:cxn modelId="{56DA8CEC-7D29-4C94-B345-05416D63E36C}" type="presParOf" srcId="{2C15E589-3145-4E5A-A2C6-3966F81B274F}" destId="{EF7930A1-37A6-4576-9957-9D7F0F2CADE7}" srcOrd="8" destOrd="0" presId="urn:microsoft.com/office/officeart/2005/8/layout/radial1"/>
    <dgm:cxn modelId="{053ACA87-8CD0-49A3-A2D1-1676F0DC6898}" type="presParOf" srcId="{2C15E589-3145-4E5A-A2C6-3966F81B274F}" destId="{E9E015C2-5EE7-4354-A3C5-17461E63733A}" srcOrd="9" destOrd="0" presId="urn:microsoft.com/office/officeart/2005/8/layout/radial1"/>
    <dgm:cxn modelId="{22E799EB-E091-4BA1-9B6C-F551F02B4008}" type="presParOf" srcId="{E9E015C2-5EE7-4354-A3C5-17461E63733A}" destId="{4D5A0E75-F3E4-4290-8AE8-C65FAD170221}" srcOrd="0" destOrd="0" presId="urn:microsoft.com/office/officeart/2005/8/layout/radial1"/>
    <dgm:cxn modelId="{3408607A-EDEF-451D-8E36-690998C1995E}" type="presParOf" srcId="{2C15E589-3145-4E5A-A2C6-3966F81B274F}" destId="{01726A3B-F514-40C9-8B76-1B8365339C05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36F1B2-6C19-4EB1-A930-A7E0C1CEB11D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38E851FD-1642-41E3-A529-5DCD56BE091A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CO" b="1" dirty="0" smtClean="0"/>
            <a:t>Contabilidad</a:t>
          </a:r>
          <a:endParaRPr lang="es-CO" b="1" dirty="0"/>
        </a:p>
      </dgm:t>
    </dgm:pt>
    <dgm:pt modelId="{B57C9DEE-DB57-45EE-AAE0-EE216F2966A4}" type="parTrans" cxnId="{B45B5B78-7E71-45B0-95E5-A32BF2BD4FF9}">
      <dgm:prSet/>
      <dgm:spPr/>
      <dgm:t>
        <a:bodyPr/>
        <a:lstStyle/>
        <a:p>
          <a:endParaRPr lang="es-CO"/>
        </a:p>
      </dgm:t>
    </dgm:pt>
    <dgm:pt modelId="{FD889EFC-CD38-4DEB-9DA0-47E65E1F1858}" type="sibTrans" cxnId="{B45B5B78-7E71-45B0-95E5-A32BF2BD4FF9}">
      <dgm:prSet/>
      <dgm:spPr/>
      <dgm:t>
        <a:bodyPr/>
        <a:lstStyle/>
        <a:p>
          <a:endParaRPr lang="es-CO"/>
        </a:p>
      </dgm:t>
    </dgm:pt>
    <dgm:pt modelId="{53029793-9551-4EE2-967E-3421F63AF2B1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Regulación</a:t>
          </a:r>
          <a:endParaRPr lang="es-CO" b="1" dirty="0"/>
        </a:p>
      </dgm:t>
    </dgm:pt>
    <dgm:pt modelId="{1AA4E3EF-B41D-4211-993A-0FAF08AC63DD}" type="parTrans" cxnId="{7764970E-E4D5-4FB3-AD4B-BB4EC49BD5DB}">
      <dgm:prSet/>
      <dgm:spPr/>
      <dgm:t>
        <a:bodyPr/>
        <a:lstStyle/>
        <a:p>
          <a:endParaRPr lang="es-CO"/>
        </a:p>
      </dgm:t>
    </dgm:pt>
    <dgm:pt modelId="{94A6D8C5-7754-449C-8F6D-9F313D38F316}" type="sibTrans" cxnId="{7764970E-E4D5-4FB3-AD4B-BB4EC49BD5DB}">
      <dgm:prSet/>
      <dgm:spPr/>
      <dgm:t>
        <a:bodyPr/>
        <a:lstStyle/>
        <a:p>
          <a:endParaRPr lang="es-CO"/>
        </a:p>
      </dgm:t>
    </dgm:pt>
    <dgm:pt modelId="{22F6B6EC-BC7B-4E99-B1BB-6CA2174809F5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Socialización</a:t>
          </a:r>
          <a:endParaRPr lang="es-CO" b="1" dirty="0"/>
        </a:p>
      </dgm:t>
    </dgm:pt>
    <dgm:pt modelId="{9ECD628C-0B1D-418E-A88F-D84280A55E42}" type="parTrans" cxnId="{8542CFC2-7CDB-48D5-83C4-81931AE506B9}">
      <dgm:prSet/>
      <dgm:spPr/>
      <dgm:t>
        <a:bodyPr/>
        <a:lstStyle/>
        <a:p>
          <a:endParaRPr lang="es-CO"/>
        </a:p>
      </dgm:t>
    </dgm:pt>
    <dgm:pt modelId="{5AB91547-FD00-4638-A817-26C241948F17}" type="sibTrans" cxnId="{8542CFC2-7CDB-48D5-83C4-81931AE506B9}">
      <dgm:prSet/>
      <dgm:spPr/>
      <dgm:t>
        <a:bodyPr/>
        <a:lstStyle/>
        <a:p>
          <a:endParaRPr lang="es-CO"/>
        </a:p>
      </dgm:t>
    </dgm:pt>
    <dgm:pt modelId="{7B09F782-CC33-44FD-A72E-53DDE76D77D9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Productividad</a:t>
          </a:r>
          <a:endParaRPr lang="es-CO" b="1" dirty="0"/>
        </a:p>
      </dgm:t>
    </dgm:pt>
    <dgm:pt modelId="{3A1D38F2-BC86-4D25-897F-EDA682C1C3F1}" type="parTrans" cxnId="{262111F4-9EA9-43AC-9CAF-EBC3E560CAC1}">
      <dgm:prSet/>
      <dgm:spPr/>
      <dgm:t>
        <a:bodyPr/>
        <a:lstStyle/>
        <a:p>
          <a:endParaRPr lang="es-CO"/>
        </a:p>
      </dgm:t>
    </dgm:pt>
    <dgm:pt modelId="{4CA02335-01B0-4757-87AC-1B5ACD77E89F}" type="sibTrans" cxnId="{262111F4-9EA9-43AC-9CAF-EBC3E560CAC1}">
      <dgm:prSet/>
      <dgm:spPr/>
      <dgm:t>
        <a:bodyPr/>
        <a:lstStyle/>
        <a:p>
          <a:endParaRPr lang="es-CO"/>
        </a:p>
      </dgm:t>
    </dgm:pt>
    <dgm:pt modelId="{47BE7E73-6A8F-461C-A452-B7A82D84ECAE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Competitividad</a:t>
          </a:r>
          <a:endParaRPr lang="es-CO" b="1" dirty="0"/>
        </a:p>
      </dgm:t>
    </dgm:pt>
    <dgm:pt modelId="{F4D08CD5-B0D3-406F-B9A4-E1004AF0E710}" type="parTrans" cxnId="{5A97787D-436A-4572-BCB2-DA8BB11C58E8}">
      <dgm:prSet/>
      <dgm:spPr/>
      <dgm:t>
        <a:bodyPr/>
        <a:lstStyle/>
        <a:p>
          <a:endParaRPr lang="es-CO"/>
        </a:p>
      </dgm:t>
    </dgm:pt>
    <dgm:pt modelId="{4F85EFE8-6CF1-4814-B49E-61E83651FE88}" type="sibTrans" cxnId="{5A97787D-436A-4572-BCB2-DA8BB11C58E8}">
      <dgm:prSet/>
      <dgm:spPr/>
      <dgm:t>
        <a:bodyPr/>
        <a:lstStyle/>
        <a:p>
          <a:endParaRPr lang="es-CO"/>
        </a:p>
      </dgm:t>
    </dgm:pt>
    <dgm:pt modelId="{DD08AA71-2F47-43F8-A2E9-ED343D990C09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Normalización</a:t>
          </a:r>
          <a:endParaRPr lang="es-CO" b="1" dirty="0"/>
        </a:p>
      </dgm:t>
    </dgm:pt>
    <dgm:pt modelId="{A1076596-7580-47F7-8766-628A69F73F73}" type="parTrans" cxnId="{1995D9F7-6D25-4035-ABEA-B7C4A763C5BB}">
      <dgm:prSet/>
      <dgm:spPr/>
      <dgm:t>
        <a:bodyPr/>
        <a:lstStyle/>
        <a:p>
          <a:endParaRPr lang="es-CO"/>
        </a:p>
      </dgm:t>
    </dgm:pt>
    <dgm:pt modelId="{9B07493D-650B-4B21-BB9C-CF2DBD02A74A}" type="sibTrans" cxnId="{1995D9F7-6D25-4035-ABEA-B7C4A763C5BB}">
      <dgm:prSet/>
      <dgm:spPr/>
      <dgm:t>
        <a:bodyPr/>
        <a:lstStyle/>
        <a:p>
          <a:endParaRPr lang="es-CO"/>
        </a:p>
      </dgm:t>
    </dgm:pt>
    <dgm:pt modelId="{6B5A1994-7297-4FA0-8B72-7C724EEBF876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CO" b="1" dirty="0" smtClean="0"/>
            <a:t>Aseguramiento</a:t>
          </a:r>
          <a:endParaRPr lang="es-CO" b="1" dirty="0"/>
        </a:p>
      </dgm:t>
    </dgm:pt>
    <dgm:pt modelId="{4E140956-D9F2-42D9-B217-25C147E37326}" type="parTrans" cxnId="{3D132EA5-E0C7-48BA-8850-289BEC97EC25}">
      <dgm:prSet/>
      <dgm:spPr/>
      <dgm:t>
        <a:bodyPr/>
        <a:lstStyle/>
        <a:p>
          <a:endParaRPr lang="es-CO"/>
        </a:p>
      </dgm:t>
    </dgm:pt>
    <dgm:pt modelId="{60851CCA-3A6F-4351-A3CF-6CA4F6C99482}" type="sibTrans" cxnId="{3D132EA5-E0C7-48BA-8850-289BEC97EC25}">
      <dgm:prSet/>
      <dgm:spPr/>
      <dgm:t>
        <a:bodyPr/>
        <a:lstStyle/>
        <a:p>
          <a:endParaRPr lang="es-CO"/>
        </a:p>
      </dgm:t>
    </dgm:pt>
    <dgm:pt modelId="{CC07406B-5E65-4F8F-8499-0898AAD297FF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Desarrollo armónico</a:t>
          </a:r>
          <a:endParaRPr lang="es-CO" b="1" dirty="0"/>
        </a:p>
      </dgm:t>
    </dgm:pt>
    <dgm:pt modelId="{E95A3FAA-6D9A-44F0-8148-EBEBEC43AFA6}" type="parTrans" cxnId="{1FC93355-B813-4516-AB15-1395970ACCBB}">
      <dgm:prSet/>
      <dgm:spPr/>
      <dgm:t>
        <a:bodyPr/>
        <a:lstStyle/>
        <a:p>
          <a:endParaRPr lang="es-CO"/>
        </a:p>
      </dgm:t>
    </dgm:pt>
    <dgm:pt modelId="{4FB842ED-F36B-49F9-A707-63FD69377F75}" type="sibTrans" cxnId="{1FC93355-B813-4516-AB15-1395970ACCBB}">
      <dgm:prSet/>
      <dgm:spPr/>
      <dgm:t>
        <a:bodyPr/>
        <a:lstStyle/>
        <a:p>
          <a:endParaRPr lang="es-CO"/>
        </a:p>
      </dgm:t>
    </dgm:pt>
    <dgm:pt modelId="{9F396F48-6199-41F0-8520-6FD581B7BFA8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Internacionalización</a:t>
          </a:r>
          <a:endParaRPr lang="es-CO" b="1" dirty="0"/>
        </a:p>
      </dgm:t>
    </dgm:pt>
    <dgm:pt modelId="{64AEDE63-D0F9-4387-ABE2-F322F5F87B98}" type="parTrans" cxnId="{51027148-91E6-428E-B7A3-F651F9D74021}">
      <dgm:prSet/>
      <dgm:spPr/>
      <dgm:t>
        <a:bodyPr/>
        <a:lstStyle/>
        <a:p>
          <a:endParaRPr lang="es-CO"/>
        </a:p>
      </dgm:t>
    </dgm:pt>
    <dgm:pt modelId="{A2B4E66C-F977-4A8A-A24A-D922524CB6DF}" type="sibTrans" cxnId="{51027148-91E6-428E-B7A3-F651F9D74021}">
      <dgm:prSet/>
      <dgm:spPr/>
      <dgm:t>
        <a:bodyPr/>
        <a:lstStyle/>
        <a:p>
          <a:endParaRPr lang="es-CO"/>
        </a:p>
      </dgm:t>
    </dgm:pt>
    <dgm:pt modelId="{D5A7F6EF-A819-4B51-A702-559C9CAE95ED}" type="pres">
      <dgm:prSet presAssocID="{0236F1B2-6C19-4EB1-A930-A7E0C1CEB11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D02D76D-4021-4A1D-8B74-8B5DA9BC765A}" type="pres">
      <dgm:prSet presAssocID="{38E851FD-1642-41E3-A529-5DCD56BE091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7C5D41F-D34F-49C3-A2D0-0F72DCD9CE2A}" type="pres">
      <dgm:prSet presAssocID="{FD889EFC-CD38-4DEB-9DA0-47E65E1F1858}" presName="sibTrans" presStyleLbl="sibTrans2D1" presStyleIdx="0" presStyleCnt="8"/>
      <dgm:spPr/>
      <dgm:t>
        <a:bodyPr/>
        <a:lstStyle/>
        <a:p>
          <a:endParaRPr lang="es-CO"/>
        </a:p>
      </dgm:t>
    </dgm:pt>
    <dgm:pt modelId="{AF3D4E80-7EC3-4500-844D-28E833E06514}" type="pres">
      <dgm:prSet presAssocID="{FD889EFC-CD38-4DEB-9DA0-47E65E1F1858}" presName="connectorText" presStyleLbl="sibTrans2D1" presStyleIdx="0" presStyleCnt="8"/>
      <dgm:spPr/>
      <dgm:t>
        <a:bodyPr/>
        <a:lstStyle/>
        <a:p>
          <a:endParaRPr lang="es-CO"/>
        </a:p>
      </dgm:t>
    </dgm:pt>
    <dgm:pt modelId="{E6C5D2E9-6C5F-47E2-83AD-E157BE655FDA}" type="pres">
      <dgm:prSet presAssocID="{6B5A1994-7297-4FA0-8B72-7C724EEBF87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9963924-8B94-4C0A-86C6-FD4C0B5F4450}" type="pres">
      <dgm:prSet presAssocID="{60851CCA-3A6F-4351-A3CF-6CA4F6C99482}" presName="sibTrans" presStyleLbl="sibTrans2D1" presStyleIdx="1" presStyleCnt="8"/>
      <dgm:spPr/>
      <dgm:t>
        <a:bodyPr/>
        <a:lstStyle/>
        <a:p>
          <a:endParaRPr lang="es-CO"/>
        </a:p>
      </dgm:t>
    </dgm:pt>
    <dgm:pt modelId="{2A4C0FE0-DE8F-4BEA-888C-270238F96281}" type="pres">
      <dgm:prSet presAssocID="{60851CCA-3A6F-4351-A3CF-6CA4F6C99482}" presName="connectorText" presStyleLbl="sibTrans2D1" presStyleIdx="1" presStyleCnt="8"/>
      <dgm:spPr/>
      <dgm:t>
        <a:bodyPr/>
        <a:lstStyle/>
        <a:p>
          <a:endParaRPr lang="es-CO"/>
        </a:p>
      </dgm:t>
    </dgm:pt>
    <dgm:pt modelId="{AD193BB3-66EC-4630-BF0D-20815C38FFB7}" type="pres">
      <dgm:prSet presAssocID="{DD08AA71-2F47-43F8-A2E9-ED343D990C0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35F5E45-FAF4-4AEB-AC18-49C4E3CCED63}" type="pres">
      <dgm:prSet presAssocID="{9B07493D-650B-4B21-BB9C-CF2DBD02A74A}" presName="sibTrans" presStyleLbl="sibTrans2D1" presStyleIdx="2" presStyleCnt="8"/>
      <dgm:spPr/>
      <dgm:t>
        <a:bodyPr/>
        <a:lstStyle/>
        <a:p>
          <a:endParaRPr lang="es-CO"/>
        </a:p>
      </dgm:t>
    </dgm:pt>
    <dgm:pt modelId="{6F751188-A5C3-497B-8292-6061676C4409}" type="pres">
      <dgm:prSet presAssocID="{9B07493D-650B-4B21-BB9C-CF2DBD02A74A}" presName="connectorText" presStyleLbl="sibTrans2D1" presStyleIdx="2" presStyleCnt="8"/>
      <dgm:spPr/>
      <dgm:t>
        <a:bodyPr/>
        <a:lstStyle/>
        <a:p>
          <a:endParaRPr lang="es-CO"/>
        </a:p>
      </dgm:t>
    </dgm:pt>
    <dgm:pt modelId="{0542B9C8-5E89-46C1-96B6-87159B003022}" type="pres">
      <dgm:prSet presAssocID="{53029793-9551-4EE2-967E-3421F63AF2B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98E56A1-4E57-4751-8108-C0F771835BB1}" type="pres">
      <dgm:prSet presAssocID="{94A6D8C5-7754-449C-8F6D-9F313D38F316}" presName="sibTrans" presStyleLbl="sibTrans2D1" presStyleIdx="3" presStyleCnt="8"/>
      <dgm:spPr/>
      <dgm:t>
        <a:bodyPr/>
        <a:lstStyle/>
        <a:p>
          <a:endParaRPr lang="es-CO"/>
        </a:p>
      </dgm:t>
    </dgm:pt>
    <dgm:pt modelId="{392A6147-308F-4CF2-A8E8-6EB552859919}" type="pres">
      <dgm:prSet presAssocID="{94A6D8C5-7754-449C-8F6D-9F313D38F316}" presName="connectorText" presStyleLbl="sibTrans2D1" presStyleIdx="3" presStyleCnt="8"/>
      <dgm:spPr/>
      <dgm:t>
        <a:bodyPr/>
        <a:lstStyle/>
        <a:p>
          <a:endParaRPr lang="es-CO"/>
        </a:p>
      </dgm:t>
    </dgm:pt>
    <dgm:pt modelId="{2B5AC7AF-E543-4BA5-924B-1EE3F932819C}" type="pres">
      <dgm:prSet presAssocID="{22F6B6EC-BC7B-4E99-B1BB-6CA2174809F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F63227D-D06D-4AE5-93EB-552F58B3C1DF}" type="pres">
      <dgm:prSet presAssocID="{5AB91547-FD00-4638-A817-26C241948F17}" presName="sibTrans" presStyleLbl="sibTrans2D1" presStyleIdx="4" presStyleCnt="8"/>
      <dgm:spPr/>
      <dgm:t>
        <a:bodyPr/>
        <a:lstStyle/>
        <a:p>
          <a:endParaRPr lang="es-CO"/>
        </a:p>
      </dgm:t>
    </dgm:pt>
    <dgm:pt modelId="{AA953E43-9B49-4A36-93E3-168A83D3D0C4}" type="pres">
      <dgm:prSet presAssocID="{5AB91547-FD00-4638-A817-26C241948F17}" presName="connectorText" presStyleLbl="sibTrans2D1" presStyleIdx="4" presStyleCnt="8"/>
      <dgm:spPr/>
      <dgm:t>
        <a:bodyPr/>
        <a:lstStyle/>
        <a:p>
          <a:endParaRPr lang="es-CO"/>
        </a:p>
      </dgm:t>
    </dgm:pt>
    <dgm:pt modelId="{1619B030-B8DF-4BC1-86EC-BC34F48EDEA6}" type="pres">
      <dgm:prSet presAssocID="{7B09F782-CC33-44FD-A72E-53DDE76D77D9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D200FB3-B6DD-4181-B089-CEEA71214DF9}" type="pres">
      <dgm:prSet presAssocID="{4CA02335-01B0-4757-87AC-1B5ACD77E89F}" presName="sibTrans" presStyleLbl="sibTrans2D1" presStyleIdx="5" presStyleCnt="8"/>
      <dgm:spPr/>
      <dgm:t>
        <a:bodyPr/>
        <a:lstStyle/>
        <a:p>
          <a:endParaRPr lang="es-CO"/>
        </a:p>
      </dgm:t>
    </dgm:pt>
    <dgm:pt modelId="{B52F6F4A-685A-49AB-A79B-5ED561CFDEAE}" type="pres">
      <dgm:prSet presAssocID="{4CA02335-01B0-4757-87AC-1B5ACD77E89F}" presName="connectorText" presStyleLbl="sibTrans2D1" presStyleIdx="5" presStyleCnt="8"/>
      <dgm:spPr/>
      <dgm:t>
        <a:bodyPr/>
        <a:lstStyle/>
        <a:p>
          <a:endParaRPr lang="es-CO"/>
        </a:p>
      </dgm:t>
    </dgm:pt>
    <dgm:pt modelId="{EBC2C007-2BBC-4CAA-9C19-E5A019B8932C}" type="pres">
      <dgm:prSet presAssocID="{47BE7E73-6A8F-461C-A452-B7A82D84ECA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81E144E-4A09-478E-BBB0-F50CF24B7E4B}" type="pres">
      <dgm:prSet presAssocID="{4F85EFE8-6CF1-4814-B49E-61E83651FE88}" presName="sibTrans" presStyleLbl="sibTrans2D1" presStyleIdx="6" presStyleCnt="8"/>
      <dgm:spPr/>
      <dgm:t>
        <a:bodyPr/>
        <a:lstStyle/>
        <a:p>
          <a:endParaRPr lang="es-CO"/>
        </a:p>
      </dgm:t>
    </dgm:pt>
    <dgm:pt modelId="{14E728D9-54A6-4F8A-AF7D-0C0FBA45B9FD}" type="pres">
      <dgm:prSet presAssocID="{4F85EFE8-6CF1-4814-B49E-61E83651FE88}" presName="connectorText" presStyleLbl="sibTrans2D1" presStyleIdx="6" presStyleCnt="8"/>
      <dgm:spPr/>
      <dgm:t>
        <a:bodyPr/>
        <a:lstStyle/>
        <a:p>
          <a:endParaRPr lang="es-CO"/>
        </a:p>
      </dgm:t>
    </dgm:pt>
    <dgm:pt modelId="{47B7CD52-7D8F-473B-BBDC-9896B924FC96}" type="pres">
      <dgm:prSet presAssocID="{CC07406B-5E65-4F8F-8499-0898AAD297FF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8C023B6-7D35-4442-A4D9-B6FDDCA908D3}" type="pres">
      <dgm:prSet presAssocID="{4FB842ED-F36B-49F9-A707-63FD69377F75}" presName="sibTrans" presStyleLbl="sibTrans2D1" presStyleIdx="7" presStyleCnt="8"/>
      <dgm:spPr/>
      <dgm:t>
        <a:bodyPr/>
        <a:lstStyle/>
        <a:p>
          <a:endParaRPr lang="es-CO"/>
        </a:p>
      </dgm:t>
    </dgm:pt>
    <dgm:pt modelId="{093ABD93-C755-40E7-8A50-19115B51AFFE}" type="pres">
      <dgm:prSet presAssocID="{4FB842ED-F36B-49F9-A707-63FD69377F75}" presName="connectorText" presStyleLbl="sibTrans2D1" presStyleIdx="7" presStyleCnt="8"/>
      <dgm:spPr/>
      <dgm:t>
        <a:bodyPr/>
        <a:lstStyle/>
        <a:p>
          <a:endParaRPr lang="es-CO"/>
        </a:p>
      </dgm:t>
    </dgm:pt>
    <dgm:pt modelId="{70D52C72-23DD-4247-832F-AACE36CA5D01}" type="pres">
      <dgm:prSet presAssocID="{9F396F48-6199-41F0-8520-6FD581B7BFA8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5BB516F-4946-4CE4-9946-F28D0B5F6708}" type="presOf" srcId="{4FB842ED-F36B-49F9-A707-63FD69377F75}" destId="{58C023B6-7D35-4442-A4D9-B6FDDCA908D3}" srcOrd="0" destOrd="0" presId="urn:microsoft.com/office/officeart/2005/8/layout/process5"/>
    <dgm:cxn modelId="{7FA49216-29EC-47CA-9C9D-BF69AD638D7B}" type="presOf" srcId="{38E851FD-1642-41E3-A529-5DCD56BE091A}" destId="{6D02D76D-4021-4A1D-8B74-8B5DA9BC765A}" srcOrd="0" destOrd="0" presId="urn:microsoft.com/office/officeart/2005/8/layout/process5"/>
    <dgm:cxn modelId="{4A7BEA74-BA7A-4C21-8476-2AC0EEF1B029}" type="presOf" srcId="{60851CCA-3A6F-4351-A3CF-6CA4F6C99482}" destId="{09963924-8B94-4C0A-86C6-FD4C0B5F4450}" srcOrd="0" destOrd="0" presId="urn:microsoft.com/office/officeart/2005/8/layout/process5"/>
    <dgm:cxn modelId="{0D08E4AA-4BBB-4361-9B0B-8213D27B20D6}" type="presOf" srcId="{5AB91547-FD00-4638-A817-26C241948F17}" destId="{2F63227D-D06D-4AE5-93EB-552F58B3C1DF}" srcOrd="0" destOrd="0" presId="urn:microsoft.com/office/officeart/2005/8/layout/process5"/>
    <dgm:cxn modelId="{51027148-91E6-428E-B7A3-F651F9D74021}" srcId="{0236F1B2-6C19-4EB1-A930-A7E0C1CEB11D}" destId="{9F396F48-6199-41F0-8520-6FD581B7BFA8}" srcOrd="8" destOrd="0" parTransId="{64AEDE63-D0F9-4387-ABE2-F322F5F87B98}" sibTransId="{A2B4E66C-F977-4A8A-A24A-D922524CB6DF}"/>
    <dgm:cxn modelId="{3001FDF4-B0D3-472D-BDA5-37FFB56B1F56}" type="presOf" srcId="{CC07406B-5E65-4F8F-8499-0898AAD297FF}" destId="{47B7CD52-7D8F-473B-BBDC-9896B924FC96}" srcOrd="0" destOrd="0" presId="urn:microsoft.com/office/officeart/2005/8/layout/process5"/>
    <dgm:cxn modelId="{262111F4-9EA9-43AC-9CAF-EBC3E560CAC1}" srcId="{0236F1B2-6C19-4EB1-A930-A7E0C1CEB11D}" destId="{7B09F782-CC33-44FD-A72E-53DDE76D77D9}" srcOrd="5" destOrd="0" parTransId="{3A1D38F2-BC86-4D25-897F-EDA682C1C3F1}" sibTransId="{4CA02335-01B0-4757-87AC-1B5ACD77E89F}"/>
    <dgm:cxn modelId="{C527C809-EC81-4472-8C69-B200DC8D307A}" type="presOf" srcId="{22F6B6EC-BC7B-4E99-B1BB-6CA2174809F5}" destId="{2B5AC7AF-E543-4BA5-924B-1EE3F932819C}" srcOrd="0" destOrd="0" presId="urn:microsoft.com/office/officeart/2005/8/layout/process5"/>
    <dgm:cxn modelId="{1A47CED5-7DFF-4A08-BAE1-A3D961E9355C}" type="presOf" srcId="{DD08AA71-2F47-43F8-A2E9-ED343D990C09}" destId="{AD193BB3-66EC-4630-BF0D-20815C38FFB7}" srcOrd="0" destOrd="0" presId="urn:microsoft.com/office/officeart/2005/8/layout/process5"/>
    <dgm:cxn modelId="{2685F6D4-EB0B-4C65-9016-ED5C7FC2DCDF}" type="presOf" srcId="{94A6D8C5-7754-449C-8F6D-9F313D38F316}" destId="{898E56A1-4E57-4751-8108-C0F771835BB1}" srcOrd="0" destOrd="0" presId="urn:microsoft.com/office/officeart/2005/8/layout/process5"/>
    <dgm:cxn modelId="{940E7997-481F-4437-8567-2F47EEF40612}" type="presOf" srcId="{4F85EFE8-6CF1-4814-B49E-61E83651FE88}" destId="{C81E144E-4A09-478E-BBB0-F50CF24B7E4B}" srcOrd="0" destOrd="0" presId="urn:microsoft.com/office/officeart/2005/8/layout/process5"/>
    <dgm:cxn modelId="{1394ED4D-861D-41CB-A5F0-1D58F54047C5}" type="presOf" srcId="{9B07493D-650B-4B21-BB9C-CF2DBD02A74A}" destId="{6F751188-A5C3-497B-8292-6061676C4409}" srcOrd="1" destOrd="0" presId="urn:microsoft.com/office/officeart/2005/8/layout/process5"/>
    <dgm:cxn modelId="{9EF74228-0F66-4A26-A8F0-7710F4909CD6}" type="presOf" srcId="{9F396F48-6199-41F0-8520-6FD581B7BFA8}" destId="{70D52C72-23DD-4247-832F-AACE36CA5D01}" srcOrd="0" destOrd="0" presId="urn:microsoft.com/office/officeart/2005/8/layout/process5"/>
    <dgm:cxn modelId="{F75E158F-A6BD-4794-B3AF-9EA02F12FD40}" type="presOf" srcId="{4CA02335-01B0-4757-87AC-1B5ACD77E89F}" destId="{B52F6F4A-685A-49AB-A79B-5ED561CFDEAE}" srcOrd="1" destOrd="0" presId="urn:microsoft.com/office/officeart/2005/8/layout/process5"/>
    <dgm:cxn modelId="{7F07E785-3AFB-4CE4-91D8-6DB15BE57F3E}" type="presOf" srcId="{47BE7E73-6A8F-461C-A452-B7A82D84ECAE}" destId="{EBC2C007-2BBC-4CAA-9C19-E5A019B8932C}" srcOrd="0" destOrd="0" presId="urn:microsoft.com/office/officeart/2005/8/layout/process5"/>
    <dgm:cxn modelId="{3D132EA5-E0C7-48BA-8850-289BEC97EC25}" srcId="{0236F1B2-6C19-4EB1-A930-A7E0C1CEB11D}" destId="{6B5A1994-7297-4FA0-8B72-7C724EEBF876}" srcOrd="1" destOrd="0" parTransId="{4E140956-D9F2-42D9-B217-25C147E37326}" sibTransId="{60851CCA-3A6F-4351-A3CF-6CA4F6C99482}"/>
    <dgm:cxn modelId="{C073451C-ABA3-44D0-9054-762C715FF994}" type="presOf" srcId="{FD889EFC-CD38-4DEB-9DA0-47E65E1F1858}" destId="{E7C5D41F-D34F-49C3-A2D0-0F72DCD9CE2A}" srcOrd="0" destOrd="0" presId="urn:microsoft.com/office/officeart/2005/8/layout/process5"/>
    <dgm:cxn modelId="{17EC7BB8-9C54-4CBE-9417-7ABEF07025EA}" type="presOf" srcId="{53029793-9551-4EE2-967E-3421F63AF2B1}" destId="{0542B9C8-5E89-46C1-96B6-87159B003022}" srcOrd="0" destOrd="0" presId="urn:microsoft.com/office/officeart/2005/8/layout/process5"/>
    <dgm:cxn modelId="{EF02BFC8-E791-48EE-8237-DE44F0FDCE0E}" type="presOf" srcId="{4CA02335-01B0-4757-87AC-1B5ACD77E89F}" destId="{3D200FB3-B6DD-4181-B089-CEEA71214DF9}" srcOrd="0" destOrd="0" presId="urn:microsoft.com/office/officeart/2005/8/layout/process5"/>
    <dgm:cxn modelId="{601A806F-83FF-4BB8-8407-81F27FAB98CA}" type="presOf" srcId="{4FB842ED-F36B-49F9-A707-63FD69377F75}" destId="{093ABD93-C755-40E7-8A50-19115B51AFFE}" srcOrd="1" destOrd="0" presId="urn:microsoft.com/office/officeart/2005/8/layout/process5"/>
    <dgm:cxn modelId="{B1E80924-A8EE-4BE2-806C-B248C47A93C6}" type="presOf" srcId="{7B09F782-CC33-44FD-A72E-53DDE76D77D9}" destId="{1619B030-B8DF-4BC1-86EC-BC34F48EDEA6}" srcOrd="0" destOrd="0" presId="urn:microsoft.com/office/officeart/2005/8/layout/process5"/>
    <dgm:cxn modelId="{62671DFD-38F4-4249-9E3D-CA29D81EBC82}" type="presOf" srcId="{FD889EFC-CD38-4DEB-9DA0-47E65E1F1858}" destId="{AF3D4E80-7EC3-4500-844D-28E833E06514}" srcOrd="1" destOrd="0" presId="urn:microsoft.com/office/officeart/2005/8/layout/process5"/>
    <dgm:cxn modelId="{EFFB4DB2-0D32-4ACB-AA5C-E328A14F4024}" type="presOf" srcId="{5AB91547-FD00-4638-A817-26C241948F17}" destId="{AA953E43-9B49-4A36-93E3-168A83D3D0C4}" srcOrd="1" destOrd="0" presId="urn:microsoft.com/office/officeart/2005/8/layout/process5"/>
    <dgm:cxn modelId="{B45B5B78-7E71-45B0-95E5-A32BF2BD4FF9}" srcId="{0236F1B2-6C19-4EB1-A930-A7E0C1CEB11D}" destId="{38E851FD-1642-41E3-A529-5DCD56BE091A}" srcOrd="0" destOrd="0" parTransId="{B57C9DEE-DB57-45EE-AAE0-EE216F2966A4}" sibTransId="{FD889EFC-CD38-4DEB-9DA0-47E65E1F1858}"/>
    <dgm:cxn modelId="{ABBEC84B-C942-49FE-9E22-B741E0FE8F79}" type="presOf" srcId="{4F85EFE8-6CF1-4814-B49E-61E83651FE88}" destId="{14E728D9-54A6-4F8A-AF7D-0C0FBA45B9FD}" srcOrd="1" destOrd="0" presId="urn:microsoft.com/office/officeart/2005/8/layout/process5"/>
    <dgm:cxn modelId="{BD6FFA11-5A96-4EEC-A7AC-F91D842485FD}" type="presOf" srcId="{9B07493D-650B-4B21-BB9C-CF2DBD02A74A}" destId="{435F5E45-FAF4-4AEB-AC18-49C4E3CCED63}" srcOrd="0" destOrd="0" presId="urn:microsoft.com/office/officeart/2005/8/layout/process5"/>
    <dgm:cxn modelId="{725E9A9B-7787-4D12-B2E6-0B9DDE6299F2}" type="presOf" srcId="{0236F1B2-6C19-4EB1-A930-A7E0C1CEB11D}" destId="{D5A7F6EF-A819-4B51-A702-559C9CAE95ED}" srcOrd="0" destOrd="0" presId="urn:microsoft.com/office/officeart/2005/8/layout/process5"/>
    <dgm:cxn modelId="{1995D9F7-6D25-4035-ABEA-B7C4A763C5BB}" srcId="{0236F1B2-6C19-4EB1-A930-A7E0C1CEB11D}" destId="{DD08AA71-2F47-43F8-A2E9-ED343D990C09}" srcOrd="2" destOrd="0" parTransId="{A1076596-7580-47F7-8766-628A69F73F73}" sibTransId="{9B07493D-650B-4B21-BB9C-CF2DBD02A74A}"/>
    <dgm:cxn modelId="{8542CFC2-7CDB-48D5-83C4-81931AE506B9}" srcId="{0236F1B2-6C19-4EB1-A930-A7E0C1CEB11D}" destId="{22F6B6EC-BC7B-4E99-B1BB-6CA2174809F5}" srcOrd="4" destOrd="0" parTransId="{9ECD628C-0B1D-418E-A88F-D84280A55E42}" sibTransId="{5AB91547-FD00-4638-A817-26C241948F17}"/>
    <dgm:cxn modelId="{1FC93355-B813-4516-AB15-1395970ACCBB}" srcId="{0236F1B2-6C19-4EB1-A930-A7E0C1CEB11D}" destId="{CC07406B-5E65-4F8F-8499-0898AAD297FF}" srcOrd="7" destOrd="0" parTransId="{E95A3FAA-6D9A-44F0-8148-EBEBEC43AFA6}" sibTransId="{4FB842ED-F36B-49F9-A707-63FD69377F75}"/>
    <dgm:cxn modelId="{2BAE9FE0-D0E7-452D-A5F9-8EEB7939C7B8}" type="presOf" srcId="{94A6D8C5-7754-449C-8F6D-9F313D38F316}" destId="{392A6147-308F-4CF2-A8E8-6EB552859919}" srcOrd="1" destOrd="0" presId="urn:microsoft.com/office/officeart/2005/8/layout/process5"/>
    <dgm:cxn modelId="{D59F2DFF-E5F7-4873-9D28-45DF81E91B7A}" type="presOf" srcId="{60851CCA-3A6F-4351-A3CF-6CA4F6C99482}" destId="{2A4C0FE0-DE8F-4BEA-888C-270238F96281}" srcOrd="1" destOrd="0" presId="urn:microsoft.com/office/officeart/2005/8/layout/process5"/>
    <dgm:cxn modelId="{5A97787D-436A-4572-BCB2-DA8BB11C58E8}" srcId="{0236F1B2-6C19-4EB1-A930-A7E0C1CEB11D}" destId="{47BE7E73-6A8F-461C-A452-B7A82D84ECAE}" srcOrd="6" destOrd="0" parTransId="{F4D08CD5-B0D3-406F-B9A4-E1004AF0E710}" sibTransId="{4F85EFE8-6CF1-4814-B49E-61E83651FE88}"/>
    <dgm:cxn modelId="{019D9308-AC91-4634-838A-D290589EC69F}" type="presOf" srcId="{6B5A1994-7297-4FA0-8B72-7C724EEBF876}" destId="{E6C5D2E9-6C5F-47E2-83AD-E157BE655FDA}" srcOrd="0" destOrd="0" presId="urn:microsoft.com/office/officeart/2005/8/layout/process5"/>
    <dgm:cxn modelId="{7764970E-E4D5-4FB3-AD4B-BB4EC49BD5DB}" srcId="{0236F1B2-6C19-4EB1-A930-A7E0C1CEB11D}" destId="{53029793-9551-4EE2-967E-3421F63AF2B1}" srcOrd="3" destOrd="0" parTransId="{1AA4E3EF-B41D-4211-993A-0FAF08AC63DD}" sibTransId="{94A6D8C5-7754-449C-8F6D-9F313D38F316}"/>
    <dgm:cxn modelId="{9E011EFC-3D4D-44A6-83A6-B66BA62DE631}" type="presParOf" srcId="{D5A7F6EF-A819-4B51-A702-559C9CAE95ED}" destId="{6D02D76D-4021-4A1D-8B74-8B5DA9BC765A}" srcOrd="0" destOrd="0" presId="urn:microsoft.com/office/officeart/2005/8/layout/process5"/>
    <dgm:cxn modelId="{679DCBEA-97AA-4890-99CA-3FD980BB866D}" type="presParOf" srcId="{D5A7F6EF-A819-4B51-A702-559C9CAE95ED}" destId="{E7C5D41F-D34F-49C3-A2D0-0F72DCD9CE2A}" srcOrd="1" destOrd="0" presId="urn:microsoft.com/office/officeart/2005/8/layout/process5"/>
    <dgm:cxn modelId="{3692EBE5-D7BA-4212-8864-51B976FBB847}" type="presParOf" srcId="{E7C5D41F-D34F-49C3-A2D0-0F72DCD9CE2A}" destId="{AF3D4E80-7EC3-4500-844D-28E833E06514}" srcOrd="0" destOrd="0" presId="urn:microsoft.com/office/officeart/2005/8/layout/process5"/>
    <dgm:cxn modelId="{41A0A76F-E9AE-463C-88FD-F43652C90BC5}" type="presParOf" srcId="{D5A7F6EF-A819-4B51-A702-559C9CAE95ED}" destId="{E6C5D2E9-6C5F-47E2-83AD-E157BE655FDA}" srcOrd="2" destOrd="0" presId="urn:microsoft.com/office/officeart/2005/8/layout/process5"/>
    <dgm:cxn modelId="{00C742C9-41EE-4EB3-8911-B1D23D402317}" type="presParOf" srcId="{D5A7F6EF-A819-4B51-A702-559C9CAE95ED}" destId="{09963924-8B94-4C0A-86C6-FD4C0B5F4450}" srcOrd="3" destOrd="0" presId="urn:microsoft.com/office/officeart/2005/8/layout/process5"/>
    <dgm:cxn modelId="{E60F7870-FD6D-4838-A7C8-F9DC2D84552D}" type="presParOf" srcId="{09963924-8B94-4C0A-86C6-FD4C0B5F4450}" destId="{2A4C0FE0-DE8F-4BEA-888C-270238F96281}" srcOrd="0" destOrd="0" presId="urn:microsoft.com/office/officeart/2005/8/layout/process5"/>
    <dgm:cxn modelId="{FDB907D6-6D9C-4F3C-81D2-916220B87AF3}" type="presParOf" srcId="{D5A7F6EF-A819-4B51-A702-559C9CAE95ED}" destId="{AD193BB3-66EC-4630-BF0D-20815C38FFB7}" srcOrd="4" destOrd="0" presId="urn:microsoft.com/office/officeart/2005/8/layout/process5"/>
    <dgm:cxn modelId="{96CDF2FD-CB27-46E4-BE4E-3D947B02CE86}" type="presParOf" srcId="{D5A7F6EF-A819-4B51-A702-559C9CAE95ED}" destId="{435F5E45-FAF4-4AEB-AC18-49C4E3CCED63}" srcOrd="5" destOrd="0" presId="urn:microsoft.com/office/officeart/2005/8/layout/process5"/>
    <dgm:cxn modelId="{CA1F9D72-1A69-4C26-901F-974E0A0B7DD7}" type="presParOf" srcId="{435F5E45-FAF4-4AEB-AC18-49C4E3CCED63}" destId="{6F751188-A5C3-497B-8292-6061676C4409}" srcOrd="0" destOrd="0" presId="urn:microsoft.com/office/officeart/2005/8/layout/process5"/>
    <dgm:cxn modelId="{AD5D2BA4-5928-4BBA-9919-12386CDFD508}" type="presParOf" srcId="{D5A7F6EF-A819-4B51-A702-559C9CAE95ED}" destId="{0542B9C8-5E89-46C1-96B6-87159B003022}" srcOrd="6" destOrd="0" presId="urn:microsoft.com/office/officeart/2005/8/layout/process5"/>
    <dgm:cxn modelId="{F2FEC0B3-FC0D-4B8D-8BE7-AB9100D114EF}" type="presParOf" srcId="{D5A7F6EF-A819-4B51-A702-559C9CAE95ED}" destId="{898E56A1-4E57-4751-8108-C0F771835BB1}" srcOrd="7" destOrd="0" presId="urn:microsoft.com/office/officeart/2005/8/layout/process5"/>
    <dgm:cxn modelId="{D7A18074-310A-41A9-AA22-7A49C5655CB3}" type="presParOf" srcId="{898E56A1-4E57-4751-8108-C0F771835BB1}" destId="{392A6147-308F-4CF2-A8E8-6EB552859919}" srcOrd="0" destOrd="0" presId="urn:microsoft.com/office/officeart/2005/8/layout/process5"/>
    <dgm:cxn modelId="{689737EB-3A42-43FB-B315-0D33C1DAFF80}" type="presParOf" srcId="{D5A7F6EF-A819-4B51-A702-559C9CAE95ED}" destId="{2B5AC7AF-E543-4BA5-924B-1EE3F932819C}" srcOrd="8" destOrd="0" presId="urn:microsoft.com/office/officeart/2005/8/layout/process5"/>
    <dgm:cxn modelId="{8AE09DD9-5016-47DC-858A-9A0B084F2FC3}" type="presParOf" srcId="{D5A7F6EF-A819-4B51-A702-559C9CAE95ED}" destId="{2F63227D-D06D-4AE5-93EB-552F58B3C1DF}" srcOrd="9" destOrd="0" presId="urn:microsoft.com/office/officeart/2005/8/layout/process5"/>
    <dgm:cxn modelId="{8BE93EB6-45DC-4C95-A4CD-364ACD5AE88C}" type="presParOf" srcId="{2F63227D-D06D-4AE5-93EB-552F58B3C1DF}" destId="{AA953E43-9B49-4A36-93E3-168A83D3D0C4}" srcOrd="0" destOrd="0" presId="urn:microsoft.com/office/officeart/2005/8/layout/process5"/>
    <dgm:cxn modelId="{0721C49D-A3A7-4A27-880A-3094DFC3ABD0}" type="presParOf" srcId="{D5A7F6EF-A819-4B51-A702-559C9CAE95ED}" destId="{1619B030-B8DF-4BC1-86EC-BC34F48EDEA6}" srcOrd="10" destOrd="0" presId="urn:microsoft.com/office/officeart/2005/8/layout/process5"/>
    <dgm:cxn modelId="{9484D204-0220-4C5D-B449-988EF43C2DE4}" type="presParOf" srcId="{D5A7F6EF-A819-4B51-A702-559C9CAE95ED}" destId="{3D200FB3-B6DD-4181-B089-CEEA71214DF9}" srcOrd="11" destOrd="0" presId="urn:microsoft.com/office/officeart/2005/8/layout/process5"/>
    <dgm:cxn modelId="{17DC71E1-F37F-479F-8850-BA84007B8386}" type="presParOf" srcId="{3D200FB3-B6DD-4181-B089-CEEA71214DF9}" destId="{B52F6F4A-685A-49AB-A79B-5ED561CFDEAE}" srcOrd="0" destOrd="0" presId="urn:microsoft.com/office/officeart/2005/8/layout/process5"/>
    <dgm:cxn modelId="{898D6470-E510-4304-AFE0-6BA74A2F73DB}" type="presParOf" srcId="{D5A7F6EF-A819-4B51-A702-559C9CAE95ED}" destId="{EBC2C007-2BBC-4CAA-9C19-E5A019B8932C}" srcOrd="12" destOrd="0" presId="urn:microsoft.com/office/officeart/2005/8/layout/process5"/>
    <dgm:cxn modelId="{1DB39FA4-CC35-4FFC-B262-A6D0C399E64F}" type="presParOf" srcId="{D5A7F6EF-A819-4B51-A702-559C9CAE95ED}" destId="{C81E144E-4A09-478E-BBB0-F50CF24B7E4B}" srcOrd="13" destOrd="0" presId="urn:microsoft.com/office/officeart/2005/8/layout/process5"/>
    <dgm:cxn modelId="{6A659487-4BCA-4231-9837-E397E8A6DCA4}" type="presParOf" srcId="{C81E144E-4A09-478E-BBB0-F50CF24B7E4B}" destId="{14E728D9-54A6-4F8A-AF7D-0C0FBA45B9FD}" srcOrd="0" destOrd="0" presId="urn:microsoft.com/office/officeart/2005/8/layout/process5"/>
    <dgm:cxn modelId="{9079367D-7406-4F2C-9491-5660C48FF8E6}" type="presParOf" srcId="{D5A7F6EF-A819-4B51-A702-559C9CAE95ED}" destId="{47B7CD52-7D8F-473B-BBDC-9896B924FC96}" srcOrd="14" destOrd="0" presId="urn:microsoft.com/office/officeart/2005/8/layout/process5"/>
    <dgm:cxn modelId="{09CF7643-3795-4717-B5E9-8545F8619D2F}" type="presParOf" srcId="{D5A7F6EF-A819-4B51-A702-559C9CAE95ED}" destId="{58C023B6-7D35-4442-A4D9-B6FDDCA908D3}" srcOrd="15" destOrd="0" presId="urn:microsoft.com/office/officeart/2005/8/layout/process5"/>
    <dgm:cxn modelId="{F4FE7310-C97E-4D52-9499-BC7ED15C7537}" type="presParOf" srcId="{58C023B6-7D35-4442-A4D9-B6FDDCA908D3}" destId="{093ABD93-C755-40E7-8A50-19115B51AFFE}" srcOrd="0" destOrd="0" presId="urn:microsoft.com/office/officeart/2005/8/layout/process5"/>
    <dgm:cxn modelId="{575AFB1E-057D-4C34-804B-2B3860BC4D62}" type="presParOf" srcId="{D5A7F6EF-A819-4B51-A702-559C9CAE95ED}" destId="{70D52C72-23DD-4247-832F-AACE36CA5D01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679C9A-656A-482E-A812-5C13570049F7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AF1A676-4540-4E60-B49B-8388CC399597}">
      <dgm:prSet phldrT="[Tex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s-CO" b="1" dirty="0" smtClean="0"/>
            <a:t>Publico</a:t>
          </a:r>
          <a:endParaRPr lang="es-CO" b="1" dirty="0"/>
        </a:p>
      </dgm:t>
    </dgm:pt>
    <dgm:pt modelId="{3EFB086D-504F-46FB-8123-2D9C4D0D11BE}" type="parTrans" cxnId="{C8C6602B-0512-43D9-857D-E76F57E4F369}">
      <dgm:prSet/>
      <dgm:spPr/>
      <dgm:t>
        <a:bodyPr/>
        <a:lstStyle/>
        <a:p>
          <a:endParaRPr lang="es-CO"/>
        </a:p>
      </dgm:t>
    </dgm:pt>
    <dgm:pt modelId="{B62EEF5E-B53E-43EC-870C-CCBEEB5C0964}" type="sibTrans" cxnId="{C8C6602B-0512-43D9-857D-E76F57E4F369}">
      <dgm:prSet/>
      <dgm:spPr/>
      <dgm:t>
        <a:bodyPr/>
        <a:lstStyle/>
        <a:p>
          <a:endParaRPr lang="es-CO"/>
        </a:p>
      </dgm:t>
    </dgm:pt>
    <dgm:pt modelId="{2350B65C-B5FB-48E6-8ACE-DE7C62B83D20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Expertos</a:t>
          </a:r>
          <a:endParaRPr lang="es-CO" b="1" dirty="0"/>
        </a:p>
      </dgm:t>
    </dgm:pt>
    <dgm:pt modelId="{2873135C-BE20-4979-987D-DD343D28D3E4}" type="parTrans" cxnId="{024E376A-E5FD-4489-A2B7-C2107BAFE7C4}">
      <dgm:prSet/>
      <dgm:spPr/>
      <dgm:t>
        <a:bodyPr/>
        <a:lstStyle/>
        <a:p>
          <a:endParaRPr lang="es-CO"/>
        </a:p>
      </dgm:t>
    </dgm:pt>
    <dgm:pt modelId="{F205C892-C122-494B-A8BD-14CA36E4B7AE}" type="sibTrans" cxnId="{024E376A-E5FD-4489-A2B7-C2107BAFE7C4}">
      <dgm:prSet/>
      <dgm:spPr/>
      <dgm:t>
        <a:bodyPr/>
        <a:lstStyle/>
        <a:p>
          <a:endParaRPr lang="es-CO"/>
        </a:p>
      </dgm:t>
    </dgm:pt>
    <dgm:pt modelId="{2D9CA584-0449-4A24-9663-12A9CBE28F65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s-CO" b="1" dirty="0" smtClean="0"/>
            <a:t>CTCP</a:t>
          </a:r>
          <a:endParaRPr lang="es-CO" b="1" dirty="0"/>
        </a:p>
      </dgm:t>
    </dgm:pt>
    <dgm:pt modelId="{812268AF-5E09-4383-B383-E5ADBC1AA314}" type="parTrans" cxnId="{C39D2E24-0490-4091-B39E-F3CAD2902475}">
      <dgm:prSet/>
      <dgm:spPr/>
      <dgm:t>
        <a:bodyPr/>
        <a:lstStyle/>
        <a:p>
          <a:endParaRPr lang="es-CO"/>
        </a:p>
      </dgm:t>
    </dgm:pt>
    <dgm:pt modelId="{47D2FCAB-C15D-4B48-9E47-E27C24B78180}" type="sibTrans" cxnId="{C39D2E24-0490-4091-B39E-F3CAD2902475}">
      <dgm:prSet/>
      <dgm:spPr/>
      <dgm:t>
        <a:bodyPr/>
        <a:lstStyle/>
        <a:p>
          <a:endParaRPr lang="es-CO"/>
        </a:p>
      </dgm:t>
    </dgm:pt>
    <dgm:pt modelId="{496BA990-9ED2-4123-B0BA-A8D9023A861D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MCIT</a:t>
          </a:r>
          <a:endParaRPr lang="es-CO" b="1" dirty="0"/>
        </a:p>
      </dgm:t>
    </dgm:pt>
    <dgm:pt modelId="{71854C83-7578-4649-AFE5-630419D0B200}" type="parTrans" cxnId="{CF2C97E9-D4B8-4C40-BC85-E9ED735BB60A}">
      <dgm:prSet/>
      <dgm:spPr/>
      <dgm:t>
        <a:bodyPr/>
        <a:lstStyle/>
        <a:p>
          <a:endParaRPr lang="es-CO"/>
        </a:p>
      </dgm:t>
    </dgm:pt>
    <dgm:pt modelId="{FF59987C-B223-480C-B22D-8E567914EC71}" type="sibTrans" cxnId="{CF2C97E9-D4B8-4C40-BC85-E9ED735BB60A}">
      <dgm:prSet/>
      <dgm:spPr/>
      <dgm:t>
        <a:bodyPr/>
        <a:lstStyle/>
        <a:p>
          <a:endParaRPr lang="es-CO"/>
        </a:p>
      </dgm:t>
    </dgm:pt>
    <dgm:pt modelId="{3A943659-11D1-464F-9885-9BC112F7AC13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MHCP</a:t>
          </a:r>
          <a:endParaRPr lang="es-CO" b="1" dirty="0"/>
        </a:p>
      </dgm:t>
    </dgm:pt>
    <dgm:pt modelId="{5877CA1A-860D-47CD-8F3B-11E6C07375A7}" type="parTrans" cxnId="{E906E8DC-3196-4F74-8ABA-C44C8913BAAF}">
      <dgm:prSet/>
      <dgm:spPr/>
      <dgm:t>
        <a:bodyPr/>
        <a:lstStyle/>
        <a:p>
          <a:endParaRPr lang="es-CO"/>
        </a:p>
      </dgm:t>
    </dgm:pt>
    <dgm:pt modelId="{793A970C-FACB-43C0-B78B-0010561825CC}" type="sibTrans" cxnId="{E906E8DC-3196-4F74-8ABA-C44C8913BAAF}">
      <dgm:prSet/>
      <dgm:spPr/>
      <dgm:t>
        <a:bodyPr/>
        <a:lstStyle/>
        <a:p>
          <a:endParaRPr lang="es-CO"/>
        </a:p>
      </dgm:t>
    </dgm:pt>
    <dgm:pt modelId="{C9758390-376A-4C8D-A1B4-1C880653EAF1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Autoridad Tributaria</a:t>
          </a:r>
          <a:endParaRPr lang="es-CO" b="1" dirty="0"/>
        </a:p>
      </dgm:t>
    </dgm:pt>
    <dgm:pt modelId="{E7788769-8DF5-4B5B-878D-E44C2FCF676E}" type="parTrans" cxnId="{0B80B241-38F2-4F0B-85AE-7F70DD96CC56}">
      <dgm:prSet/>
      <dgm:spPr/>
      <dgm:t>
        <a:bodyPr/>
        <a:lstStyle/>
        <a:p>
          <a:endParaRPr lang="es-CO"/>
        </a:p>
      </dgm:t>
    </dgm:pt>
    <dgm:pt modelId="{C5BDB629-946C-4D17-A162-CA796536C615}" type="sibTrans" cxnId="{0B80B241-38F2-4F0B-85AE-7F70DD96CC56}">
      <dgm:prSet/>
      <dgm:spPr/>
      <dgm:t>
        <a:bodyPr/>
        <a:lstStyle/>
        <a:p>
          <a:endParaRPr lang="es-CO"/>
        </a:p>
      </dgm:t>
    </dgm:pt>
    <dgm:pt modelId="{833A2566-76B0-467F-9808-C2EEBB40BE7A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Autoridades económicas</a:t>
          </a:r>
          <a:endParaRPr lang="es-CO" b="1" dirty="0"/>
        </a:p>
      </dgm:t>
    </dgm:pt>
    <dgm:pt modelId="{E8A4981C-647B-43CB-9808-5A2FA88227D6}" type="parTrans" cxnId="{1CA0BDFD-5929-481D-833E-3B0FD9C1C55B}">
      <dgm:prSet/>
      <dgm:spPr/>
      <dgm:t>
        <a:bodyPr/>
        <a:lstStyle/>
        <a:p>
          <a:endParaRPr lang="es-CO"/>
        </a:p>
      </dgm:t>
    </dgm:pt>
    <dgm:pt modelId="{A597D825-D953-4872-A0C1-76A8E3E60042}" type="sibTrans" cxnId="{1CA0BDFD-5929-481D-833E-3B0FD9C1C55B}">
      <dgm:prSet/>
      <dgm:spPr/>
      <dgm:t>
        <a:bodyPr/>
        <a:lstStyle/>
        <a:p>
          <a:endParaRPr lang="es-CO"/>
        </a:p>
      </dgm:t>
    </dgm:pt>
    <dgm:pt modelId="{D9570630-86AF-4D63-932B-11046F2004C4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Supervisores</a:t>
          </a:r>
          <a:endParaRPr lang="es-CO" b="1" dirty="0"/>
        </a:p>
      </dgm:t>
    </dgm:pt>
    <dgm:pt modelId="{F33B8CA2-657D-42DC-AAC9-C9565D2E3BD7}" type="parTrans" cxnId="{E1889BCC-62AA-438A-85F6-E3CCA7CD7A0E}">
      <dgm:prSet/>
      <dgm:spPr/>
      <dgm:t>
        <a:bodyPr/>
        <a:lstStyle/>
        <a:p>
          <a:endParaRPr lang="es-CO"/>
        </a:p>
      </dgm:t>
    </dgm:pt>
    <dgm:pt modelId="{C3B72742-B499-42DE-9487-73C9F0D38C99}" type="sibTrans" cxnId="{E1889BCC-62AA-438A-85F6-E3CCA7CD7A0E}">
      <dgm:prSet/>
      <dgm:spPr/>
      <dgm:t>
        <a:bodyPr/>
        <a:lstStyle/>
        <a:p>
          <a:endParaRPr lang="es-CO"/>
        </a:p>
      </dgm:t>
    </dgm:pt>
    <dgm:pt modelId="{B7E533F9-3995-4E9A-8852-CC37B846B754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s-CO" b="1" dirty="0" smtClean="0"/>
            <a:t>Comités Técnicos</a:t>
          </a:r>
          <a:endParaRPr lang="es-CO" b="1" dirty="0"/>
        </a:p>
      </dgm:t>
    </dgm:pt>
    <dgm:pt modelId="{309ED9B9-7E8D-4B90-8325-72BABAD42BC4}" type="parTrans" cxnId="{DD34F813-2B12-4540-981A-393401761071}">
      <dgm:prSet/>
      <dgm:spPr/>
      <dgm:t>
        <a:bodyPr/>
        <a:lstStyle/>
        <a:p>
          <a:endParaRPr lang="es-CO"/>
        </a:p>
      </dgm:t>
    </dgm:pt>
    <dgm:pt modelId="{5F7B30AA-EF95-43E8-97C0-8E4E17A5B709}" type="sibTrans" cxnId="{DD34F813-2B12-4540-981A-393401761071}">
      <dgm:prSet/>
      <dgm:spPr/>
      <dgm:t>
        <a:bodyPr/>
        <a:lstStyle/>
        <a:p>
          <a:endParaRPr lang="es-CO"/>
        </a:p>
      </dgm:t>
    </dgm:pt>
    <dgm:pt modelId="{A9DD43EC-7D6C-4EDF-8A32-505D6436BD42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MEN, MCIT, MHCP, CTCP, ACADEMIA CONTABLE</a:t>
          </a:r>
          <a:endParaRPr lang="es-CO" b="1" dirty="0"/>
        </a:p>
      </dgm:t>
    </dgm:pt>
    <dgm:pt modelId="{8A3BE35E-5887-4CCF-B925-74A2AADBB17C}" type="parTrans" cxnId="{E3FBD200-4627-412D-86ED-A4E3D37F8684}">
      <dgm:prSet/>
      <dgm:spPr/>
      <dgm:t>
        <a:bodyPr/>
        <a:lstStyle/>
        <a:p>
          <a:endParaRPr lang="es-CO"/>
        </a:p>
      </dgm:t>
    </dgm:pt>
    <dgm:pt modelId="{09E547A0-E5A0-441A-B1CC-97F75E9E1F0B}" type="sibTrans" cxnId="{E3FBD200-4627-412D-86ED-A4E3D37F8684}">
      <dgm:prSet/>
      <dgm:spPr/>
      <dgm:t>
        <a:bodyPr/>
        <a:lstStyle/>
        <a:p>
          <a:endParaRPr lang="es-CO"/>
        </a:p>
      </dgm:t>
    </dgm:pt>
    <dgm:pt modelId="{44902E2E-77B9-487B-A0E2-0F250E5F5EA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OBLIGADOS</a:t>
          </a:r>
          <a:endParaRPr lang="es-CO" b="1" dirty="0"/>
        </a:p>
      </dgm:t>
    </dgm:pt>
    <dgm:pt modelId="{919FFAAE-F341-4309-ABAC-AE3CC0D0EAA2}" type="parTrans" cxnId="{A45F5D9B-68E8-4FB3-9500-413BB0B1967B}">
      <dgm:prSet/>
      <dgm:spPr/>
      <dgm:t>
        <a:bodyPr/>
        <a:lstStyle/>
        <a:p>
          <a:endParaRPr lang="es-CO"/>
        </a:p>
      </dgm:t>
    </dgm:pt>
    <dgm:pt modelId="{1B465E32-BFC0-4539-B586-7F0B0FB8567C}" type="sibTrans" cxnId="{A45F5D9B-68E8-4FB3-9500-413BB0B1967B}">
      <dgm:prSet/>
      <dgm:spPr/>
      <dgm:t>
        <a:bodyPr/>
        <a:lstStyle/>
        <a:p>
          <a:endParaRPr lang="es-CO"/>
        </a:p>
      </dgm:t>
    </dgm:pt>
    <dgm:pt modelId="{577AA820-7A9B-4074-9061-7ACB1108B0CA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JCC</a:t>
          </a:r>
          <a:endParaRPr lang="es-CO" b="1" dirty="0"/>
        </a:p>
      </dgm:t>
    </dgm:pt>
    <dgm:pt modelId="{516A7939-9FED-4758-9931-700ACEE0DC00}" type="parTrans" cxnId="{63E45407-CAA8-4CBF-AAAC-DB87B6B7087D}">
      <dgm:prSet/>
      <dgm:spPr/>
      <dgm:t>
        <a:bodyPr/>
        <a:lstStyle/>
        <a:p>
          <a:endParaRPr lang="es-CO"/>
        </a:p>
      </dgm:t>
    </dgm:pt>
    <dgm:pt modelId="{C94000E3-0033-4912-9E2F-E6BA089866FB}" type="sibTrans" cxnId="{63E45407-CAA8-4CBF-AAAC-DB87B6B7087D}">
      <dgm:prSet/>
      <dgm:spPr/>
      <dgm:t>
        <a:bodyPr/>
        <a:lstStyle/>
        <a:p>
          <a:endParaRPr lang="es-CO"/>
        </a:p>
      </dgm:t>
    </dgm:pt>
    <dgm:pt modelId="{FBE63535-D309-403F-88A7-E15CB178884F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SUPERVISORES</a:t>
          </a:r>
          <a:endParaRPr lang="es-CO" b="1" dirty="0"/>
        </a:p>
      </dgm:t>
    </dgm:pt>
    <dgm:pt modelId="{3AA7181E-7000-4C03-9367-797F80F19D45}" type="parTrans" cxnId="{9D848A02-B1AD-4885-A675-7C88B1F2CE28}">
      <dgm:prSet/>
      <dgm:spPr/>
      <dgm:t>
        <a:bodyPr/>
        <a:lstStyle/>
        <a:p>
          <a:endParaRPr lang="es-CO"/>
        </a:p>
      </dgm:t>
    </dgm:pt>
    <dgm:pt modelId="{1AE6816E-B612-418B-8165-347D0A1B4DFD}" type="sibTrans" cxnId="{9D848A02-B1AD-4885-A675-7C88B1F2CE28}">
      <dgm:prSet/>
      <dgm:spPr/>
      <dgm:t>
        <a:bodyPr/>
        <a:lstStyle/>
        <a:p>
          <a:endParaRPr lang="es-CO"/>
        </a:p>
      </dgm:t>
    </dgm:pt>
    <dgm:pt modelId="{2794D3E6-11C4-4E0B-A992-6B114E5E171A}">
      <dgm:prSet phldrT="[Tex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CO" b="1" dirty="0" smtClean="0"/>
            <a:t>PRESIDENTE DE LA REPUBLICA</a:t>
          </a:r>
          <a:endParaRPr lang="es-CO" b="1" dirty="0"/>
        </a:p>
      </dgm:t>
    </dgm:pt>
    <dgm:pt modelId="{5927E486-165E-45B4-92A7-B4E97490E043}" type="parTrans" cxnId="{D4ADE144-936D-4A53-B757-CB4DBA356706}">
      <dgm:prSet/>
      <dgm:spPr/>
      <dgm:t>
        <a:bodyPr/>
        <a:lstStyle/>
        <a:p>
          <a:endParaRPr lang="es-CO"/>
        </a:p>
      </dgm:t>
    </dgm:pt>
    <dgm:pt modelId="{8A8F38AE-19B3-408B-BC45-C2A673A77787}" type="sibTrans" cxnId="{D4ADE144-936D-4A53-B757-CB4DBA356706}">
      <dgm:prSet/>
      <dgm:spPr/>
      <dgm:t>
        <a:bodyPr/>
        <a:lstStyle/>
        <a:p>
          <a:endParaRPr lang="es-CO"/>
        </a:p>
      </dgm:t>
    </dgm:pt>
    <dgm:pt modelId="{EADE1F84-29B1-4D78-BDFB-73EE61406ECA}" type="pres">
      <dgm:prSet presAssocID="{92679C9A-656A-482E-A812-5C13570049F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7A759A84-0412-4894-8EC9-E7C2A84FD67E}" type="pres">
      <dgm:prSet presAssocID="{2794D3E6-11C4-4E0B-A992-6B114E5E171A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31C8B32-5950-4BA7-98F8-2924D8AE7B24}" type="pres">
      <dgm:prSet presAssocID="{8A8F38AE-19B3-408B-BC45-C2A673A77787}" presName="sibTrans" presStyleLbl="sibTrans2D1" presStyleIdx="0" presStyleCnt="13"/>
      <dgm:spPr/>
      <dgm:t>
        <a:bodyPr/>
        <a:lstStyle/>
        <a:p>
          <a:endParaRPr lang="es-CO"/>
        </a:p>
      </dgm:t>
    </dgm:pt>
    <dgm:pt modelId="{D21EB2D4-A28E-4CBF-A842-96EC85A9B2CC}" type="pres">
      <dgm:prSet presAssocID="{8A8F38AE-19B3-408B-BC45-C2A673A77787}" presName="connectorText" presStyleLbl="sibTrans2D1" presStyleIdx="0" presStyleCnt="13"/>
      <dgm:spPr/>
      <dgm:t>
        <a:bodyPr/>
        <a:lstStyle/>
        <a:p>
          <a:endParaRPr lang="es-CO"/>
        </a:p>
      </dgm:t>
    </dgm:pt>
    <dgm:pt modelId="{067F4677-9448-4863-B84A-D7A7EDE70F05}" type="pres">
      <dgm:prSet presAssocID="{DAF1A676-4540-4E60-B49B-8388CC399597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8FE27D3-F309-4F0D-B43B-20C5E5E52009}" type="pres">
      <dgm:prSet presAssocID="{B62EEF5E-B53E-43EC-870C-CCBEEB5C0964}" presName="sibTrans" presStyleLbl="sibTrans2D1" presStyleIdx="1" presStyleCnt="13"/>
      <dgm:spPr/>
      <dgm:t>
        <a:bodyPr/>
        <a:lstStyle/>
        <a:p>
          <a:endParaRPr lang="es-CO"/>
        </a:p>
      </dgm:t>
    </dgm:pt>
    <dgm:pt modelId="{681699E3-849E-4E06-ACB0-60C3B3E235F3}" type="pres">
      <dgm:prSet presAssocID="{B62EEF5E-B53E-43EC-870C-CCBEEB5C0964}" presName="connectorText" presStyleLbl="sibTrans2D1" presStyleIdx="1" presStyleCnt="13"/>
      <dgm:spPr/>
      <dgm:t>
        <a:bodyPr/>
        <a:lstStyle/>
        <a:p>
          <a:endParaRPr lang="es-CO"/>
        </a:p>
      </dgm:t>
    </dgm:pt>
    <dgm:pt modelId="{395B8F8F-19FD-4D32-BD49-CC52D3F10638}" type="pres">
      <dgm:prSet presAssocID="{C9758390-376A-4C8D-A1B4-1C880653EAF1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0F7E092-AD0A-4537-964B-99CE152D0BFF}" type="pres">
      <dgm:prSet presAssocID="{C5BDB629-946C-4D17-A162-CA796536C615}" presName="sibTrans" presStyleLbl="sibTrans2D1" presStyleIdx="2" presStyleCnt="13"/>
      <dgm:spPr/>
      <dgm:t>
        <a:bodyPr/>
        <a:lstStyle/>
        <a:p>
          <a:endParaRPr lang="es-CO"/>
        </a:p>
      </dgm:t>
    </dgm:pt>
    <dgm:pt modelId="{2BA0F818-30F3-4021-9F5C-E754535D0ECC}" type="pres">
      <dgm:prSet presAssocID="{C5BDB629-946C-4D17-A162-CA796536C615}" presName="connectorText" presStyleLbl="sibTrans2D1" presStyleIdx="2" presStyleCnt="13"/>
      <dgm:spPr/>
      <dgm:t>
        <a:bodyPr/>
        <a:lstStyle/>
        <a:p>
          <a:endParaRPr lang="es-CO"/>
        </a:p>
      </dgm:t>
    </dgm:pt>
    <dgm:pt modelId="{DDEF8DEC-B486-4FDA-AA65-8608F0B5D30C}" type="pres">
      <dgm:prSet presAssocID="{833A2566-76B0-467F-9808-C2EEBB40BE7A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ADC5744-1AFC-4502-822B-7E4C0DFFD4B7}" type="pres">
      <dgm:prSet presAssocID="{A597D825-D953-4872-A0C1-76A8E3E60042}" presName="sibTrans" presStyleLbl="sibTrans2D1" presStyleIdx="3" presStyleCnt="13"/>
      <dgm:spPr/>
      <dgm:t>
        <a:bodyPr/>
        <a:lstStyle/>
        <a:p>
          <a:endParaRPr lang="es-CO"/>
        </a:p>
      </dgm:t>
    </dgm:pt>
    <dgm:pt modelId="{2FBB2BBF-4921-4BCC-B3E4-E988B0626C2E}" type="pres">
      <dgm:prSet presAssocID="{A597D825-D953-4872-A0C1-76A8E3E60042}" presName="connectorText" presStyleLbl="sibTrans2D1" presStyleIdx="3" presStyleCnt="13"/>
      <dgm:spPr/>
      <dgm:t>
        <a:bodyPr/>
        <a:lstStyle/>
        <a:p>
          <a:endParaRPr lang="es-CO"/>
        </a:p>
      </dgm:t>
    </dgm:pt>
    <dgm:pt modelId="{649F373E-62D3-4BD2-9101-D9FE016B0EE0}" type="pres">
      <dgm:prSet presAssocID="{D9570630-86AF-4D63-932B-11046F2004C4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D053BEA-2C1F-42E3-9FB2-7025ED1B2544}" type="pres">
      <dgm:prSet presAssocID="{C3B72742-B499-42DE-9487-73C9F0D38C99}" presName="sibTrans" presStyleLbl="sibTrans2D1" presStyleIdx="4" presStyleCnt="13"/>
      <dgm:spPr/>
      <dgm:t>
        <a:bodyPr/>
        <a:lstStyle/>
        <a:p>
          <a:endParaRPr lang="es-CO"/>
        </a:p>
      </dgm:t>
    </dgm:pt>
    <dgm:pt modelId="{E2636180-164D-44C4-AFF4-863D162C0DBB}" type="pres">
      <dgm:prSet presAssocID="{C3B72742-B499-42DE-9487-73C9F0D38C99}" presName="connectorText" presStyleLbl="sibTrans2D1" presStyleIdx="4" presStyleCnt="13"/>
      <dgm:spPr/>
      <dgm:t>
        <a:bodyPr/>
        <a:lstStyle/>
        <a:p>
          <a:endParaRPr lang="es-CO"/>
        </a:p>
      </dgm:t>
    </dgm:pt>
    <dgm:pt modelId="{9E3C222A-4C62-45B4-B0B5-CCD43BC5A388}" type="pres">
      <dgm:prSet presAssocID="{2350B65C-B5FB-48E6-8ACE-DE7C62B83D20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28111A3-3137-4BDD-9E72-D5DC4E519F86}" type="pres">
      <dgm:prSet presAssocID="{F205C892-C122-494B-A8BD-14CA36E4B7AE}" presName="sibTrans" presStyleLbl="sibTrans2D1" presStyleIdx="5" presStyleCnt="13"/>
      <dgm:spPr/>
      <dgm:t>
        <a:bodyPr/>
        <a:lstStyle/>
        <a:p>
          <a:endParaRPr lang="es-CO"/>
        </a:p>
      </dgm:t>
    </dgm:pt>
    <dgm:pt modelId="{A56B0ECF-CCE3-4823-93C4-77F171B611B7}" type="pres">
      <dgm:prSet presAssocID="{F205C892-C122-494B-A8BD-14CA36E4B7AE}" presName="connectorText" presStyleLbl="sibTrans2D1" presStyleIdx="5" presStyleCnt="13"/>
      <dgm:spPr/>
      <dgm:t>
        <a:bodyPr/>
        <a:lstStyle/>
        <a:p>
          <a:endParaRPr lang="es-CO"/>
        </a:p>
      </dgm:t>
    </dgm:pt>
    <dgm:pt modelId="{912F717F-BF21-46BF-9A94-FD7EB684B8F9}" type="pres">
      <dgm:prSet presAssocID="{B7E533F9-3995-4E9A-8852-CC37B846B754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BE2C2EE-1D1A-427E-941F-248F6FE0E7C2}" type="pres">
      <dgm:prSet presAssocID="{5F7B30AA-EF95-43E8-97C0-8E4E17A5B709}" presName="sibTrans" presStyleLbl="sibTrans2D1" presStyleIdx="6" presStyleCnt="13"/>
      <dgm:spPr/>
      <dgm:t>
        <a:bodyPr/>
        <a:lstStyle/>
        <a:p>
          <a:endParaRPr lang="es-CO"/>
        </a:p>
      </dgm:t>
    </dgm:pt>
    <dgm:pt modelId="{9074A663-AE9E-44B6-85FC-0AA32FFD910D}" type="pres">
      <dgm:prSet presAssocID="{5F7B30AA-EF95-43E8-97C0-8E4E17A5B709}" presName="connectorText" presStyleLbl="sibTrans2D1" presStyleIdx="6" presStyleCnt="13"/>
      <dgm:spPr/>
      <dgm:t>
        <a:bodyPr/>
        <a:lstStyle/>
        <a:p>
          <a:endParaRPr lang="es-CO"/>
        </a:p>
      </dgm:t>
    </dgm:pt>
    <dgm:pt modelId="{A7DBBEA4-ACB4-49F5-9289-FCECD6C23581}" type="pres">
      <dgm:prSet presAssocID="{2D9CA584-0449-4A24-9663-12A9CBE28F65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4B5F225-F9E6-45B0-9A4D-C0E7484A7CF8}" type="pres">
      <dgm:prSet presAssocID="{47D2FCAB-C15D-4B48-9E47-E27C24B78180}" presName="sibTrans" presStyleLbl="sibTrans2D1" presStyleIdx="7" presStyleCnt="13"/>
      <dgm:spPr/>
      <dgm:t>
        <a:bodyPr/>
        <a:lstStyle/>
        <a:p>
          <a:endParaRPr lang="es-CO"/>
        </a:p>
      </dgm:t>
    </dgm:pt>
    <dgm:pt modelId="{02FF48EF-0386-4EE8-8930-A4D47281F38E}" type="pres">
      <dgm:prSet presAssocID="{47D2FCAB-C15D-4B48-9E47-E27C24B78180}" presName="connectorText" presStyleLbl="sibTrans2D1" presStyleIdx="7" presStyleCnt="13"/>
      <dgm:spPr/>
      <dgm:t>
        <a:bodyPr/>
        <a:lstStyle/>
        <a:p>
          <a:endParaRPr lang="es-CO"/>
        </a:p>
      </dgm:t>
    </dgm:pt>
    <dgm:pt modelId="{0938B6E6-3CB8-452A-906A-C7619573AFBC}" type="pres">
      <dgm:prSet presAssocID="{496BA990-9ED2-4123-B0BA-A8D9023A861D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49381C5-B5B6-4EFC-8756-F00AB680A673}" type="pres">
      <dgm:prSet presAssocID="{FF59987C-B223-480C-B22D-8E567914EC71}" presName="sibTrans" presStyleLbl="sibTrans2D1" presStyleIdx="8" presStyleCnt="13"/>
      <dgm:spPr/>
      <dgm:t>
        <a:bodyPr/>
        <a:lstStyle/>
        <a:p>
          <a:endParaRPr lang="es-CO"/>
        </a:p>
      </dgm:t>
    </dgm:pt>
    <dgm:pt modelId="{575AED1C-6840-4067-A52D-B56FD16DB55A}" type="pres">
      <dgm:prSet presAssocID="{FF59987C-B223-480C-B22D-8E567914EC71}" presName="connectorText" presStyleLbl="sibTrans2D1" presStyleIdx="8" presStyleCnt="13"/>
      <dgm:spPr/>
      <dgm:t>
        <a:bodyPr/>
        <a:lstStyle/>
        <a:p>
          <a:endParaRPr lang="es-CO"/>
        </a:p>
      </dgm:t>
    </dgm:pt>
    <dgm:pt modelId="{5C3119B2-BED7-4B6E-BA1A-3BD746D59174}" type="pres">
      <dgm:prSet presAssocID="{3A943659-11D1-464F-9885-9BC112F7AC13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81AD0C6-98AE-4280-BB10-B4B01901D7D7}" type="pres">
      <dgm:prSet presAssocID="{793A970C-FACB-43C0-B78B-0010561825CC}" presName="sibTrans" presStyleLbl="sibTrans2D1" presStyleIdx="9" presStyleCnt="13"/>
      <dgm:spPr/>
      <dgm:t>
        <a:bodyPr/>
        <a:lstStyle/>
        <a:p>
          <a:endParaRPr lang="es-CO"/>
        </a:p>
      </dgm:t>
    </dgm:pt>
    <dgm:pt modelId="{04F7D166-65BB-419A-8AED-03278F470434}" type="pres">
      <dgm:prSet presAssocID="{793A970C-FACB-43C0-B78B-0010561825CC}" presName="connectorText" presStyleLbl="sibTrans2D1" presStyleIdx="9" presStyleCnt="13"/>
      <dgm:spPr/>
      <dgm:t>
        <a:bodyPr/>
        <a:lstStyle/>
        <a:p>
          <a:endParaRPr lang="es-CO"/>
        </a:p>
      </dgm:t>
    </dgm:pt>
    <dgm:pt modelId="{D5511B68-5509-45D0-A074-F335EBBC7861}" type="pres">
      <dgm:prSet presAssocID="{A9DD43EC-7D6C-4EDF-8A32-505D6436BD42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7C9E53D-D8F9-43F7-8C57-5CF1E15A76A8}" type="pres">
      <dgm:prSet presAssocID="{09E547A0-E5A0-441A-B1CC-97F75E9E1F0B}" presName="sibTrans" presStyleLbl="sibTrans2D1" presStyleIdx="10" presStyleCnt="13"/>
      <dgm:spPr/>
      <dgm:t>
        <a:bodyPr/>
        <a:lstStyle/>
        <a:p>
          <a:endParaRPr lang="es-CO"/>
        </a:p>
      </dgm:t>
    </dgm:pt>
    <dgm:pt modelId="{2483E543-7A7F-4658-8691-04EB823D8D81}" type="pres">
      <dgm:prSet presAssocID="{09E547A0-E5A0-441A-B1CC-97F75E9E1F0B}" presName="connectorText" presStyleLbl="sibTrans2D1" presStyleIdx="10" presStyleCnt="13"/>
      <dgm:spPr/>
      <dgm:t>
        <a:bodyPr/>
        <a:lstStyle/>
        <a:p>
          <a:endParaRPr lang="es-CO"/>
        </a:p>
      </dgm:t>
    </dgm:pt>
    <dgm:pt modelId="{027AE3A8-7352-4980-A3B9-E1D6344E415A}" type="pres">
      <dgm:prSet presAssocID="{44902E2E-77B9-487B-A0E2-0F250E5F5EA9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18F398D-70C3-494F-9ACA-EA2B0DACF449}" type="pres">
      <dgm:prSet presAssocID="{1B465E32-BFC0-4539-B586-7F0B0FB8567C}" presName="sibTrans" presStyleLbl="sibTrans2D1" presStyleIdx="11" presStyleCnt="13"/>
      <dgm:spPr/>
      <dgm:t>
        <a:bodyPr/>
        <a:lstStyle/>
        <a:p>
          <a:endParaRPr lang="es-CO"/>
        </a:p>
      </dgm:t>
    </dgm:pt>
    <dgm:pt modelId="{208C03F2-5599-4BD4-8438-B93F60E97E16}" type="pres">
      <dgm:prSet presAssocID="{1B465E32-BFC0-4539-B586-7F0B0FB8567C}" presName="connectorText" presStyleLbl="sibTrans2D1" presStyleIdx="11" presStyleCnt="13"/>
      <dgm:spPr/>
      <dgm:t>
        <a:bodyPr/>
        <a:lstStyle/>
        <a:p>
          <a:endParaRPr lang="es-CO"/>
        </a:p>
      </dgm:t>
    </dgm:pt>
    <dgm:pt modelId="{E2E5EE87-258E-4905-A22E-50D3658629B3}" type="pres">
      <dgm:prSet presAssocID="{577AA820-7A9B-4074-9061-7ACB1108B0CA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D4F80BA-6004-4FED-B3F9-D9FF56ACA9A9}" type="pres">
      <dgm:prSet presAssocID="{C94000E3-0033-4912-9E2F-E6BA089866FB}" presName="sibTrans" presStyleLbl="sibTrans2D1" presStyleIdx="12" presStyleCnt="13"/>
      <dgm:spPr/>
      <dgm:t>
        <a:bodyPr/>
        <a:lstStyle/>
        <a:p>
          <a:endParaRPr lang="es-CO"/>
        </a:p>
      </dgm:t>
    </dgm:pt>
    <dgm:pt modelId="{E290C298-15AE-4766-9082-F8B6FC6A41E5}" type="pres">
      <dgm:prSet presAssocID="{C94000E3-0033-4912-9E2F-E6BA089866FB}" presName="connectorText" presStyleLbl="sibTrans2D1" presStyleIdx="12" presStyleCnt="13"/>
      <dgm:spPr/>
      <dgm:t>
        <a:bodyPr/>
        <a:lstStyle/>
        <a:p>
          <a:endParaRPr lang="es-CO"/>
        </a:p>
      </dgm:t>
    </dgm:pt>
    <dgm:pt modelId="{E6E53437-01EF-4FA8-8A78-18D273798F09}" type="pres">
      <dgm:prSet presAssocID="{FBE63535-D309-403F-88A7-E15CB178884F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FB2C1B9-1FB4-40A6-BE35-7A16DBDA5F47}" type="presOf" srcId="{1B465E32-BFC0-4539-B586-7F0B0FB8567C}" destId="{918F398D-70C3-494F-9ACA-EA2B0DACF449}" srcOrd="0" destOrd="0" presId="urn:microsoft.com/office/officeart/2005/8/layout/process5"/>
    <dgm:cxn modelId="{DD34F813-2B12-4540-981A-393401761071}" srcId="{92679C9A-656A-482E-A812-5C13570049F7}" destId="{B7E533F9-3995-4E9A-8852-CC37B846B754}" srcOrd="6" destOrd="0" parTransId="{309ED9B9-7E8D-4B90-8325-72BABAD42BC4}" sibTransId="{5F7B30AA-EF95-43E8-97C0-8E4E17A5B709}"/>
    <dgm:cxn modelId="{29A5E0FB-6625-4EDD-848A-7C99D2FDBB7F}" type="presOf" srcId="{A9DD43EC-7D6C-4EDF-8A32-505D6436BD42}" destId="{D5511B68-5509-45D0-A074-F335EBBC7861}" srcOrd="0" destOrd="0" presId="urn:microsoft.com/office/officeart/2005/8/layout/process5"/>
    <dgm:cxn modelId="{5F414168-FA80-42F2-8144-E5B31CF7670B}" type="presOf" srcId="{2350B65C-B5FB-48E6-8ACE-DE7C62B83D20}" destId="{9E3C222A-4C62-45B4-B0B5-CCD43BC5A388}" srcOrd="0" destOrd="0" presId="urn:microsoft.com/office/officeart/2005/8/layout/process5"/>
    <dgm:cxn modelId="{47A983ED-E5B3-4EF9-BE2D-23C19E4526C9}" type="presOf" srcId="{47D2FCAB-C15D-4B48-9E47-E27C24B78180}" destId="{02FF48EF-0386-4EE8-8930-A4D47281F38E}" srcOrd="1" destOrd="0" presId="urn:microsoft.com/office/officeart/2005/8/layout/process5"/>
    <dgm:cxn modelId="{A45F5D9B-68E8-4FB3-9500-413BB0B1967B}" srcId="{92679C9A-656A-482E-A812-5C13570049F7}" destId="{44902E2E-77B9-487B-A0E2-0F250E5F5EA9}" srcOrd="11" destOrd="0" parTransId="{919FFAAE-F341-4309-ABAC-AE3CC0D0EAA2}" sibTransId="{1B465E32-BFC0-4539-B586-7F0B0FB8567C}"/>
    <dgm:cxn modelId="{C8C6602B-0512-43D9-857D-E76F57E4F369}" srcId="{92679C9A-656A-482E-A812-5C13570049F7}" destId="{DAF1A676-4540-4E60-B49B-8388CC399597}" srcOrd="1" destOrd="0" parTransId="{3EFB086D-504F-46FB-8123-2D9C4D0D11BE}" sibTransId="{B62EEF5E-B53E-43EC-870C-CCBEEB5C0964}"/>
    <dgm:cxn modelId="{A25C546E-4D8E-4D56-95BC-7C1B5E084C91}" type="presOf" srcId="{C94000E3-0033-4912-9E2F-E6BA089866FB}" destId="{E290C298-15AE-4766-9082-F8B6FC6A41E5}" srcOrd="1" destOrd="0" presId="urn:microsoft.com/office/officeart/2005/8/layout/process5"/>
    <dgm:cxn modelId="{3F74A0F8-B2E4-4E78-8D67-424CCAAE10F9}" type="presOf" srcId="{1B465E32-BFC0-4539-B586-7F0B0FB8567C}" destId="{208C03F2-5599-4BD4-8438-B93F60E97E16}" srcOrd="1" destOrd="0" presId="urn:microsoft.com/office/officeart/2005/8/layout/process5"/>
    <dgm:cxn modelId="{1F58BDC3-D717-4D89-93D9-35A51C18C89A}" type="presOf" srcId="{C9758390-376A-4C8D-A1B4-1C880653EAF1}" destId="{395B8F8F-19FD-4D32-BD49-CC52D3F10638}" srcOrd="0" destOrd="0" presId="urn:microsoft.com/office/officeart/2005/8/layout/process5"/>
    <dgm:cxn modelId="{D4ADE144-936D-4A53-B757-CB4DBA356706}" srcId="{92679C9A-656A-482E-A812-5C13570049F7}" destId="{2794D3E6-11C4-4E0B-A992-6B114E5E171A}" srcOrd="0" destOrd="0" parTransId="{5927E486-165E-45B4-92A7-B4E97490E043}" sibTransId="{8A8F38AE-19B3-408B-BC45-C2A673A77787}"/>
    <dgm:cxn modelId="{97425D97-59E0-4107-B594-AF2D448293D3}" type="presOf" srcId="{496BA990-9ED2-4123-B0BA-A8D9023A861D}" destId="{0938B6E6-3CB8-452A-906A-C7619573AFBC}" srcOrd="0" destOrd="0" presId="urn:microsoft.com/office/officeart/2005/8/layout/process5"/>
    <dgm:cxn modelId="{E3FBD200-4627-412D-86ED-A4E3D37F8684}" srcId="{92679C9A-656A-482E-A812-5C13570049F7}" destId="{A9DD43EC-7D6C-4EDF-8A32-505D6436BD42}" srcOrd="10" destOrd="0" parTransId="{8A3BE35E-5887-4CCF-B925-74A2AADBB17C}" sibTransId="{09E547A0-E5A0-441A-B1CC-97F75E9E1F0B}"/>
    <dgm:cxn modelId="{DB6B4FC9-9064-4036-B44F-A846F1D1150C}" type="presOf" srcId="{3A943659-11D1-464F-9885-9BC112F7AC13}" destId="{5C3119B2-BED7-4B6E-BA1A-3BD746D59174}" srcOrd="0" destOrd="0" presId="urn:microsoft.com/office/officeart/2005/8/layout/process5"/>
    <dgm:cxn modelId="{19988B84-CC7E-4B6E-8B50-7D172EE6ED72}" type="presOf" srcId="{92679C9A-656A-482E-A812-5C13570049F7}" destId="{EADE1F84-29B1-4D78-BDFB-73EE61406ECA}" srcOrd="0" destOrd="0" presId="urn:microsoft.com/office/officeart/2005/8/layout/process5"/>
    <dgm:cxn modelId="{66ADD5A7-F446-4BE3-92AF-98DDD4FF3C9A}" type="presOf" srcId="{8A8F38AE-19B3-408B-BC45-C2A673A77787}" destId="{631C8B32-5950-4BA7-98F8-2924D8AE7B24}" srcOrd="0" destOrd="0" presId="urn:microsoft.com/office/officeart/2005/8/layout/process5"/>
    <dgm:cxn modelId="{6D23472F-463F-4AAA-B448-BD5313E52B18}" type="presOf" srcId="{B7E533F9-3995-4E9A-8852-CC37B846B754}" destId="{912F717F-BF21-46BF-9A94-FD7EB684B8F9}" srcOrd="0" destOrd="0" presId="urn:microsoft.com/office/officeart/2005/8/layout/process5"/>
    <dgm:cxn modelId="{6B3025F5-8DB9-4A6C-949A-17FAF62D530E}" type="presOf" srcId="{8A8F38AE-19B3-408B-BC45-C2A673A77787}" destId="{D21EB2D4-A28E-4CBF-A842-96EC85A9B2CC}" srcOrd="1" destOrd="0" presId="urn:microsoft.com/office/officeart/2005/8/layout/process5"/>
    <dgm:cxn modelId="{A5BF435E-5B3C-493D-B54F-DA6C8507EB3B}" type="presOf" srcId="{C94000E3-0033-4912-9E2F-E6BA089866FB}" destId="{7D4F80BA-6004-4FED-B3F9-D9FF56ACA9A9}" srcOrd="0" destOrd="0" presId="urn:microsoft.com/office/officeart/2005/8/layout/process5"/>
    <dgm:cxn modelId="{1CA0BDFD-5929-481D-833E-3B0FD9C1C55B}" srcId="{92679C9A-656A-482E-A812-5C13570049F7}" destId="{833A2566-76B0-467F-9808-C2EEBB40BE7A}" srcOrd="3" destOrd="0" parTransId="{E8A4981C-647B-43CB-9808-5A2FA88227D6}" sibTransId="{A597D825-D953-4872-A0C1-76A8E3E60042}"/>
    <dgm:cxn modelId="{580E54BE-56D0-4F0B-919D-CE92A908A754}" type="presOf" srcId="{C3B72742-B499-42DE-9487-73C9F0D38C99}" destId="{E2636180-164D-44C4-AFF4-863D162C0DBB}" srcOrd="1" destOrd="0" presId="urn:microsoft.com/office/officeart/2005/8/layout/process5"/>
    <dgm:cxn modelId="{C39D2E24-0490-4091-B39E-F3CAD2902475}" srcId="{92679C9A-656A-482E-A812-5C13570049F7}" destId="{2D9CA584-0449-4A24-9663-12A9CBE28F65}" srcOrd="7" destOrd="0" parTransId="{812268AF-5E09-4383-B383-E5ADBC1AA314}" sibTransId="{47D2FCAB-C15D-4B48-9E47-E27C24B78180}"/>
    <dgm:cxn modelId="{6F878055-D541-45A0-9C0B-473166199FE4}" type="presOf" srcId="{5F7B30AA-EF95-43E8-97C0-8E4E17A5B709}" destId="{DBE2C2EE-1D1A-427E-941F-248F6FE0E7C2}" srcOrd="0" destOrd="0" presId="urn:microsoft.com/office/officeart/2005/8/layout/process5"/>
    <dgm:cxn modelId="{16B4F599-87A1-4C94-91E0-0D2E8737DF01}" type="presOf" srcId="{C5BDB629-946C-4D17-A162-CA796536C615}" destId="{2BA0F818-30F3-4021-9F5C-E754535D0ECC}" srcOrd="1" destOrd="0" presId="urn:microsoft.com/office/officeart/2005/8/layout/process5"/>
    <dgm:cxn modelId="{DDF5F762-8743-478C-8932-7BA0B744D1F7}" type="presOf" srcId="{793A970C-FACB-43C0-B78B-0010561825CC}" destId="{04F7D166-65BB-419A-8AED-03278F470434}" srcOrd="1" destOrd="0" presId="urn:microsoft.com/office/officeart/2005/8/layout/process5"/>
    <dgm:cxn modelId="{024E376A-E5FD-4489-A2B7-C2107BAFE7C4}" srcId="{92679C9A-656A-482E-A812-5C13570049F7}" destId="{2350B65C-B5FB-48E6-8ACE-DE7C62B83D20}" srcOrd="5" destOrd="0" parTransId="{2873135C-BE20-4979-987D-DD343D28D3E4}" sibTransId="{F205C892-C122-494B-A8BD-14CA36E4B7AE}"/>
    <dgm:cxn modelId="{E1889BCC-62AA-438A-85F6-E3CCA7CD7A0E}" srcId="{92679C9A-656A-482E-A812-5C13570049F7}" destId="{D9570630-86AF-4D63-932B-11046F2004C4}" srcOrd="4" destOrd="0" parTransId="{F33B8CA2-657D-42DC-AAC9-C9565D2E3BD7}" sibTransId="{C3B72742-B499-42DE-9487-73C9F0D38C99}"/>
    <dgm:cxn modelId="{63E45407-CAA8-4CBF-AAAC-DB87B6B7087D}" srcId="{92679C9A-656A-482E-A812-5C13570049F7}" destId="{577AA820-7A9B-4074-9061-7ACB1108B0CA}" srcOrd="12" destOrd="0" parTransId="{516A7939-9FED-4758-9931-700ACEE0DC00}" sibTransId="{C94000E3-0033-4912-9E2F-E6BA089866FB}"/>
    <dgm:cxn modelId="{46A48F4B-3044-4B25-8A5A-1A3B3C21AFB9}" type="presOf" srcId="{A597D825-D953-4872-A0C1-76A8E3E60042}" destId="{1ADC5744-1AFC-4502-822B-7E4C0DFFD4B7}" srcOrd="0" destOrd="0" presId="urn:microsoft.com/office/officeart/2005/8/layout/process5"/>
    <dgm:cxn modelId="{34DA984F-92BD-4959-9D18-249D907B0CD6}" type="presOf" srcId="{47D2FCAB-C15D-4B48-9E47-E27C24B78180}" destId="{14B5F225-F9E6-45B0-9A4D-C0E7484A7CF8}" srcOrd="0" destOrd="0" presId="urn:microsoft.com/office/officeart/2005/8/layout/process5"/>
    <dgm:cxn modelId="{9D848A02-B1AD-4885-A675-7C88B1F2CE28}" srcId="{92679C9A-656A-482E-A812-5C13570049F7}" destId="{FBE63535-D309-403F-88A7-E15CB178884F}" srcOrd="13" destOrd="0" parTransId="{3AA7181E-7000-4C03-9367-797F80F19D45}" sibTransId="{1AE6816E-B612-418B-8165-347D0A1B4DFD}"/>
    <dgm:cxn modelId="{8E7AAE19-128D-4999-AEA8-0B2CDFF593FF}" type="presOf" srcId="{B62EEF5E-B53E-43EC-870C-CCBEEB5C0964}" destId="{681699E3-849E-4E06-ACB0-60C3B3E235F3}" srcOrd="1" destOrd="0" presId="urn:microsoft.com/office/officeart/2005/8/layout/process5"/>
    <dgm:cxn modelId="{75D3BCF8-D340-46F1-B210-D8DB7893D643}" type="presOf" srcId="{793A970C-FACB-43C0-B78B-0010561825CC}" destId="{681AD0C6-98AE-4280-BB10-B4B01901D7D7}" srcOrd="0" destOrd="0" presId="urn:microsoft.com/office/officeart/2005/8/layout/process5"/>
    <dgm:cxn modelId="{6535EA22-D535-4679-88A7-834137EC0FBD}" type="presOf" srcId="{44902E2E-77B9-487B-A0E2-0F250E5F5EA9}" destId="{027AE3A8-7352-4980-A3B9-E1D6344E415A}" srcOrd="0" destOrd="0" presId="urn:microsoft.com/office/officeart/2005/8/layout/process5"/>
    <dgm:cxn modelId="{CF2C97E9-D4B8-4C40-BC85-E9ED735BB60A}" srcId="{92679C9A-656A-482E-A812-5C13570049F7}" destId="{496BA990-9ED2-4123-B0BA-A8D9023A861D}" srcOrd="8" destOrd="0" parTransId="{71854C83-7578-4649-AFE5-630419D0B200}" sibTransId="{FF59987C-B223-480C-B22D-8E567914EC71}"/>
    <dgm:cxn modelId="{3B3B2E4F-8C7A-4677-AA03-A0E443B871F2}" type="presOf" srcId="{09E547A0-E5A0-441A-B1CC-97F75E9E1F0B}" destId="{77C9E53D-D8F9-43F7-8C57-5CF1E15A76A8}" srcOrd="0" destOrd="0" presId="urn:microsoft.com/office/officeart/2005/8/layout/process5"/>
    <dgm:cxn modelId="{D3CF7F00-9659-4703-AA33-FD1E6BE83E2C}" type="presOf" srcId="{09E547A0-E5A0-441A-B1CC-97F75E9E1F0B}" destId="{2483E543-7A7F-4658-8691-04EB823D8D81}" srcOrd="1" destOrd="0" presId="urn:microsoft.com/office/officeart/2005/8/layout/process5"/>
    <dgm:cxn modelId="{06D880B4-FE11-42B3-86C6-57BE092D72D9}" type="presOf" srcId="{5F7B30AA-EF95-43E8-97C0-8E4E17A5B709}" destId="{9074A663-AE9E-44B6-85FC-0AA32FFD910D}" srcOrd="1" destOrd="0" presId="urn:microsoft.com/office/officeart/2005/8/layout/process5"/>
    <dgm:cxn modelId="{C9A7368E-7894-4998-B35F-5135287C1F0B}" type="presOf" srcId="{FF59987C-B223-480C-B22D-8E567914EC71}" destId="{249381C5-B5B6-4EFC-8756-F00AB680A673}" srcOrd="0" destOrd="0" presId="urn:microsoft.com/office/officeart/2005/8/layout/process5"/>
    <dgm:cxn modelId="{CD8E9381-036D-4A79-AEDF-037BB72967F3}" type="presOf" srcId="{D9570630-86AF-4D63-932B-11046F2004C4}" destId="{649F373E-62D3-4BD2-9101-D9FE016B0EE0}" srcOrd="0" destOrd="0" presId="urn:microsoft.com/office/officeart/2005/8/layout/process5"/>
    <dgm:cxn modelId="{02B7DC3A-239E-4016-8171-4603D8A39AA0}" type="presOf" srcId="{F205C892-C122-494B-A8BD-14CA36E4B7AE}" destId="{628111A3-3137-4BDD-9E72-D5DC4E519F86}" srcOrd="0" destOrd="0" presId="urn:microsoft.com/office/officeart/2005/8/layout/process5"/>
    <dgm:cxn modelId="{6F6B1C6C-82DB-4C24-B041-01FBA4E10C56}" type="presOf" srcId="{DAF1A676-4540-4E60-B49B-8388CC399597}" destId="{067F4677-9448-4863-B84A-D7A7EDE70F05}" srcOrd="0" destOrd="0" presId="urn:microsoft.com/office/officeart/2005/8/layout/process5"/>
    <dgm:cxn modelId="{CAE25854-B3F6-459C-90CA-A04B65EA13DE}" type="presOf" srcId="{833A2566-76B0-467F-9808-C2EEBB40BE7A}" destId="{DDEF8DEC-B486-4FDA-AA65-8608F0B5D30C}" srcOrd="0" destOrd="0" presId="urn:microsoft.com/office/officeart/2005/8/layout/process5"/>
    <dgm:cxn modelId="{234DA0F5-1221-4A89-A680-EC2CB2BD862C}" type="presOf" srcId="{FF59987C-B223-480C-B22D-8E567914EC71}" destId="{575AED1C-6840-4067-A52D-B56FD16DB55A}" srcOrd="1" destOrd="0" presId="urn:microsoft.com/office/officeart/2005/8/layout/process5"/>
    <dgm:cxn modelId="{680FE902-CF3D-4CA5-898A-597F2C0CB040}" type="presOf" srcId="{FBE63535-D309-403F-88A7-E15CB178884F}" destId="{E6E53437-01EF-4FA8-8A78-18D273798F09}" srcOrd="0" destOrd="0" presId="urn:microsoft.com/office/officeart/2005/8/layout/process5"/>
    <dgm:cxn modelId="{EAAC71C7-2A2D-4C26-8A2C-EA322FDA2F49}" type="presOf" srcId="{2794D3E6-11C4-4E0B-A992-6B114E5E171A}" destId="{7A759A84-0412-4894-8EC9-E7C2A84FD67E}" srcOrd="0" destOrd="0" presId="urn:microsoft.com/office/officeart/2005/8/layout/process5"/>
    <dgm:cxn modelId="{878F76FA-F1B7-4273-B098-C64868380D8D}" type="presOf" srcId="{B62EEF5E-B53E-43EC-870C-CCBEEB5C0964}" destId="{28FE27D3-F309-4F0D-B43B-20C5E5E52009}" srcOrd="0" destOrd="0" presId="urn:microsoft.com/office/officeart/2005/8/layout/process5"/>
    <dgm:cxn modelId="{DE444EC1-0AC6-4B4E-A347-46B8FE3AE47E}" type="presOf" srcId="{2D9CA584-0449-4A24-9663-12A9CBE28F65}" destId="{A7DBBEA4-ACB4-49F5-9289-FCECD6C23581}" srcOrd="0" destOrd="0" presId="urn:microsoft.com/office/officeart/2005/8/layout/process5"/>
    <dgm:cxn modelId="{74269914-8637-46E1-85F4-41CEAC59EC81}" type="presOf" srcId="{C5BDB629-946C-4D17-A162-CA796536C615}" destId="{70F7E092-AD0A-4537-964B-99CE152D0BFF}" srcOrd="0" destOrd="0" presId="urn:microsoft.com/office/officeart/2005/8/layout/process5"/>
    <dgm:cxn modelId="{0B80B241-38F2-4F0B-85AE-7F70DD96CC56}" srcId="{92679C9A-656A-482E-A812-5C13570049F7}" destId="{C9758390-376A-4C8D-A1B4-1C880653EAF1}" srcOrd="2" destOrd="0" parTransId="{E7788769-8DF5-4B5B-878D-E44C2FCF676E}" sibTransId="{C5BDB629-946C-4D17-A162-CA796536C615}"/>
    <dgm:cxn modelId="{6C023465-E49D-4BC9-8241-36A12236AB78}" type="presOf" srcId="{577AA820-7A9B-4074-9061-7ACB1108B0CA}" destId="{E2E5EE87-258E-4905-A22E-50D3658629B3}" srcOrd="0" destOrd="0" presId="urn:microsoft.com/office/officeart/2005/8/layout/process5"/>
    <dgm:cxn modelId="{FEC11CDD-A036-462F-9D00-DE35ADC19941}" type="presOf" srcId="{A597D825-D953-4872-A0C1-76A8E3E60042}" destId="{2FBB2BBF-4921-4BCC-B3E4-E988B0626C2E}" srcOrd="1" destOrd="0" presId="urn:microsoft.com/office/officeart/2005/8/layout/process5"/>
    <dgm:cxn modelId="{D8EBA257-A3B6-40AB-B2E0-F125E2B4CBC8}" type="presOf" srcId="{F205C892-C122-494B-A8BD-14CA36E4B7AE}" destId="{A56B0ECF-CCE3-4823-93C4-77F171B611B7}" srcOrd="1" destOrd="0" presId="urn:microsoft.com/office/officeart/2005/8/layout/process5"/>
    <dgm:cxn modelId="{09DA710F-5214-463D-9D52-C4E6CEA2D45D}" type="presOf" srcId="{C3B72742-B499-42DE-9487-73C9F0D38C99}" destId="{CD053BEA-2C1F-42E3-9FB2-7025ED1B2544}" srcOrd="0" destOrd="0" presId="urn:microsoft.com/office/officeart/2005/8/layout/process5"/>
    <dgm:cxn modelId="{E906E8DC-3196-4F74-8ABA-C44C8913BAAF}" srcId="{92679C9A-656A-482E-A812-5C13570049F7}" destId="{3A943659-11D1-464F-9885-9BC112F7AC13}" srcOrd="9" destOrd="0" parTransId="{5877CA1A-860D-47CD-8F3B-11E6C07375A7}" sibTransId="{793A970C-FACB-43C0-B78B-0010561825CC}"/>
    <dgm:cxn modelId="{E9853E85-EA2A-418A-A5C3-5B5034AEA74F}" type="presParOf" srcId="{EADE1F84-29B1-4D78-BDFB-73EE61406ECA}" destId="{7A759A84-0412-4894-8EC9-E7C2A84FD67E}" srcOrd="0" destOrd="0" presId="urn:microsoft.com/office/officeart/2005/8/layout/process5"/>
    <dgm:cxn modelId="{9335D62B-083D-4AA5-8368-AD1105F031A7}" type="presParOf" srcId="{EADE1F84-29B1-4D78-BDFB-73EE61406ECA}" destId="{631C8B32-5950-4BA7-98F8-2924D8AE7B24}" srcOrd="1" destOrd="0" presId="urn:microsoft.com/office/officeart/2005/8/layout/process5"/>
    <dgm:cxn modelId="{181A71E4-C88B-455B-9DA7-13619A84F7F0}" type="presParOf" srcId="{631C8B32-5950-4BA7-98F8-2924D8AE7B24}" destId="{D21EB2D4-A28E-4CBF-A842-96EC85A9B2CC}" srcOrd="0" destOrd="0" presId="urn:microsoft.com/office/officeart/2005/8/layout/process5"/>
    <dgm:cxn modelId="{8183A216-2441-4E44-B301-CF6C019406DE}" type="presParOf" srcId="{EADE1F84-29B1-4D78-BDFB-73EE61406ECA}" destId="{067F4677-9448-4863-B84A-D7A7EDE70F05}" srcOrd="2" destOrd="0" presId="urn:microsoft.com/office/officeart/2005/8/layout/process5"/>
    <dgm:cxn modelId="{77A74077-DFAB-4720-A595-9E5DF278525C}" type="presParOf" srcId="{EADE1F84-29B1-4D78-BDFB-73EE61406ECA}" destId="{28FE27D3-F309-4F0D-B43B-20C5E5E52009}" srcOrd="3" destOrd="0" presId="urn:microsoft.com/office/officeart/2005/8/layout/process5"/>
    <dgm:cxn modelId="{07C6BA2C-077E-4375-93E4-FF6B765C67E2}" type="presParOf" srcId="{28FE27D3-F309-4F0D-B43B-20C5E5E52009}" destId="{681699E3-849E-4E06-ACB0-60C3B3E235F3}" srcOrd="0" destOrd="0" presId="urn:microsoft.com/office/officeart/2005/8/layout/process5"/>
    <dgm:cxn modelId="{D52FFB6C-97F0-4894-A548-02EF101BFFB4}" type="presParOf" srcId="{EADE1F84-29B1-4D78-BDFB-73EE61406ECA}" destId="{395B8F8F-19FD-4D32-BD49-CC52D3F10638}" srcOrd="4" destOrd="0" presId="urn:microsoft.com/office/officeart/2005/8/layout/process5"/>
    <dgm:cxn modelId="{EDD8CB7B-130C-482E-B8CB-FB2398067A36}" type="presParOf" srcId="{EADE1F84-29B1-4D78-BDFB-73EE61406ECA}" destId="{70F7E092-AD0A-4537-964B-99CE152D0BFF}" srcOrd="5" destOrd="0" presId="urn:microsoft.com/office/officeart/2005/8/layout/process5"/>
    <dgm:cxn modelId="{6B5229E2-AA17-4523-8427-1CA161041EE6}" type="presParOf" srcId="{70F7E092-AD0A-4537-964B-99CE152D0BFF}" destId="{2BA0F818-30F3-4021-9F5C-E754535D0ECC}" srcOrd="0" destOrd="0" presId="urn:microsoft.com/office/officeart/2005/8/layout/process5"/>
    <dgm:cxn modelId="{38E68C48-5F1A-4306-BCC5-431C2ED5361C}" type="presParOf" srcId="{EADE1F84-29B1-4D78-BDFB-73EE61406ECA}" destId="{DDEF8DEC-B486-4FDA-AA65-8608F0B5D30C}" srcOrd="6" destOrd="0" presId="urn:microsoft.com/office/officeart/2005/8/layout/process5"/>
    <dgm:cxn modelId="{2EB2A964-FEEB-4FE8-AE1D-2FCC4DD440AD}" type="presParOf" srcId="{EADE1F84-29B1-4D78-BDFB-73EE61406ECA}" destId="{1ADC5744-1AFC-4502-822B-7E4C0DFFD4B7}" srcOrd="7" destOrd="0" presId="urn:microsoft.com/office/officeart/2005/8/layout/process5"/>
    <dgm:cxn modelId="{D21C831B-C65F-42FB-A816-88E665AF4C43}" type="presParOf" srcId="{1ADC5744-1AFC-4502-822B-7E4C0DFFD4B7}" destId="{2FBB2BBF-4921-4BCC-B3E4-E988B0626C2E}" srcOrd="0" destOrd="0" presId="urn:microsoft.com/office/officeart/2005/8/layout/process5"/>
    <dgm:cxn modelId="{664CF38A-007C-4475-9E08-7B9536C594BD}" type="presParOf" srcId="{EADE1F84-29B1-4D78-BDFB-73EE61406ECA}" destId="{649F373E-62D3-4BD2-9101-D9FE016B0EE0}" srcOrd="8" destOrd="0" presId="urn:microsoft.com/office/officeart/2005/8/layout/process5"/>
    <dgm:cxn modelId="{E342CBC8-B1AF-45CE-890E-7D1555BB9F80}" type="presParOf" srcId="{EADE1F84-29B1-4D78-BDFB-73EE61406ECA}" destId="{CD053BEA-2C1F-42E3-9FB2-7025ED1B2544}" srcOrd="9" destOrd="0" presId="urn:microsoft.com/office/officeart/2005/8/layout/process5"/>
    <dgm:cxn modelId="{3389EE9B-BDC4-42D4-B1A2-9EC2A25A13DE}" type="presParOf" srcId="{CD053BEA-2C1F-42E3-9FB2-7025ED1B2544}" destId="{E2636180-164D-44C4-AFF4-863D162C0DBB}" srcOrd="0" destOrd="0" presId="urn:microsoft.com/office/officeart/2005/8/layout/process5"/>
    <dgm:cxn modelId="{7BCF7CFC-17F7-405D-B853-B4C1DD65345A}" type="presParOf" srcId="{EADE1F84-29B1-4D78-BDFB-73EE61406ECA}" destId="{9E3C222A-4C62-45B4-B0B5-CCD43BC5A388}" srcOrd="10" destOrd="0" presId="urn:microsoft.com/office/officeart/2005/8/layout/process5"/>
    <dgm:cxn modelId="{16D90BF6-5518-49D2-BD7B-793DC9DE8606}" type="presParOf" srcId="{EADE1F84-29B1-4D78-BDFB-73EE61406ECA}" destId="{628111A3-3137-4BDD-9E72-D5DC4E519F86}" srcOrd="11" destOrd="0" presId="urn:microsoft.com/office/officeart/2005/8/layout/process5"/>
    <dgm:cxn modelId="{B8ED70D2-AB0B-4091-A5CA-5BC58BDDE0EF}" type="presParOf" srcId="{628111A3-3137-4BDD-9E72-D5DC4E519F86}" destId="{A56B0ECF-CCE3-4823-93C4-77F171B611B7}" srcOrd="0" destOrd="0" presId="urn:microsoft.com/office/officeart/2005/8/layout/process5"/>
    <dgm:cxn modelId="{DE64F1A4-E304-4A90-AE3F-DA54DC64E408}" type="presParOf" srcId="{EADE1F84-29B1-4D78-BDFB-73EE61406ECA}" destId="{912F717F-BF21-46BF-9A94-FD7EB684B8F9}" srcOrd="12" destOrd="0" presId="urn:microsoft.com/office/officeart/2005/8/layout/process5"/>
    <dgm:cxn modelId="{31DD4700-6810-4F09-BD8F-398EE96A07AA}" type="presParOf" srcId="{EADE1F84-29B1-4D78-BDFB-73EE61406ECA}" destId="{DBE2C2EE-1D1A-427E-941F-248F6FE0E7C2}" srcOrd="13" destOrd="0" presId="urn:microsoft.com/office/officeart/2005/8/layout/process5"/>
    <dgm:cxn modelId="{F0E2552D-C3A2-43A3-A13B-CA4D470E2DDA}" type="presParOf" srcId="{DBE2C2EE-1D1A-427E-941F-248F6FE0E7C2}" destId="{9074A663-AE9E-44B6-85FC-0AA32FFD910D}" srcOrd="0" destOrd="0" presId="urn:microsoft.com/office/officeart/2005/8/layout/process5"/>
    <dgm:cxn modelId="{11F4C726-A41E-47EA-9440-6EDB1FEFC022}" type="presParOf" srcId="{EADE1F84-29B1-4D78-BDFB-73EE61406ECA}" destId="{A7DBBEA4-ACB4-49F5-9289-FCECD6C23581}" srcOrd="14" destOrd="0" presId="urn:microsoft.com/office/officeart/2005/8/layout/process5"/>
    <dgm:cxn modelId="{E7749C96-1D58-4153-9AD4-BEBB7AD11796}" type="presParOf" srcId="{EADE1F84-29B1-4D78-BDFB-73EE61406ECA}" destId="{14B5F225-F9E6-45B0-9A4D-C0E7484A7CF8}" srcOrd="15" destOrd="0" presId="urn:microsoft.com/office/officeart/2005/8/layout/process5"/>
    <dgm:cxn modelId="{07C04A93-DFE5-4CC3-AF15-7C70E6357910}" type="presParOf" srcId="{14B5F225-F9E6-45B0-9A4D-C0E7484A7CF8}" destId="{02FF48EF-0386-4EE8-8930-A4D47281F38E}" srcOrd="0" destOrd="0" presId="urn:microsoft.com/office/officeart/2005/8/layout/process5"/>
    <dgm:cxn modelId="{341297BE-0DBC-4E70-B41F-F99E18AEE46F}" type="presParOf" srcId="{EADE1F84-29B1-4D78-BDFB-73EE61406ECA}" destId="{0938B6E6-3CB8-452A-906A-C7619573AFBC}" srcOrd="16" destOrd="0" presId="urn:microsoft.com/office/officeart/2005/8/layout/process5"/>
    <dgm:cxn modelId="{CB2EDDD0-A46A-40A7-8382-4F50FE32603D}" type="presParOf" srcId="{EADE1F84-29B1-4D78-BDFB-73EE61406ECA}" destId="{249381C5-B5B6-4EFC-8756-F00AB680A673}" srcOrd="17" destOrd="0" presId="urn:microsoft.com/office/officeart/2005/8/layout/process5"/>
    <dgm:cxn modelId="{D1428354-BD76-494C-9C39-0058D9E296DF}" type="presParOf" srcId="{249381C5-B5B6-4EFC-8756-F00AB680A673}" destId="{575AED1C-6840-4067-A52D-B56FD16DB55A}" srcOrd="0" destOrd="0" presId="urn:microsoft.com/office/officeart/2005/8/layout/process5"/>
    <dgm:cxn modelId="{0AB26CD5-1355-43DF-AEDC-8041B6B7BB6F}" type="presParOf" srcId="{EADE1F84-29B1-4D78-BDFB-73EE61406ECA}" destId="{5C3119B2-BED7-4B6E-BA1A-3BD746D59174}" srcOrd="18" destOrd="0" presId="urn:microsoft.com/office/officeart/2005/8/layout/process5"/>
    <dgm:cxn modelId="{7D6FD404-D4EA-46C3-B492-7BB2C36AB7EF}" type="presParOf" srcId="{EADE1F84-29B1-4D78-BDFB-73EE61406ECA}" destId="{681AD0C6-98AE-4280-BB10-B4B01901D7D7}" srcOrd="19" destOrd="0" presId="urn:microsoft.com/office/officeart/2005/8/layout/process5"/>
    <dgm:cxn modelId="{AD8B98A1-ED83-4142-BB68-47379509BED9}" type="presParOf" srcId="{681AD0C6-98AE-4280-BB10-B4B01901D7D7}" destId="{04F7D166-65BB-419A-8AED-03278F470434}" srcOrd="0" destOrd="0" presId="urn:microsoft.com/office/officeart/2005/8/layout/process5"/>
    <dgm:cxn modelId="{6A3260A0-12CE-493C-BB5A-0985D00ABA41}" type="presParOf" srcId="{EADE1F84-29B1-4D78-BDFB-73EE61406ECA}" destId="{D5511B68-5509-45D0-A074-F335EBBC7861}" srcOrd="20" destOrd="0" presId="urn:microsoft.com/office/officeart/2005/8/layout/process5"/>
    <dgm:cxn modelId="{606715EC-65FD-4DE2-99DF-0CF3960344FD}" type="presParOf" srcId="{EADE1F84-29B1-4D78-BDFB-73EE61406ECA}" destId="{77C9E53D-D8F9-43F7-8C57-5CF1E15A76A8}" srcOrd="21" destOrd="0" presId="urn:microsoft.com/office/officeart/2005/8/layout/process5"/>
    <dgm:cxn modelId="{E1F8C7C8-DA56-4595-B574-0291B1875BBE}" type="presParOf" srcId="{77C9E53D-D8F9-43F7-8C57-5CF1E15A76A8}" destId="{2483E543-7A7F-4658-8691-04EB823D8D81}" srcOrd="0" destOrd="0" presId="urn:microsoft.com/office/officeart/2005/8/layout/process5"/>
    <dgm:cxn modelId="{3E391C1B-D0FF-477C-99FE-67AE04D5C08B}" type="presParOf" srcId="{EADE1F84-29B1-4D78-BDFB-73EE61406ECA}" destId="{027AE3A8-7352-4980-A3B9-E1D6344E415A}" srcOrd="22" destOrd="0" presId="urn:microsoft.com/office/officeart/2005/8/layout/process5"/>
    <dgm:cxn modelId="{41EFBD64-3B31-400C-BBA4-B3925A7DD0BC}" type="presParOf" srcId="{EADE1F84-29B1-4D78-BDFB-73EE61406ECA}" destId="{918F398D-70C3-494F-9ACA-EA2B0DACF449}" srcOrd="23" destOrd="0" presId="urn:microsoft.com/office/officeart/2005/8/layout/process5"/>
    <dgm:cxn modelId="{243B6BE3-992E-4E64-A24C-59A3F714FB1F}" type="presParOf" srcId="{918F398D-70C3-494F-9ACA-EA2B0DACF449}" destId="{208C03F2-5599-4BD4-8438-B93F60E97E16}" srcOrd="0" destOrd="0" presId="urn:microsoft.com/office/officeart/2005/8/layout/process5"/>
    <dgm:cxn modelId="{4F75FC2E-8277-4A07-ACBE-2F15B90FD7DD}" type="presParOf" srcId="{EADE1F84-29B1-4D78-BDFB-73EE61406ECA}" destId="{E2E5EE87-258E-4905-A22E-50D3658629B3}" srcOrd="24" destOrd="0" presId="urn:microsoft.com/office/officeart/2005/8/layout/process5"/>
    <dgm:cxn modelId="{429FC103-2D6A-4EB4-B8ED-515BC6D77C3D}" type="presParOf" srcId="{EADE1F84-29B1-4D78-BDFB-73EE61406ECA}" destId="{7D4F80BA-6004-4FED-B3F9-D9FF56ACA9A9}" srcOrd="25" destOrd="0" presId="urn:microsoft.com/office/officeart/2005/8/layout/process5"/>
    <dgm:cxn modelId="{3C429BC7-7BC0-4350-9077-FEEF52F991C4}" type="presParOf" srcId="{7D4F80BA-6004-4FED-B3F9-D9FF56ACA9A9}" destId="{E290C298-15AE-4766-9082-F8B6FC6A41E5}" srcOrd="0" destOrd="0" presId="urn:microsoft.com/office/officeart/2005/8/layout/process5"/>
    <dgm:cxn modelId="{E40D895A-543B-4128-A339-1AD7199EE514}" type="presParOf" srcId="{EADE1F84-29B1-4D78-BDFB-73EE61406ECA}" destId="{E6E53437-01EF-4FA8-8A78-18D273798F09}" srcOrd="2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574378-C4ED-4C40-A027-E5929BAF6E4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5858FFCE-5690-403F-A2DC-B18724591487}">
      <dgm:prSet phldrT="[Text]"/>
      <dgm:spPr/>
      <dgm:t>
        <a:bodyPr/>
        <a:lstStyle/>
        <a:p>
          <a:r>
            <a:rPr lang="es-CO" b="1" dirty="0" smtClean="0"/>
            <a:t>Proceso</a:t>
          </a:r>
          <a:endParaRPr lang="es-CO" b="1" dirty="0"/>
        </a:p>
      </dgm:t>
    </dgm:pt>
    <dgm:pt modelId="{95187749-E4E7-4860-8BB1-30D02D49BA1C}" type="parTrans" cxnId="{FCFAA2C1-8B56-4424-9F2E-2F48EB0CD07E}">
      <dgm:prSet/>
      <dgm:spPr/>
      <dgm:t>
        <a:bodyPr/>
        <a:lstStyle/>
        <a:p>
          <a:endParaRPr lang="es-CO"/>
        </a:p>
      </dgm:t>
    </dgm:pt>
    <dgm:pt modelId="{B9883647-D4EA-4DA8-9D59-68EB145CF732}" type="sibTrans" cxnId="{FCFAA2C1-8B56-4424-9F2E-2F48EB0CD07E}">
      <dgm:prSet/>
      <dgm:spPr/>
      <dgm:t>
        <a:bodyPr/>
        <a:lstStyle/>
        <a:p>
          <a:endParaRPr lang="es-CO"/>
        </a:p>
      </dgm:t>
    </dgm:pt>
    <dgm:pt modelId="{18FB814E-E4B6-4A3A-A1AB-B4C03459814A}">
      <dgm:prSet phldrT="[Text]"/>
      <dgm:spPr/>
      <dgm:t>
        <a:bodyPr/>
        <a:lstStyle/>
        <a:p>
          <a:r>
            <a:rPr lang="es-CO" b="1" dirty="0" smtClean="0"/>
            <a:t>Abierto</a:t>
          </a:r>
          <a:endParaRPr lang="es-CO" b="1" dirty="0"/>
        </a:p>
      </dgm:t>
    </dgm:pt>
    <dgm:pt modelId="{25FB7A03-6CDD-4B9A-BC84-66819347168E}" type="parTrans" cxnId="{C872F8B7-7AA3-44DF-8CC7-E1253BFAC92C}">
      <dgm:prSet/>
      <dgm:spPr/>
      <dgm:t>
        <a:bodyPr/>
        <a:lstStyle/>
        <a:p>
          <a:endParaRPr lang="es-CO"/>
        </a:p>
      </dgm:t>
    </dgm:pt>
    <dgm:pt modelId="{3B04B001-D4F0-48E4-B573-A0CFD2C52BCE}" type="sibTrans" cxnId="{C872F8B7-7AA3-44DF-8CC7-E1253BFAC92C}">
      <dgm:prSet/>
      <dgm:spPr/>
      <dgm:t>
        <a:bodyPr/>
        <a:lstStyle/>
        <a:p>
          <a:endParaRPr lang="es-CO"/>
        </a:p>
      </dgm:t>
    </dgm:pt>
    <dgm:pt modelId="{9E42EA4C-AB6B-4336-AB08-FDA61ED1730C}">
      <dgm:prSet phldrT="[Text]"/>
      <dgm:spPr/>
      <dgm:t>
        <a:bodyPr/>
        <a:lstStyle/>
        <a:p>
          <a:r>
            <a:rPr lang="es-CO" b="1" dirty="0" smtClean="0"/>
            <a:t>Transparente</a:t>
          </a:r>
          <a:endParaRPr lang="es-CO" b="1" dirty="0"/>
        </a:p>
      </dgm:t>
    </dgm:pt>
    <dgm:pt modelId="{03C2C16B-1C6A-4BD3-8FB8-0D1322FED3ED}" type="parTrans" cxnId="{EC760F70-C60A-4E1D-BB53-6C78668D4BA2}">
      <dgm:prSet/>
      <dgm:spPr/>
      <dgm:t>
        <a:bodyPr/>
        <a:lstStyle/>
        <a:p>
          <a:endParaRPr lang="es-CO"/>
        </a:p>
      </dgm:t>
    </dgm:pt>
    <dgm:pt modelId="{B2EB125A-DFCE-4D56-8CAC-FD8A5F8DEB2B}" type="sibTrans" cxnId="{EC760F70-C60A-4E1D-BB53-6C78668D4BA2}">
      <dgm:prSet/>
      <dgm:spPr/>
      <dgm:t>
        <a:bodyPr/>
        <a:lstStyle/>
        <a:p>
          <a:endParaRPr lang="es-CO"/>
        </a:p>
      </dgm:t>
    </dgm:pt>
    <dgm:pt modelId="{0935CF2B-AF35-492D-B8CA-6E2248834992}">
      <dgm:prSet phldrT="[Text]"/>
      <dgm:spPr/>
      <dgm:t>
        <a:bodyPr/>
        <a:lstStyle/>
        <a:p>
          <a:r>
            <a:rPr lang="es-CO" b="1" dirty="0" smtClean="0"/>
            <a:t>De público conocimiento</a:t>
          </a:r>
          <a:endParaRPr lang="es-CO" b="1" dirty="0"/>
        </a:p>
      </dgm:t>
    </dgm:pt>
    <dgm:pt modelId="{48F0B46C-81E4-4EF2-A05A-BF5D39E3A75B}" type="parTrans" cxnId="{AC816FA6-748B-4B6F-A2DC-529DCB5A2019}">
      <dgm:prSet/>
      <dgm:spPr/>
      <dgm:t>
        <a:bodyPr/>
        <a:lstStyle/>
        <a:p>
          <a:endParaRPr lang="es-CO"/>
        </a:p>
      </dgm:t>
    </dgm:pt>
    <dgm:pt modelId="{46FFCD7F-5554-46B1-9327-EA4C7BEDDBD1}" type="sibTrans" cxnId="{AC816FA6-748B-4B6F-A2DC-529DCB5A2019}">
      <dgm:prSet/>
      <dgm:spPr/>
      <dgm:t>
        <a:bodyPr/>
        <a:lstStyle/>
        <a:p>
          <a:endParaRPr lang="es-CO"/>
        </a:p>
      </dgm:t>
    </dgm:pt>
    <dgm:pt modelId="{1B77063A-56B5-4CB6-8030-DCD118268550}">
      <dgm:prSet phldrT="[Text]"/>
      <dgm:spPr/>
      <dgm:t>
        <a:bodyPr/>
        <a:lstStyle/>
        <a:p>
          <a:r>
            <a:rPr lang="es-CO" b="1" dirty="0" smtClean="0"/>
            <a:t>Acorde con las buenas prácticas</a:t>
          </a:r>
          <a:endParaRPr lang="es-CO" b="1" dirty="0"/>
        </a:p>
      </dgm:t>
    </dgm:pt>
    <dgm:pt modelId="{DCF8D6FD-3C79-4705-806A-42EC56475368}" type="parTrans" cxnId="{3167A647-8454-4081-8A6B-80013A061B64}">
      <dgm:prSet/>
      <dgm:spPr/>
      <dgm:t>
        <a:bodyPr/>
        <a:lstStyle/>
        <a:p>
          <a:endParaRPr lang="es-CO"/>
        </a:p>
      </dgm:t>
    </dgm:pt>
    <dgm:pt modelId="{78C64EC3-F864-4281-9BC8-D1DBFFD5086D}" type="sibTrans" cxnId="{3167A647-8454-4081-8A6B-80013A061B64}">
      <dgm:prSet/>
      <dgm:spPr/>
      <dgm:t>
        <a:bodyPr/>
        <a:lstStyle/>
        <a:p>
          <a:endParaRPr lang="es-CO"/>
        </a:p>
      </dgm:t>
    </dgm:pt>
    <dgm:pt modelId="{63167E59-32D7-4B17-B584-C8229B65A652}">
      <dgm:prSet phldrT="[Text]"/>
      <dgm:spPr/>
      <dgm:t>
        <a:bodyPr/>
        <a:lstStyle/>
        <a:p>
          <a:r>
            <a:rPr lang="es-CO" b="1" dirty="0" smtClean="0"/>
            <a:t>Sometido a un debido proceso</a:t>
          </a:r>
          <a:endParaRPr lang="es-CO" b="1" dirty="0"/>
        </a:p>
      </dgm:t>
    </dgm:pt>
    <dgm:pt modelId="{74B804A6-73F3-4614-ADFA-24190A2E22D4}" type="parTrans" cxnId="{9CB14761-1A3D-4BFC-B161-AA6D39BDA82F}">
      <dgm:prSet/>
      <dgm:spPr/>
      <dgm:t>
        <a:bodyPr/>
        <a:lstStyle/>
        <a:p>
          <a:endParaRPr lang="es-CO"/>
        </a:p>
      </dgm:t>
    </dgm:pt>
    <dgm:pt modelId="{D4A39D0C-4EB7-430D-B0C3-D244CD3093CF}" type="sibTrans" cxnId="{9CB14761-1A3D-4BFC-B161-AA6D39BDA82F}">
      <dgm:prSet/>
      <dgm:spPr/>
      <dgm:t>
        <a:bodyPr/>
        <a:lstStyle/>
        <a:p>
          <a:endParaRPr lang="es-CO"/>
        </a:p>
      </dgm:t>
    </dgm:pt>
    <dgm:pt modelId="{85FE3107-B4CE-4778-8CE0-AA7C7755E202}">
      <dgm:prSet phldrT="[Text]"/>
      <dgm:spPr/>
      <dgm:t>
        <a:bodyPr/>
        <a:lstStyle/>
        <a:p>
          <a:r>
            <a:rPr lang="es-CO" b="1" dirty="0" smtClean="0"/>
            <a:t>Evita duplicaciones</a:t>
          </a:r>
          <a:endParaRPr lang="es-CO" b="1" dirty="0"/>
        </a:p>
      </dgm:t>
    </dgm:pt>
    <dgm:pt modelId="{208E3626-1D6B-4B44-9490-C440EFE66014}" type="parTrans" cxnId="{C25ECC6F-8F89-4C11-908B-9ED004B3C342}">
      <dgm:prSet/>
      <dgm:spPr/>
      <dgm:t>
        <a:bodyPr/>
        <a:lstStyle/>
        <a:p>
          <a:endParaRPr lang="es-CO"/>
        </a:p>
      </dgm:t>
    </dgm:pt>
    <dgm:pt modelId="{E462AA21-E943-45E8-A13C-4F0CCBD46A1F}" type="sibTrans" cxnId="{C25ECC6F-8F89-4C11-908B-9ED004B3C342}">
      <dgm:prSet/>
      <dgm:spPr/>
      <dgm:t>
        <a:bodyPr/>
        <a:lstStyle/>
        <a:p>
          <a:endParaRPr lang="es-CO"/>
        </a:p>
      </dgm:t>
    </dgm:pt>
    <dgm:pt modelId="{4F33AE87-1CA1-41F9-8F0E-C7D278AB4D96}">
      <dgm:prSet phldrT="[Text]"/>
      <dgm:spPr/>
      <dgm:t>
        <a:bodyPr/>
        <a:lstStyle/>
        <a:p>
          <a:r>
            <a:rPr lang="es-CO" b="1" dirty="0" smtClean="0"/>
            <a:t>Ágil</a:t>
          </a:r>
          <a:endParaRPr lang="es-CO" b="1" dirty="0"/>
        </a:p>
      </dgm:t>
    </dgm:pt>
    <dgm:pt modelId="{960CFC8D-9788-4FD1-8933-676A437E9EBC}" type="parTrans" cxnId="{0810DF08-AFF4-4450-8489-B56D9E2989DF}">
      <dgm:prSet/>
      <dgm:spPr/>
      <dgm:t>
        <a:bodyPr/>
        <a:lstStyle/>
        <a:p>
          <a:endParaRPr lang="es-CO"/>
        </a:p>
      </dgm:t>
    </dgm:pt>
    <dgm:pt modelId="{95801491-DB7F-422B-8F38-F2D51E2B343E}" type="sibTrans" cxnId="{0810DF08-AFF4-4450-8489-B56D9E2989DF}">
      <dgm:prSet/>
      <dgm:spPr/>
      <dgm:t>
        <a:bodyPr/>
        <a:lstStyle/>
        <a:p>
          <a:endParaRPr lang="es-CO"/>
        </a:p>
      </dgm:t>
    </dgm:pt>
    <dgm:pt modelId="{F79B8B1A-A7C2-453E-98DC-970D6AC01913}">
      <dgm:prSet phldrT="[Text]"/>
      <dgm:spPr/>
      <dgm:t>
        <a:bodyPr/>
        <a:lstStyle/>
        <a:p>
          <a:r>
            <a:rPr lang="es-CO" b="1" dirty="0" smtClean="0"/>
            <a:t>Flexible</a:t>
          </a:r>
          <a:endParaRPr lang="es-CO" b="1" dirty="0"/>
        </a:p>
      </dgm:t>
    </dgm:pt>
    <dgm:pt modelId="{D0728397-17D8-4FB6-8834-575E3BBA9BD9}" type="parTrans" cxnId="{DDF1B89A-BD32-4E21-8682-4686DD385166}">
      <dgm:prSet/>
      <dgm:spPr/>
      <dgm:t>
        <a:bodyPr/>
        <a:lstStyle/>
        <a:p>
          <a:endParaRPr lang="es-CO"/>
        </a:p>
      </dgm:t>
    </dgm:pt>
    <dgm:pt modelId="{9995F97D-AC74-43B7-81E7-829E5B30E4D6}" type="sibTrans" cxnId="{DDF1B89A-BD32-4E21-8682-4686DD385166}">
      <dgm:prSet/>
      <dgm:spPr/>
      <dgm:t>
        <a:bodyPr/>
        <a:lstStyle/>
        <a:p>
          <a:endParaRPr lang="es-CO"/>
        </a:p>
      </dgm:t>
    </dgm:pt>
    <dgm:pt modelId="{058D26C2-0921-4D99-97E2-BC43399A41DF}">
      <dgm:prSet phldrT="[Text]"/>
      <dgm:spPr/>
      <dgm:t>
        <a:bodyPr/>
        <a:lstStyle/>
        <a:p>
          <a:r>
            <a:rPr lang="es-CO" b="1" dirty="0" smtClean="0"/>
            <a:t>Beneficios superiores a los costos</a:t>
          </a:r>
          <a:endParaRPr lang="es-CO" b="1" dirty="0"/>
        </a:p>
      </dgm:t>
    </dgm:pt>
    <dgm:pt modelId="{E49B1AAA-23ED-471D-B87D-00AE7585151A}" type="parTrans" cxnId="{68FADE54-0E56-435E-AC4B-2467BFF5E8D9}">
      <dgm:prSet/>
      <dgm:spPr/>
      <dgm:t>
        <a:bodyPr/>
        <a:lstStyle/>
        <a:p>
          <a:endParaRPr lang="es-CO"/>
        </a:p>
      </dgm:t>
    </dgm:pt>
    <dgm:pt modelId="{F083F2EE-75E2-41C9-8EB7-E42AD379A266}" type="sibTrans" cxnId="{68FADE54-0E56-435E-AC4B-2467BFF5E8D9}">
      <dgm:prSet/>
      <dgm:spPr/>
      <dgm:t>
        <a:bodyPr/>
        <a:lstStyle/>
        <a:p>
          <a:endParaRPr lang="es-CO"/>
        </a:p>
      </dgm:t>
    </dgm:pt>
    <dgm:pt modelId="{3FAD4775-673C-4D52-A5D1-FAF21FC8431E}" type="pres">
      <dgm:prSet presAssocID="{5E574378-C4ED-4C40-A027-E5929BAF6E4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B2727819-56D8-4B68-A2F7-47584CC7430D}" type="pres">
      <dgm:prSet presAssocID="{5858FFCE-5690-403F-A2DC-B18724591487}" presName="centerShape" presStyleLbl="node0" presStyleIdx="0" presStyleCnt="1"/>
      <dgm:spPr/>
      <dgm:t>
        <a:bodyPr/>
        <a:lstStyle/>
        <a:p>
          <a:endParaRPr lang="es-CO"/>
        </a:p>
      </dgm:t>
    </dgm:pt>
    <dgm:pt modelId="{9493C095-071B-41C3-9A00-CF13107E4136}" type="pres">
      <dgm:prSet presAssocID="{25FB7A03-6CDD-4B9A-BC84-66819347168E}" presName="Name9" presStyleLbl="parChTrans1D2" presStyleIdx="0" presStyleCnt="9"/>
      <dgm:spPr/>
      <dgm:t>
        <a:bodyPr/>
        <a:lstStyle/>
        <a:p>
          <a:endParaRPr lang="es-CO"/>
        </a:p>
      </dgm:t>
    </dgm:pt>
    <dgm:pt modelId="{4786F420-5333-4C9B-BAB4-A2992A21F8E0}" type="pres">
      <dgm:prSet presAssocID="{25FB7A03-6CDD-4B9A-BC84-66819347168E}" presName="connTx" presStyleLbl="parChTrans1D2" presStyleIdx="0" presStyleCnt="9"/>
      <dgm:spPr/>
      <dgm:t>
        <a:bodyPr/>
        <a:lstStyle/>
        <a:p>
          <a:endParaRPr lang="es-CO"/>
        </a:p>
      </dgm:t>
    </dgm:pt>
    <dgm:pt modelId="{900169F2-916E-4928-8BAF-228BB61A0D52}" type="pres">
      <dgm:prSet presAssocID="{18FB814E-E4B6-4A3A-A1AB-B4C03459814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F78CB2C-7296-48EF-8769-3A364C21E640}" type="pres">
      <dgm:prSet presAssocID="{03C2C16B-1C6A-4BD3-8FB8-0D1322FED3ED}" presName="Name9" presStyleLbl="parChTrans1D2" presStyleIdx="1" presStyleCnt="9"/>
      <dgm:spPr/>
      <dgm:t>
        <a:bodyPr/>
        <a:lstStyle/>
        <a:p>
          <a:endParaRPr lang="es-CO"/>
        </a:p>
      </dgm:t>
    </dgm:pt>
    <dgm:pt modelId="{626D6930-99EA-41AF-852E-B4A84388A33A}" type="pres">
      <dgm:prSet presAssocID="{03C2C16B-1C6A-4BD3-8FB8-0D1322FED3ED}" presName="connTx" presStyleLbl="parChTrans1D2" presStyleIdx="1" presStyleCnt="9"/>
      <dgm:spPr/>
      <dgm:t>
        <a:bodyPr/>
        <a:lstStyle/>
        <a:p>
          <a:endParaRPr lang="es-CO"/>
        </a:p>
      </dgm:t>
    </dgm:pt>
    <dgm:pt modelId="{8BC1ABCE-7284-4D21-894A-096BD97D229D}" type="pres">
      <dgm:prSet presAssocID="{9E42EA4C-AB6B-4336-AB08-FDA61ED1730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4B2B635-C4B9-4280-B587-6FA68375051D}" type="pres">
      <dgm:prSet presAssocID="{48F0B46C-81E4-4EF2-A05A-BF5D39E3A75B}" presName="Name9" presStyleLbl="parChTrans1D2" presStyleIdx="2" presStyleCnt="9"/>
      <dgm:spPr/>
      <dgm:t>
        <a:bodyPr/>
        <a:lstStyle/>
        <a:p>
          <a:endParaRPr lang="es-CO"/>
        </a:p>
      </dgm:t>
    </dgm:pt>
    <dgm:pt modelId="{532A8029-C3B2-49DE-938E-877ACA4771A8}" type="pres">
      <dgm:prSet presAssocID="{48F0B46C-81E4-4EF2-A05A-BF5D39E3A75B}" presName="connTx" presStyleLbl="parChTrans1D2" presStyleIdx="2" presStyleCnt="9"/>
      <dgm:spPr/>
      <dgm:t>
        <a:bodyPr/>
        <a:lstStyle/>
        <a:p>
          <a:endParaRPr lang="es-CO"/>
        </a:p>
      </dgm:t>
    </dgm:pt>
    <dgm:pt modelId="{13257A9D-2C65-4158-86C6-315C442350B3}" type="pres">
      <dgm:prSet presAssocID="{0935CF2B-AF35-492D-B8CA-6E224883499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97DF2A2-F085-40D3-9B1A-3F02A31FB11B}" type="pres">
      <dgm:prSet presAssocID="{DCF8D6FD-3C79-4705-806A-42EC56475368}" presName="Name9" presStyleLbl="parChTrans1D2" presStyleIdx="3" presStyleCnt="9"/>
      <dgm:spPr/>
      <dgm:t>
        <a:bodyPr/>
        <a:lstStyle/>
        <a:p>
          <a:endParaRPr lang="es-CO"/>
        </a:p>
      </dgm:t>
    </dgm:pt>
    <dgm:pt modelId="{2F21C57B-F185-42CA-9280-C4F0598809E1}" type="pres">
      <dgm:prSet presAssocID="{DCF8D6FD-3C79-4705-806A-42EC56475368}" presName="connTx" presStyleLbl="parChTrans1D2" presStyleIdx="3" presStyleCnt="9"/>
      <dgm:spPr/>
      <dgm:t>
        <a:bodyPr/>
        <a:lstStyle/>
        <a:p>
          <a:endParaRPr lang="es-CO"/>
        </a:p>
      </dgm:t>
    </dgm:pt>
    <dgm:pt modelId="{D7D3FE1E-87B3-4F61-BB73-FEBE0C15669B}" type="pres">
      <dgm:prSet presAssocID="{1B77063A-56B5-4CB6-8030-DCD11826855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A038D89-CB2F-41D7-A5A9-BEAF3BFF6D5C}" type="pres">
      <dgm:prSet presAssocID="{74B804A6-73F3-4614-ADFA-24190A2E22D4}" presName="Name9" presStyleLbl="parChTrans1D2" presStyleIdx="4" presStyleCnt="9"/>
      <dgm:spPr/>
      <dgm:t>
        <a:bodyPr/>
        <a:lstStyle/>
        <a:p>
          <a:endParaRPr lang="es-CO"/>
        </a:p>
      </dgm:t>
    </dgm:pt>
    <dgm:pt modelId="{91F3AD8D-0DBA-450C-9CCF-35B364134A1A}" type="pres">
      <dgm:prSet presAssocID="{74B804A6-73F3-4614-ADFA-24190A2E22D4}" presName="connTx" presStyleLbl="parChTrans1D2" presStyleIdx="4" presStyleCnt="9"/>
      <dgm:spPr/>
      <dgm:t>
        <a:bodyPr/>
        <a:lstStyle/>
        <a:p>
          <a:endParaRPr lang="es-CO"/>
        </a:p>
      </dgm:t>
    </dgm:pt>
    <dgm:pt modelId="{FB481C33-F696-4A3F-80E2-F671F0FF2F56}" type="pres">
      <dgm:prSet presAssocID="{63167E59-32D7-4B17-B584-C8229B65A652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AEEA4D5-0943-4737-B22A-85A8E139B594}" type="pres">
      <dgm:prSet presAssocID="{208E3626-1D6B-4B44-9490-C440EFE66014}" presName="Name9" presStyleLbl="parChTrans1D2" presStyleIdx="5" presStyleCnt="9"/>
      <dgm:spPr/>
      <dgm:t>
        <a:bodyPr/>
        <a:lstStyle/>
        <a:p>
          <a:endParaRPr lang="es-CO"/>
        </a:p>
      </dgm:t>
    </dgm:pt>
    <dgm:pt modelId="{6CB29819-090D-4A89-926D-34963E8F0327}" type="pres">
      <dgm:prSet presAssocID="{208E3626-1D6B-4B44-9490-C440EFE66014}" presName="connTx" presStyleLbl="parChTrans1D2" presStyleIdx="5" presStyleCnt="9"/>
      <dgm:spPr/>
      <dgm:t>
        <a:bodyPr/>
        <a:lstStyle/>
        <a:p>
          <a:endParaRPr lang="es-CO"/>
        </a:p>
      </dgm:t>
    </dgm:pt>
    <dgm:pt modelId="{12D26C8B-82CE-44AA-A09A-77919A64FE32}" type="pres">
      <dgm:prSet presAssocID="{85FE3107-B4CE-4778-8CE0-AA7C7755E20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2DF35EA-4C3F-44A0-8684-543910212EB9}" type="pres">
      <dgm:prSet presAssocID="{960CFC8D-9788-4FD1-8933-676A437E9EBC}" presName="Name9" presStyleLbl="parChTrans1D2" presStyleIdx="6" presStyleCnt="9"/>
      <dgm:spPr/>
      <dgm:t>
        <a:bodyPr/>
        <a:lstStyle/>
        <a:p>
          <a:endParaRPr lang="es-CO"/>
        </a:p>
      </dgm:t>
    </dgm:pt>
    <dgm:pt modelId="{B73B41F6-1077-4B3D-8059-033913DBE586}" type="pres">
      <dgm:prSet presAssocID="{960CFC8D-9788-4FD1-8933-676A437E9EBC}" presName="connTx" presStyleLbl="parChTrans1D2" presStyleIdx="6" presStyleCnt="9"/>
      <dgm:spPr/>
      <dgm:t>
        <a:bodyPr/>
        <a:lstStyle/>
        <a:p>
          <a:endParaRPr lang="es-CO"/>
        </a:p>
      </dgm:t>
    </dgm:pt>
    <dgm:pt modelId="{540AB570-FFE3-44EC-8C9C-1A28BE6FF98D}" type="pres">
      <dgm:prSet presAssocID="{4F33AE87-1CA1-41F9-8F0E-C7D278AB4D96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F7AF17-29DD-42EE-A217-66FE33E85275}" type="pres">
      <dgm:prSet presAssocID="{D0728397-17D8-4FB6-8834-575E3BBA9BD9}" presName="Name9" presStyleLbl="parChTrans1D2" presStyleIdx="7" presStyleCnt="9"/>
      <dgm:spPr/>
      <dgm:t>
        <a:bodyPr/>
        <a:lstStyle/>
        <a:p>
          <a:endParaRPr lang="es-CO"/>
        </a:p>
      </dgm:t>
    </dgm:pt>
    <dgm:pt modelId="{88B6A37D-90DB-4F49-92DB-13B95CC30A99}" type="pres">
      <dgm:prSet presAssocID="{D0728397-17D8-4FB6-8834-575E3BBA9BD9}" presName="connTx" presStyleLbl="parChTrans1D2" presStyleIdx="7" presStyleCnt="9"/>
      <dgm:spPr/>
      <dgm:t>
        <a:bodyPr/>
        <a:lstStyle/>
        <a:p>
          <a:endParaRPr lang="es-CO"/>
        </a:p>
      </dgm:t>
    </dgm:pt>
    <dgm:pt modelId="{024BF59E-693A-4D77-815C-83EA21DA47E9}" type="pres">
      <dgm:prSet presAssocID="{F79B8B1A-A7C2-453E-98DC-970D6AC0191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2390115-81B1-4EA3-89C2-E61C4A4842E9}" type="pres">
      <dgm:prSet presAssocID="{E49B1AAA-23ED-471D-B87D-00AE7585151A}" presName="Name9" presStyleLbl="parChTrans1D2" presStyleIdx="8" presStyleCnt="9"/>
      <dgm:spPr/>
      <dgm:t>
        <a:bodyPr/>
        <a:lstStyle/>
        <a:p>
          <a:endParaRPr lang="es-CO"/>
        </a:p>
      </dgm:t>
    </dgm:pt>
    <dgm:pt modelId="{6C2061A0-2D87-437D-B89E-5081C2B6F4DF}" type="pres">
      <dgm:prSet presAssocID="{E49B1AAA-23ED-471D-B87D-00AE7585151A}" presName="connTx" presStyleLbl="parChTrans1D2" presStyleIdx="8" presStyleCnt="9"/>
      <dgm:spPr/>
      <dgm:t>
        <a:bodyPr/>
        <a:lstStyle/>
        <a:p>
          <a:endParaRPr lang="es-CO"/>
        </a:p>
      </dgm:t>
    </dgm:pt>
    <dgm:pt modelId="{53314CD7-EBAD-42DE-B570-8A819E1D786C}" type="pres">
      <dgm:prSet presAssocID="{058D26C2-0921-4D99-97E2-BC43399A41D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DE033C16-F2F8-4B56-BEB3-614BD72903D0}" type="presOf" srcId="{9E42EA4C-AB6B-4336-AB08-FDA61ED1730C}" destId="{8BC1ABCE-7284-4D21-894A-096BD97D229D}" srcOrd="0" destOrd="0" presId="urn:microsoft.com/office/officeart/2005/8/layout/radial1"/>
    <dgm:cxn modelId="{DE1BF50B-F703-4250-AFF4-EB67D2164C0E}" type="presOf" srcId="{DCF8D6FD-3C79-4705-806A-42EC56475368}" destId="{2F21C57B-F185-42CA-9280-C4F0598809E1}" srcOrd="1" destOrd="0" presId="urn:microsoft.com/office/officeart/2005/8/layout/radial1"/>
    <dgm:cxn modelId="{6A8CE3CA-F173-4A1B-9E74-9C1B915CABEB}" type="presOf" srcId="{D0728397-17D8-4FB6-8834-575E3BBA9BD9}" destId="{16F7AF17-29DD-42EE-A217-66FE33E85275}" srcOrd="0" destOrd="0" presId="urn:microsoft.com/office/officeart/2005/8/layout/radial1"/>
    <dgm:cxn modelId="{300E4554-9D1F-49C3-B212-B1D574A3B5D9}" type="presOf" srcId="{74B804A6-73F3-4614-ADFA-24190A2E22D4}" destId="{91F3AD8D-0DBA-450C-9CCF-35B364134A1A}" srcOrd="1" destOrd="0" presId="urn:microsoft.com/office/officeart/2005/8/layout/radial1"/>
    <dgm:cxn modelId="{F3718AD0-9839-48EB-B3A6-EF0473504C9D}" type="presOf" srcId="{85FE3107-B4CE-4778-8CE0-AA7C7755E202}" destId="{12D26C8B-82CE-44AA-A09A-77919A64FE32}" srcOrd="0" destOrd="0" presId="urn:microsoft.com/office/officeart/2005/8/layout/radial1"/>
    <dgm:cxn modelId="{FCFAA2C1-8B56-4424-9F2E-2F48EB0CD07E}" srcId="{5E574378-C4ED-4C40-A027-E5929BAF6E4F}" destId="{5858FFCE-5690-403F-A2DC-B18724591487}" srcOrd="0" destOrd="0" parTransId="{95187749-E4E7-4860-8BB1-30D02D49BA1C}" sibTransId="{B9883647-D4EA-4DA8-9D59-68EB145CF732}"/>
    <dgm:cxn modelId="{2A39FE55-E92F-459C-AE6B-0C87C8BE3F6F}" type="presOf" srcId="{5E574378-C4ED-4C40-A027-E5929BAF6E4F}" destId="{3FAD4775-673C-4D52-A5D1-FAF21FC8431E}" srcOrd="0" destOrd="0" presId="urn:microsoft.com/office/officeart/2005/8/layout/radial1"/>
    <dgm:cxn modelId="{03CF4AEF-691B-40C1-8AEC-D4F4A32E23E4}" type="presOf" srcId="{03C2C16B-1C6A-4BD3-8FB8-0D1322FED3ED}" destId="{6F78CB2C-7296-48EF-8769-3A364C21E640}" srcOrd="0" destOrd="0" presId="urn:microsoft.com/office/officeart/2005/8/layout/radial1"/>
    <dgm:cxn modelId="{B77CC12E-4BB0-477A-AAF6-7BE92C05C0AC}" type="presOf" srcId="{F79B8B1A-A7C2-453E-98DC-970D6AC01913}" destId="{024BF59E-693A-4D77-815C-83EA21DA47E9}" srcOrd="0" destOrd="0" presId="urn:microsoft.com/office/officeart/2005/8/layout/radial1"/>
    <dgm:cxn modelId="{66157738-7F2F-4576-A1AB-46D34519740A}" type="presOf" srcId="{E49B1AAA-23ED-471D-B87D-00AE7585151A}" destId="{6C2061A0-2D87-437D-B89E-5081C2B6F4DF}" srcOrd="1" destOrd="0" presId="urn:microsoft.com/office/officeart/2005/8/layout/radial1"/>
    <dgm:cxn modelId="{719D2058-7BEC-4D61-AC73-CF49B7389510}" type="presOf" srcId="{058D26C2-0921-4D99-97E2-BC43399A41DF}" destId="{53314CD7-EBAD-42DE-B570-8A819E1D786C}" srcOrd="0" destOrd="0" presId="urn:microsoft.com/office/officeart/2005/8/layout/radial1"/>
    <dgm:cxn modelId="{28187D7E-FAEA-4CAB-885C-12F026BD56E3}" type="presOf" srcId="{0935CF2B-AF35-492D-B8CA-6E2248834992}" destId="{13257A9D-2C65-4158-86C6-315C442350B3}" srcOrd="0" destOrd="0" presId="urn:microsoft.com/office/officeart/2005/8/layout/radial1"/>
    <dgm:cxn modelId="{810EA122-A63E-45E0-8ABA-827B5CEEADC9}" type="presOf" srcId="{63167E59-32D7-4B17-B584-C8229B65A652}" destId="{FB481C33-F696-4A3F-80E2-F671F0FF2F56}" srcOrd="0" destOrd="0" presId="urn:microsoft.com/office/officeart/2005/8/layout/radial1"/>
    <dgm:cxn modelId="{AE4210D4-89DD-43C5-AA86-D134CAD74656}" type="presOf" srcId="{D0728397-17D8-4FB6-8834-575E3BBA9BD9}" destId="{88B6A37D-90DB-4F49-92DB-13B95CC30A99}" srcOrd="1" destOrd="0" presId="urn:microsoft.com/office/officeart/2005/8/layout/radial1"/>
    <dgm:cxn modelId="{82FE50C0-3D4F-4771-A8FE-85F38AB0FECE}" type="presOf" srcId="{208E3626-1D6B-4B44-9490-C440EFE66014}" destId="{6CB29819-090D-4A89-926D-34963E8F0327}" srcOrd="1" destOrd="0" presId="urn:microsoft.com/office/officeart/2005/8/layout/radial1"/>
    <dgm:cxn modelId="{DDF1B89A-BD32-4E21-8682-4686DD385166}" srcId="{5858FFCE-5690-403F-A2DC-B18724591487}" destId="{F79B8B1A-A7C2-453E-98DC-970D6AC01913}" srcOrd="7" destOrd="0" parTransId="{D0728397-17D8-4FB6-8834-575E3BBA9BD9}" sibTransId="{9995F97D-AC74-43B7-81E7-829E5B30E4D6}"/>
    <dgm:cxn modelId="{EC760F70-C60A-4E1D-BB53-6C78668D4BA2}" srcId="{5858FFCE-5690-403F-A2DC-B18724591487}" destId="{9E42EA4C-AB6B-4336-AB08-FDA61ED1730C}" srcOrd="1" destOrd="0" parTransId="{03C2C16B-1C6A-4BD3-8FB8-0D1322FED3ED}" sibTransId="{B2EB125A-DFCE-4D56-8CAC-FD8A5F8DEB2B}"/>
    <dgm:cxn modelId="{68FADE54-0E56-435E-AC4B-2467BFF5E8D9}" srcId="{5858FFCE-5690-403F-A2DC-B18724591487}" destId="{058D26C2-0921-4D99-97E2-BC43399A41DF}" srcOrd="8" destOrd="0" parTransId="{E49B1AAA-23ED-471D-B87D-00AE7585151A}" sibTransId="{F083F2EE-75E2-41C9-8EB7-E42AD379A266}"/>
    <dgm:cxn modelId="{0810DF08-AFF4-4450-8489-B56D9E2989DF}" srcId="{5858FFCE-5690-403F-A2DC-B18724591487}" destId="{4F33AE87-1CA1-41F9-8F0E-C7D278AB4D96}" srcOrd="6" destOrd="0" parTransId="{960CFC8D-9788-4FD1-8933-676A437E9EBC}" sibTransId="{95801491-DB7F-422B-8F38-F2D51E2B343E}"/>
    <dgm:cxn modelId="{C872F8B7-7AA3-44DF-8CC7-E1253BFAC92C}" srcId="{5858FFCE-5690-403F-A2DC-B18724591487}" destId="{18FB814E-E4B6-4A3A-A1AB-B4C03459814A}" srcOrd="0" destOrd="0" parTransId="{25FB7A03-6CDD-4B9A-BC84-66819347168E}" sibTransId="{3B04B001-D4F0-48E4-B573-A0CFD2C52BCE}"/>
    <dgm:cxn modelId="{9CB14761-1A3D-4BFC-B161-AA6D39BDA82F}" srcId="{5858FFCE-5690-403F-A2DC-B18724591487}" destId="{63167E59-32D7-4B17-B584-C8229B65A652}" srcOrd="4" destOrd="0" parTransId="{74B804A6-73F3-4614-ADFA-24190A2E22D4}" sibTransId="{D4A39D0C-4EB7-430D-B0C3-D244CD3093CF}"/>
    <dgm:cxn modelId="{C860BF1D-D76D-4444-A7A6-E1D65A5A4B31}" type="presOf" srcId="{4F33AE87-1CA1-41F9-8F0E-C7D278AB4D96}" destId="{540AB570-FFE3-44EC-8C9C-1A28BE6FF98D}" srcOrd="0" destOrd="0" presId="urn:microsoft.com/office/officeart/2005/8/layout/radial1"/>
    <dgm:cxn modelId="{EDCA6473-FFFD-4EB1-A6A6-7EDEB4CC58E4}" type="presOf" srcId="{25FB7A03-6CDD-4B9A-BC84-66819347168E}" destId="{4786F420-5333-4C9B-BAB4-A2992A21F8E0}" srcOrd="1" destOrd="0" presId="urn:microsoft.com/office/officeart/2005/8/layout/radial1"/>
    <dgm:cxn modelId="{C25ECC6F-8F89-4C11-908B-9ED004B3C342}" srcId="{5858FFCE-5690-403F-A2DC-B18724591487}" destId="{85FE3107-B4CE-4778-8CE0-AA7C7755E202}" srcOrd="5" destOrd="0" parTransId="{208E3626-1D6B-4B44-9490-C440EFE66014}" sibTransId="{E462AA21-E943-45E8-A13C-4F0CCBD46A1F}"/>
    <dgm:cxn modelId="{0B337347-D7F1-4F66-A908-84512F8825F0}" type="presOf" srcId="{1B77063A-56B5-4CB6-8030-DCD118268550}" destId="{D7D3FE1E-87B3-4F61-BB73-FEBE0C15669B}" srcOrd="0" destOrd="0" presId="urn:microsoft.com/office/officeart/2005/8/layout/radial1"/>
    <dgm:cxn modelId="{443BBE25-37AA-464C-83F9-B64D19335602}" type="presOf" srcId="{25FB7A03-6CDD-4B9A-BC84-66819347168E}" destId="{9493C095-071B-41C3-9A00-CF13107E4136}" srcOrd="0" destOrd="0" presId="urn:microsoft.com/office/officeart/2005/8/layout/radial1"/>
    <dgm:cxn modelId="{D101D2D4-5DF5-4C8D-93BC-9489D39FABA2}" type="presOf" srcId="{5858FFCE-5690-403F-A2DC-B18724591487}" destId="{B2727819-56D8-4B68-A2F7-47584CC7430D}" srcOrd="0" destOrd="0" presId="urn:microsoft.com/office/officeart/2005/8/layout/radial1"/>
    <dgm:cxn modelId="{348B3DF7-5440-4250-BD05-D19879D483ED}" type="presOf" srcId="{960CFC8D-9788-4FD1-8933-676A437E9EBC}" destId="{B73B41F6-1077-4B3D-8059-033913DBE586}" srcOrd="1" destOrd="0" presId="urn:microsoft.com/office/officeart/2005/8/layout/radial1"/>
    <dgm:cxn modelId="{BD03D8CD-A664-483D-A17C-B69609259208}" type="presOf" srcId="{48F0B46C-81E4-4EF2-A05A-BF5D39E3A75B}" destId="{84B2B635-C4B9-4280-B587-6FA68375051D}" srcOrd="0" destOrd="0" presId="urn:microsoft.com/office/officeart/2005/8/layout/radial1"/>
    <dgm:cxn modelId="{51235ECC-30BD-4430-A01D-3820DA5309B0}" type="presOf" srcId="{48F0B46C-81E4-4EF2-A05A-BF5D39E3A75B}" destId="{532A8029-C3B2-49DE-938E-877ACA4771A8}" srcOrd="1" destOrd="0" presId="urn:microsoft.com/office/officeart/2005/8/layout/radial1"/>
    <dgm:cxn modelId="{A959FDFC-1EC4-4DE4-8832-B08E2DA75B75}" type="presOf" srcId="{74B804A6-73F3-4614-ADFA-24190A2E22D4}" destId="{5A038D89-CB2F-41D7-A5A9-BEAF3BFF6D5C}" srcOrd="0" destOrd="0" presId="urn:microsoft.com/office/officeart/2005/8/layout/radial1"/>
    <dgm:cxn modelId="{AC816FA6-748B-4B6F-A2DC-529DCB5A2019}" srcId="{5858FFCE-5690-403F-A2DC-B18724591487}" destId="{0935CF2B-AF35-492D-B8CA-6E2248834992}" srcOrd="2" destOrd="0" parTransId="{48F0B46C-81E4-4EF2-A05A-BF5D39E3A75B}" sibTransId="{46FFCD7F-5554-46B1-9327-EA4C7BEDDBD1}"/>
    <dgm:cxn modelId="{75ACAE87-4B61-4B6A-94D1-823F018872D0}" type="presOf" srcId="{208E3626-1D6B-4B44-9490-C440EFE66014}" destId="{CAEEA4D5-0943-4737-B22A-85A8E139B594}" srcOrd="0" destOrd="0" presId="urn:microsoft.com/office/officeart/2005/8/layout/radial1"/>
    <dgm:cxn modelId="{3167A647-8454-4081-8A6B-80013A061B64}" srcId="{5858FFCE-5690-403F-A2DC-B18724591487}" destId="{1B77063A-56B5-4CB6-8030-DCD118268550}" srcOrd="3" destOrd="0" parTransId="{DCF8D6FD-3C79-4705-806A-42EC56475368}" sibTransId="{78C64EC3-F864-4281-9BC8-D1DBFFD5086D}"/>
    <dgm:cxn modelId="{1CE99E04-FC61-45C7-A11E-86B3EED6B402}" type="presOf" srcId="{18FB814E-E4B6-4A3A-A1AB-B4C03459814A}" destId="{900169F2-916E-4928-8BAF-228BB61A0D52}" srcOrd="0" destOrd="0" presId="urn:microsoft.com/office/officeart/2005/8/layout/radial1"/>
    <dgm:cxn modelId="{418406DA-5314-410D-8F8C-6BE0DC7C9785}" type="presOf" srcId="{03C2C16B-1C6A-4BD3-8FB8-0D1322FED3ED}" destId="{626D6930-99EA-41AF-852E-B4A84388A33A}" srcOrd="1" destOrd="0" presId="urn:microsoft.com/office/officeart/2005/8/layout/radial1"/>
    <dgm:cxn modelId="{ACDDFBF6-9E27-496E-B1E3-5E426856841A}" type="presOf" srcId="{E49B1AAA-23ED-471D-B87D-00AE7585151A}" destId="{B2390115-81B1-4EA3-89C2-E61C4A4842E9}" srcOrd="0" destOrd="0" presId="urn:microsoft.com/office/officeart/2005/8/layout/radial1"/>
    <dgm:cxn modelId="{470C6391-225B-460D-888C-9E9EE67A1753}" type="presOf" srcId="{DCF8D6FD-3C79-4705-806A-42EC56475368}" destId="{997DF2A2-F085-40D3-9B1A-3F02A31FB11B}" srcOrd="0" destOrd="0" presId="urn:microsoft.com/office/officeart/2005/8/layout/radial1"/>
    <dgm:cxn modelId="{3F46CA85-0FB2-4FC9-8922-89F933F3459E}" type="presOf" srcId="{960CFC8D-9788-4FD1-8933-676A437E9EBC}" destId="{42DF35EA-4C3F-44A0-8684-543910212EB9}" srcOrd="0" destOrd="0" presId="urn:microsoft.com/office/officeart/2005/8/layout/radial1"/>
    <dgm:cxn modelId="{1387BDC5-13B8-4B12-97E4-52586F2AC17D}" type="presParOf" srcId="{3FAD4775-673C-4D52-A5D1-FAF21FC8431E}" destId="{B2727819-56D8-4B68-A2F7-47584CC7430D}" srcOrd="0" destOrd="0" presId="urn:microsoft.com/office/officeart/2005/8/layout/radial1"/>
    <dgm:cxn modelId="{412101AF-0DC7-4E71-AB26-B68A1746FF85}" type="presParOf" srcId="{3FAD4775-673C-4D52-A5D1-FAF21FC8431E}" destId="{9493C095-071B-41C3-9A00-CF13107E4136}" srcOrd="1" destOrd="0" presId="urn:microsoft.com/office/officeart/2005/8/layout/radial1"/>
    <dgm:cxn modelId="{75E4446E-2EE1-4A68-8129-4D17A651D266}" type="presParOf" srcId="{9493C095-071B-41C3-9A00-CF13107E4136}" destId="{4786F420-5333-4C9B-BAB4-A2992A21F8E0}" srcOrd="0" destOrd="0" presId="urn:microsoft.com/office/officeart/2005/8/layout/radial1"/>
    <dgm:cxn modelId="{8C11A227-1599-4385-B61B-8F3842FD6F97}" type="presParOf" srcId="{3FAD4775-673C-4D52-A5D1-FAF21FC8431E}" destId="{900169F2-916E-4928-8BAF-228BB61A0D52}" srcOrd="2" destOrd="0" presId="urn:microsoft.com/office/officeart/2005/8/layout/radial1"/>
    <dgm:cxn modelId="{DB88ED5C-DFC3-4EEA-A966-6F34DD2B4B72}" type="presParOf" srcId="{3FAD4775-673C-4D52-A5D1-FAF21FC8431E}" destId="{6F78CB2C-7296-48EF-8769-3A364C21E640}" srcOrd="3" destOrd="0" presId="urn:microsoft.com/office/officeart/2005/8/layout/radial1"/>
    <dgm:cxn modelId="{C0CE8F3E-23CF-48C9-8255-2F6BFC4F7865}" type="presParOf" srcId="{6F78CB2C-7296-48EF-8769-3A364C21E640}" destId="{626D6930-99EA-41AF-852E-B4A84388A33A}" srcOrd="0" destOrd="0" presId="urn:microsoft.com/office/officeart/2005/8/layout/radial1"/>
    <dgm:cxn modelId="{A23DD911-1310-452F-A4F4-32B73638FF44}" type="presParOf" srcId="{3FAD4775-673C-4D52-A5D1-FAF21FC8431E}" destId="{8BC1ABCE-7284-4D21-894A-096BD97D229D}" srcOrd="4" destOrd="0" presId="urn:microsoft.com/office/officeart/2005/8/layout/radial1"/>
    <dgm:cxn modelId="{501CECAA-9BE9-4F54-8902-C64A4F066EBF}" type="presParOf" srcId="{3FAD4775-673C-4D52-A5D1-FAF21FC8431E}" destId="{84B2B635-C4B9-4280-B587-6FA68375051D}" srcOrd="5" destOrd="0" presId="urn:microsoft.com/office/officeart/2005/8/layout/radial1"/>
    <dgm:cxn modelId="{CBE085A1-3136-4F17-99B5-6A21349B64A9}" type="presParOf" srcId="{84B2B635-C4B9-4280-B587-6FA68375051D}" destId="{532A8029-C3B2-49DE-938E-877ACA4771A8}" srcOrd="0" destOrd="0" presId="urn:microsoft.com/office/officeart/2005/8/layout/radial1"/>
    <dgm:cxn modelId="{F608169F-1D50-4D2C-A803-FC4FDF13DD2F}" type="presParOf" srcId="{3FAD4775-673C-4D52-A5D1-FAF21FC8431E}" destId="{13257A9D-2C65-4158-86C6-315C442350B3}" srcOrd="6" destOrd="0" presId="urn:microsoft.com/office/officeart/2005/8/layout/radial1"/>
    <dgm:cxn modelId="{03AE7BBB-F176-4050-9653-8FF063D48179}" type="presParOf" srcId="{3FAD4775-673C-4D52-A5D1-FAF21FC8431E}" destId="{997DF2A2-F085-40D3-9B1A-3F02A31FB11B}" srcOrd="7" destOrd="0" presId="urn:microsoft.com/office/officeart/2005/8/layout/radial1"/>
    <dgm:cxn modelId="{654F4A0F-E255-4EA6-9D38-0DFBABE15111}" type="presParOf" srcId="{997DF2A2-F085-40D3-9B1A-3F02A31FB11B}" destId="{2F21C57B-F185-42CA-9280-C4F0598809E1}" srcOrd="0" destOrd="0" presId="urn:microsoft.com/office/officeart/2005/8/layout/radial1"/>
    <dgm:cxn modelId="{64BF0461-54C4-4684-B99E-33F97B8CACBC}" type="presParOf" srcId="{3FAD4775-673C-4D52-A5D1-FAF21FC8431E}" destId="{D7D3FE1E-87B3-4F61-BB73-FEBE0C15669B}" srcOrd="8" destOrd="0" presId="urn:microsoft.com/office/officeart/2005/8/layout/radial1"/>
    <dgm:cxn modelId="{26C04299-FCE0-4148-AB70-786EA1489B87}" type="presParOf" srcId="{3FAD4775-673C-4D52-A5D1-FAF21FC8431E}" destId="{5A038D89-CB2F-41D7-A5A9-BEAF3BFF6D5C}" srcOrd="9" destOrd="0" presId="urn:microsoft.com/office/officeart/2005/8/layout/radial1"/>
    <dgm:cxn modelId="{2EDBBFE9-60BD-4A4A-A46B-B57BF22F91FA}" type="presParOf" srcId="{5A038D89-CB2F-41D7-A5A9-BEAF3BFF6D5C}" destId="{91F3AD8D-0DBA-450C-9CCF-35B364134A1A}" srcOrd="0" destOrd="0" presId="urn:microsoft.com/office/officeart/2005/8/layout/radial1"/>
    <dgm:cxn modelId="{2FA30004-6F94-49CB-8CC5-79B3A4FF33DD}" type="presParOf" srcId="{3FAD4775-673C-4D52-A5D1-FAF21FC8431E}" destId="{FB481C33-F696-4A3F-80E2-F671F0FF2F56}" srcOrd="10" destOrd="0" presId="urn:microsoft.com/office/officeart/2005/8/layout/radial1"/>
    <dgm:cxn modelId="{C42F5F47-1217-4448-A1EF-6266E54BDCD1}" type="presParOf" srcId="{3FAD4775-673C-4D52-A5D1-FAF21FC8431E}" destId="{CAEEA4D5-0943-4737-B22A-85A8E139B594}" srcOrd="11" destOrd="0" presId="urn:microsoft.com/office/officeart/2005/8/layout/radial1"/>
    <dgm:cxn modelId="{9DEA4A1C-DBE0-460E-B32A-8D65EE3D132D}" type="presParOf" srcId="{CAEEA4D5-0943-4737-B22A-85A8E139B594}" destId="{6CB29819-090D-4A89-926D-34963E8F0327}" srcOrd="0" destOrd="0" presId="urn:microsoft.com/office/officeart/2005/8/layout/radial1"/>
    <dgm:cxn modelId="{4322B8D9-E07B-46BE-AD42-62F4DD968132}" type="presParOf" srcId="{3FAD4775-673C-4D52-A5D1-FAF21FC8431E}" destId="{12D26C8B-82CE-44AA-A09A-77919A64FE32}" srcOrd="12" destOrd="0" presId="urn:microsoft.com/office/officeart/2005/8/layout/radial1"/>
    <dgm:cxn modelId="{5ED1B8E5-4726-4B6E-A673-BC554F398B19}" type="presParOf" srcId="{3FAD4775-673C-4D52-A5D1-FAF21FC8431E}" destId="{42DF35EA-4C3F-44A0-8684-543910212EB9}" srcOrd="13" destOrd="0" presId="urn:microsoft.com/office/officeart/2005/8/layout/radial1"/>
    <dgm:cxn modelId="{B6199E56-B0DE-460F-BE37-8B3A54A1CC10}" type="presParOf" srcId="{42DF35EA-4C3F-44A0-8684-543910212EB9}" destId="{B73B41F6-1077-4B3D-8059-033913DBE586}" srcOrd="0" destOrd="0" presId="urn:microsoft.com/office/officeart/2005/8/layout/radial1"/>
    <dgm:cxn modelId="{9DD03799-2F7A-410A-B9C0-01AFF26AAF81}" type="presParOf" srcId="{3FAD4775-673C-4D52-A5D1-FAF21FC8431E}" destId="{540AB570-FFE3-44EC-8C9C-1A28BE6FF98D}" srcOrd="14" destOrd="0" presId="urn:microsoft.com/office/officeart/2005/8/layout/radial1"/>
    <dgm:cxn modelId="{CA2D27B8-1E4C-49C3-BB7A-F98EFA57BEB9}" type="presParOf" srcId="{3FAD4775-673C-4D52-A5D1-FAF21FC8431E}" destId="{16F7AF17-29DD-42EE-A217-66FE33E85275}" srcOrd="15" destOrd="0" presId="urn:microsoft.com/office/officeart/2005/8/layout/radial1"/>
    <dgm:cxn modelId="{54E598B2-A80F-458C-BB00-92460E61CCF2}" type="presParOf" srcId="{16F7AF17-29DD-42EE-A217-66FE33E85275}" destId="{88B6A37D-90DB-4F49-92DB-13B95CC30A99}" srcOrd="0" destOrd="0" presId="urn:microsoft.com/office/officeart/2005/8/layout/radial1"/>
    <dgm:cxn modelId="{23DAF44C-EBF5-405A-9293-7A625A3E5DA2}" type="presParOf" srcId="{3FAD4775-673C-4D52-A5D1-FAF21FC8431E}" destId="{024BF59E-693A-4D77-815C-83EA21DA47E9}" srcOrd="16" destOrd="0" presId="urn:microsoft.com/office/officeart/2005/8/layout/radial1"/>
    <dgm:cxn modelId="{7881D129-88CC-49AE-BDE4-B2ECB8908118}" type="presParOf" srcId="{3FAD4775-673C-4D52-A5D1-FAF21FC8431E}" destId="{B2390115-81B1-4EA3-89C2-E61C4A4842E9}" srcOrd="17" destOrd="0" presId="urn:microsoft.com/office/officeart/2005/8/layout/radial1"/>
    <dgm:cxn modelId="{5CCA247D-5623-4272-B39A-D0C262E7226B}" type="presParOf" srcId="{B2390115-81B1-4EA3-89C2-E61C4A4842E9}" destId="{6C2061A0-2D87-437D-B89E-5081C2B6F4DF}" srcOrd="0" destOrd="0" presId="urn:microsoft.com/office/officeart/2005/8/layout/radial1"/>
    <dgm:cxn modelId="{36EBC043-34AF-49C8-A348-E6F30B6BBA86}" type="presParOf" srcId="{3FAD4775-673C-4D52-A5D1-FAF21FC8431E}" destId="{53314CD7-EBAD-42DE-B570-8A819E1D786C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F9CC086-AB0D-4012-8FAE-0F119F7C5DB5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20252C8D-0AC6-4B40-9624-83569EF73066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Plan</a:t>
          </a:r>
          <a:endParaRPr lang="es-CO" b="1" dirty="0"/>
        </a:p>
      </dgm:t>
    </dgm:pt>
    <dgm:pt modelId="{E58DCF0A-7A74-42D1-8329-06509A90C06C}" type="parTrans" cxnId="{03977CD5-01CE-4C48-B6F0-60B96785B583}">
      <dgm:prSet/>
      <dgm:spPr/>
      <dgm:t>
        <a:bodyPr/>
        <a:lstStyle/>
        <a:p>
          <a:endParaRPr lang="es-CO"/>
        </a:p>
      </dgm:t>
    </dgm:pt>
    <dgm:pt modelId="{1A616020-E080-4D07-B869-A8EF9C23F092}" type="sibTrans" cxnId="{03977CD5-01CE-4C48-B6F0-60B96785B583}">
      <dgm:prSet/>
      <dgm:spPr/>
      <dgm:t>
        <a:bodyPr/>
        <a:lstStyle/>
        <a:p>
          <a:endParaRPr lang="es-CO"/>
        </a:p>
      </dgm:t>
    </dgm:pt>
    <dgm:pt modelId="{3FF3560D-7867-4A5A-81A1-BE0B992A7978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Estado de la cuestión</a:t>
          </a:r>
          <a:endParaRPr lang="es-CO" b="1" dirty="0"/>
        </a:p>
      </dgm:t>
    </dgm:pt>
    <dgm:pt modelId="{CE292837-70A2-44AD-A065-99AF8210DEDA}" type="parTrans" cxnId="{543B53D8-5619-4A1C-8BEF-91CEC22E3979}">
      <dgm:prSet/>
      <dgm:spPr/>
      <dgm:t>
        <a:bodyPr/>
        <a:lstStyle/>
        <a:p>
          <a:endParaRPr lang="es-CO"/>
        </a:p>
      </dgm:t>
    </dgm:pt>
    <dgm:pt modelId="{4B1E411A-5A65-4337-B082-EA40A3257214}" type="sibTrans" cxnId="{543B53D8-5619-4A1C-8BEF-91CEC22E3979}">
      <dgm:prSet/>
      <dgm:spPr/>
      <dgm:t>
        <a:bodyPr/>
        <a:lstStyle/>
        <a:p>
          <a:endParaRPr lang="es-CO"/>
        </a:p>
      </dgm:t>
    </dgm:pt>
    <dgm:pt modelId="{A5F37AC7-C404-489F-A06C-4F8CE3911583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Estratos</a:t>
          </a:r>
          <a:endParaRPr lang="es-CO" b="1" dirty="0"/>
        </a:p>
      </dgm:t>
    </dgm:pt>
    <dgm:pt modelId="{A9B0E9D4-7005-46A3-BAD7-CE30DCF80DE8}" type="parTrans" cxnId="{25B78008-EE7A-4168-AE42-6E296042B63E}">
      <dgm:prSet/>
      <dgm:spPr/>
      <dgm:t>
        <a:bodyPr/>
        <a:lstStyle/>
        <a:p>
          <a:endParaRPr lang="es-CO"/>
        </a:p>
      </dgm:t>
    </dgm:pt>
    <dgm:pt modelId="{33A4FA6F-E043-47DE-A40A-243E88753229}" type="sibTrans" cxnId="{25B78008-EE7A-4168-AE42-6E296042B63E}">
      <dgm:prSet/>
      <dgm:spPr/>
      <dgm:t>
        <a:bodyPr/>
        <a:lstStyle/>
        <a:p>
          <a:endParaRPr lang="es-CO"/>
        </a:p>
      </dgm:t>
    </dgm:pt>
    <dgm:pt modelId="{91A7A10F-89DC-4BEA-9BD8-AF5C3674192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Borrador</a:t>
          </a:r>
          <a:endParaRPr lang="es-CO" b="1" dirty="0"/>
        </a:p>
      </dgm:t>
    </dgm:pt>
    <dgm:pt modelId="{0F39CBB1-A313-4367-B51E-6A4AC1EA244B}" type="parTrans" cxnId="{5454454C-E51B-4B0A-B7B5-326815067E77}">
      <dgm:prSet/>
      <dgm:spPr/>
      <dgm:t>
        <a:bodyPr/>
        <a:lstStyle/>
        <a:p>
          <a:endParaRPr lang="es-CO"/>
        </a:p>
      </dgm:t>
    </dgm:pt>
    <dgm:pt modelId="{76CCFA3B-5536-4C5A-BE20-62A73E0275CC}" type="sibTrans" cxnId="{5454454C-E51B-4B0A-B7B5-326815067E77}">
      <dgm:prSet/>
      <dgm:spPr/>
      <dgm:t>
        <a:bodyPr/>
        <a:lstStyle/>
        <a:p>
          <a:endParaRPr lang="es-CO"/>
        </a:p>
      </dgm:t>
    </dgm:pt>
    <dgm:pt modelId="{CBE49153-770F-467F-A2D1-6FBC0E55CC50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Comentarios</a:t>
          </a:r>
          <a:endParaRPr lang="es-CO" b="1" dirty="0"/>
        </a:p>
      </dgm:t>
    </dgm:pt>
    <dgm:pt modelId="{2788873D-8D17-4769-B269-6AF5751C1DF3}" type="parTrans" cxnId="{F2C3AFB7-E78F-4796-A015-D68A459FD129}">
      <dgm:prSet/>
      <dgm:spPr/>
      <dgm:t>
        <a:bodyPr/>
        <a:lstStyle/>
        <a:p>
          <a:endParaRPr lang="es-CO"/>
        </a:p>
      </dgm:t>
    </dgm:pt>
    <dgm:pt modelId="{EBD3B7F9-F3DC-4370-BE0C-4E1EBB28123F}" type="sibTrans" cxnId="{F2C3AFB7-E78F-4796-A015-D68A459FD129}">
      <dgm:prSet/>
      <dgm:spPr/>
      <dgm:t>
        <a:bodyPr/>
        <a:lstStyle/>
        <a:p>
          <a:endParaRPr lang="es-CO"/>
        </a:p>
      </dgm:t>
    </dgm:pt>
    <dgm:pt modelId="{D545D425-CFB2-4EDC-90A0-A548EFE2A741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Propuesta</a:t>
          </a:r>
          <a:endParaRPr lang="es-CO" b="1" dirty="0"/>
        </a:p>
      </dgm:t>
    </dgm:pt>
    <dgm:pt modelId="{3E9AB1B5-B743-42AE-9030-ADA249B6E0DC}" type="parTrans" cxnId="{14F6A7B5-A72C-4228-A5B1-4A68E1682AD7}">
      <dgm:prSet/>
      <dgm:spPr/>
      <dgm:t>
        <a:bodyPr/>
        <a:lstStyle/>
        <a:p>
          <a:endParaRPr lang="es-CO"/>
        </a:p>
      </dgm:t>
    </dgm:pt>
    <dgm:pt modelId="{97D38321-D5E2-4DBB-A849-CCCF2C61765D}" type="sibTrans" cxnId="{14F6A7B5-A72C-4228-A5B1-4A68E1682AD7}">
      <dgm:prSet/>
      <dgm:spPr/>
      <dgm:t>
        <a:bodyPr/>
        <a:lstStyle/>
        <a:p>
          <a:endParaRPr lang="es-CO"/>
        </a:p>
      </dgm:t>
    </dgm:pt>
    <dgm:pt modelId="{9C1FFDD9-BF3F-42F1-B498-FDBD112363BD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Análisis</a:t>
          </a:r>
          <a:endParaRPr lang="es-CO" b="1" dirty="0"/>
        </a:p>
      </dgm:t>
    </dgm:pt>
    <dgm:pt modelId="{649B56E2-040A-40EB-9FE5-0D63AB703EAD}" type="parTrans" cxnId="{8D971EFB-E0D8-4B0A-9375-48A0F66E1496}">
      <dgm:prSet/>
      <dgm:spPr/>
      <dgm:t>
        <a:bodyPr/>
        <a:lstStyle/>
        <a:p>
          <a:endParaRPr lang="es-CO"/>
        </a:p>
      </dgm:t>
    </dgm:pt>
    <dgm:pt modelId="{2C2F6226-62FD-4F3A-A0C7-D071E483ED27}" type="sibTrans" cxnId="{8D971EFB-E0D8-4B0A-9375-48A0F66E1496}">
      <dgm:prSet/>
      <dgm:spPr/>
      <dgm:t>
        <a:bodyPr/>
        <a:lstStyle/>
        <a:p>
          <a:endParaRPr lang="es-CO"/>
        </a:p>
      </dgm:t>
    </dgm:pt>
    <dgm:pt modelId="{331735CC-AD3B-4E3A-9625-F3D407D7E31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Consensos</a:t>
          </a:r>
          <a:endParaRPr lang="es-CO" b="1" dirty="0"/>
        </a:p>
      </dgm:t>
    </dgm:pt>
    <dgm:pt modelId="{3BD12C9A-F00D-4B95-AE2D-E5C98137C8BD}" type="parTrans" cxnId="{82DF1B85-3F38-44C7-9501-AE752E687B86}">
      <dgm:prSet/>
      <dgm:spPr/>
      <dgm:t>
        <a:bodyPr/>
        <a:lstStyle/>
        <a:p>
          <a:endParaRPr lang="es-CO"/>
        </a:p>
      </dgm:t>
    </dgm:pt>
    <dgm:pt modelId="{76C57D43-92AC-4D1E-A680-B1607F339DC3}" type="sibTrans" cxnId="{82DF1B85-3F38-44C7-9501-AE752E687B86}">
      <dgm:prSet/>
      <dgm:spPr/>
      <dgm:t>
        <a:bodyPr/>
        <a:lstStyle/>
        <a:p>
          <a:endParaRPr lang="es-CO"/>
        </a:p>
      </dgm:t>
    </dgm:pt>
    <dgm:pt modelId="{286F9897-86D9-4D82-B514-22C82423A628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Normas</a:t>
          </a:r>
          <a:endParaRPr lang="es-CO" b="1" dirty="0"/>
        </a:p>
      </dgm:t>
    </dgm:pt>
    <dgm:pt modelId="{49874182-50C7-4DF0-B857-4BF082AA048F}" type="parTrans" cxnId="{A5DFEECE-3BD6-4082-8FD6-0046C463B399}">
      <dgm:prSet/>
      <dgm:spPr/>
      <dgm:t>
        <a:bodyPr/>
        <a:lstStyle/>
        <a:p>
          <a:endParaRPr lang="es-CO"/>
        </a:p>
      </dgm:t>
    </dgm:pt>
    <dgm:pt modelId="{0EBA15D4-32FB-4EEF-AB94-194F4C48C3CA}" type="sibTrans" cxnId="{A5DFEECE-3BD6-4082-8FD6-0046C463B399}">
      <dgm:prSet/>
      <dgm:spPr/>
      <dgm:t>
        <a:bodyPr/>
        <a:lstStyle/>
        <a:p>
          <a:endParaRPr lang="es-CO"/>
        </a:p>
      </dgm:t>
    </dgm:pt>
    <dgm:pt modelId="{04737A0D-0015-4AF0-96F4-69E395DFEDFE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Bases de las conclusiones</a:t>
          </a:r>
          <a:endParaRPr lang="es-CO" b="1" dirty="0"/>
        </a:p>
      </dgm:t>
    </dgm:pt>
    <dgm:pt modelId="{CF62ADA2-D84B-4542-B8FC-7DE536CE7483}" type="parTrans" cxnId="{7CC2514C-FE5B-4BE0-9951-184E08CC4C84}">
      <dgm:prSet/>
      <dgm:spPr/>
      <dgm:t>
        <a:bodyPr/>
        <a:lstStyle/>
        <a:p>
          <a:endParaRPr lang="es-CO"/>
        </a:p>
      </dgm:t>
    </dgm:pt>
    <dgm:pt modelId="{76BC8AB1-924C-4B56-897B-BC6F94A23488}" type="sibTrans" cxnId="{7CC2514C-FE5B-4BE0-9951-184E08CC4C84}">
      <dgm:prSet/>
      <dgm:spPr/>
      <dgm:t>
        <a:bodyPr/>
        <a:lstStyle/>
        <a:p>
          <a:endParaRPr lang="es-CO"/>
        </a:p>
      </dgm:t>
    </dgm:pt>
    <dgm:pt modelId="{F3DB5455-4454-4517-B6A7-941842809780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Guías</a:t>
          </a:r>
          <a:endParaRPr lang="es-CO" b="1" dirty="0"/>
        </a:p>
      </dgm:t>
    </dgm:pt>
    <dgm:pt modelId="{170793B7-A1BD-42F7-A46E-73CEBA3BFC75}" type="parTrans" cxnId="{6DE0A8D5-6558-433A-A996-D334B598A479}">
      <dgm:prSet/>
      <dgm:spPr/>
      <dgm:t>
        <a:bodyPr/>
        <a:lstStyle/>
        <a:p>
          <a:endParaRPr lang="es-CO"/>
        </a:p>
      </dgm:t>
    </dgm:pt>
    <dgm:pt modelId="{DC0EA8D4-D9A7-43A5-8D8B-1B8F3EB082FE}" type="sibTrans" cxnId="{6DE0A8D5-6558-433A-A996-D334B598A479}">
      <dgm:prSet/>
      <dgm:spPr/>
      <dgm:t>
        <a:bodyPr/>
        <a:lstStyle/>
        <a:p>
          <a:endParaRPr lang="es-CO"/>
        </a:p>
      </dgm:t>
    </dgm:pt>
    <dgm:pt modelId="{61C737E0-3238-4D78-AEB8-B0B69830A0C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Capacitación</a:t>
          </a:r>
          <a:endParaRPr lang="es-CO" b="1" dirty="0"/>
        </a:p>
      </dgm:t>
    </dgm:pt>
    <dgm:pt modelId="{9B99DACB-0D21-4400-A64D-D6B372B947D7}" type="parTrans" cxnId="{809BCF82-D84D-4A11-93DF-CFD409B2C5CC}">
      <dgm:prSet/>
      <dgm:spPr/>
      <dgm:t>
        <a:bodyPr/>
        <a:lstStyle/>
        <a:p>
          <a:endParaRPr lang="es-CO"/>
        </a:p>
      </dgm:t>
    </dgm:pt>
    <dgm:pt modelId="{46F4CD53-CE2B-47A4-868F-D11ADAE2898B}" type="sibTrans" cxnId="{809BCF82-D84D-4A11-93DF-CFD409B2C5CC}">
      <dgm:prSet/>
      <dgm:spPr/>
      <dgm:t>
        <a:bodyPr/>
        <a:lstStyle/>
        <a:p>
          <a:endParaRPr lang="es-CO"/>
        </a:p>
      </dgm:t>
    </dgm:pt>
    <dgm:pt modelId="{0A8CBCD8-B071-4256-A08E-82037EB1CC3A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Vigencia</a:t>
          </a:r>
          <a:endParaRPr lang="es-CO" b="1" dirty="0"/>
        </a:p>
      </dgm:t>
    </dgm:pt>
    <dgm:pt modelId="{0D2998F0-A118-4FC1-8224-EDB4F631F4AA}" type="parTrans" cxnId="{832BCFDD-12F1-4907-A430-2C742F45E47F}">
      <dgm:prSet/>
      <dgm:spPr/>
      <dgm:t>
        <a:bodyPr/>
        <a:lstStyle/>
        <a:p>
          <a:endParaRPr lang="es-CO"/>
        </a:p>
      </dgm:t>
    </dgm:pt>
    <dgm:pt modelId="{E9B1031A-23A4-4DC7-B583-C7DCFDB77D8D}" type="sibTrans" cxnId="{832BCFDD-12F1-4907-A430-2C742F45E47F}">
      <dgm:prSet/>
      <dgm:spPr/>
      <dgm:t>
        <a:bodyPr/>
        <a:lstStyle/>
        <a:p>
          <a:endParaRPr lang="es-CO"/>
        </a:p>
      </dgm:t>
    </dgm:pt>
    <dgm:pt modelId="{78F42BA5-3FA6-4F37-811F-EEB565661FCA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s-CO" b="1" dirty="0" smtClean="0"/>
            <a:t>Interpretaciones</a:t>
          </a:r>
          <a:endParaRPr lang="es-CO" b="1" dirty="0"/>
        </a:p>
      </dgm:t>
    </dgm:pt>
    <dgm:pt modelId="{844B55DE-37B4-4E92-B579-AD82CBC823EA}" type="parTrans" cxnId="{35710220-2E27-4348-BFD4-FCD4687C32F8}">
      <dgm:prSet/>
      <dgm:spPr/>
      <dgm:t>
        <a:bodyPr/>
        <a:lstStyle/>
        <a:p>
          <a:endParaRPr lang="es-CO"/>
        </a:p>
      </dgm:t>
    </dgm:pt>
    <dgm:pt modelId="{7FBA0B79-90A6-43D1-87D9-8D60E2250CA6}" type="sibTrans" cxnId="{35710220-2E27-4348-BFD4-FCD4687C32F8}">
      <dgm:prSet/>
      <dgm:spPr/>
      <dgm:t>
        <a:bodyPr/>
        <a:lstStyle/>
        <a:p>
          <a:endParaRPr lang="es-CO"/>
        </a:p>
      </dgm:t>
    </dgm:pt>
    <dgm:pt modelId="{AAB2C24F-E5C5-477B-9000-1BC2FC58DE1D}" type="pres">
      <dgm:prSet presAssocID="{6F9CC086-AB0D-4012-8FAE-0F119F7C5DB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6986344C-29ED-431F-B4E3-3CE9522F15A9}" type="pres">
      <dgm:prSet presAssocID="{20252C8D-0AC6-4B40-9624-83569EF73066}" presName="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8D99EF9-4958-42F0-B2A3-E2C5E1D3D9D9}" type="pres">
      <dgm:prSet presAssocID="{1A616020-E080-4D07-B869-A8EF9C23F092}" presName="sibTrans" presStyleLbl="sibTrans2D1" presStyleIdx="0" presStyleCnt="13"/>
      <dgm:spPr/>
      <dgm:t>
        <a:bodyPr/>
        <a:lstStyle/>
        <a:p>
          <a:endParaRPr lang="es-CO"/>
        </a:p>
      </dgm:t>
    </dgm:pt>
    <dgm:pt modelId="{3209DA71-EE92-4343-BEAA-BDC2A99CC0FE}" type="pres">
      <dgm:prSet presAssocID="{1A616020-E080-4D07-B869-A8EF9C23F092}" presName="connectorText" presStyleLbl="sibTrans2D1" presStyleIdx="0" presStyleCnt="13"/>
      <dgm:spPr/>
      <dgm:t>
        <a:bodyPr/>
        <a:lstStyle/>
        <a:p>
          <a:endParaRPr lang="es-CO"/>
        </a:p>
      </dgm:t>
    </dgm:pt>
    <dgm:pt modelId="{5DFAC342-D2F6-4BE5-BAF6-ACCD737E02C1}" type="pres">
      <dgm:prSet presAssocID="{3FF3560D-7867-4A5A-81A1-BE0B992A7978}" presName="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481533D-6CB0-4380-9007-2DE4F5F083A4}" type="pres">
      <dgm:prSet presAssocID="{4B1E411A-5A65-4337-B082-EA40A3257214}" presName="sibTrans" presStyleLbl="sibTrans2D1" presStyleIdx="1" presStyleCnt="13"/>
      <dgm:spPr/>
      <dgm:t>
        <a:bodyPr/>
        <a:lstStyle/>
        <a:p>
          <a:endParaRPr lang="es-CO"/>
        </a:p>
      </dgm:t>
    </dgm:pt>
    <dgm:pt modelId="{236E57F0-1536-4C21-8F01-B5A5C0DFAF5A}" type="pres">
      <dgm:prSet presAssocID="{4B1E411A-5A65-4337-B082-EA40A3257214}" presName="connectorText" presStyleLbl="sibTrans2D1" presStyleIdx="1" presStyleCnt="13"/>
      <dgm:spPr/>
      <dgm:t>
        <a:bodyPr/>
        <a:lstStyle/>
        <a:p>
          <a:endParaRPr lang="es-CO"/>
        </a:p>
      </dgm:t>
    </dgm:pt>
    <dgm:pt modelId="{01195FB4-E4C1-46D0-B35A-5798DF012942}" type="pres">
      <dgm:prSet presAssocID="{A5F37AC7-C404-489F-A06C-4F8CE3911583}" presName="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63EE971-9181-4E8D-85A3-F0E874FBEEAC}" type="pres">
      <dgm:prSet presAssocID="{33A4FA6F-E043-47DE-A40A-243E88753229}" presName="sibTrans" presStyleLbl="sibTrans2D1" presStyleIdx="2" presStyleCnt="13"/>
      <dgm:spPr/>
      <dgm:t>
        <a:bodyPr/>
        <a:lstStyle/>
        <a:p>
          <a:endParaRPr lang="es-CO"/>
        </a:p>
      </dgm:t>
    </dgm:pt>
    <dgm:pt modelId="{948B9B07-7703-4216-B15A-EB03CDC668F0}" type="pres">
      <dgm:prSet presAssocID="{33A4FA6F-E043-47DE-A40A-243E88753229}" presName="connectorText" presStyleLbl="sibTrans2D1" presStyleIdx="2" presStyleCnt="13"/>
      <dgm:spPr/>
      <dgm:t>
        <a:bodyPr/>
        <a:lstStyle/>
        <a:p>
          <a:endParaRPr lang="es-CO"/>
        </a:p>
      </dgm:t>
    </dgm:pt>
    <dgm:pt modelId="{DDC4D8D5-035A-4E3C-8E2C-84EC116460B3}" type="pres">
      <dgm:prSet presAssocID="{91A7A10F-89DC-4BEA-9BD8-AF5C36741927}" presName="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E474E7-11CA-438D-807D-770014045D9F}" type="pres">
      <dgm:prSet presAssocID="{76CCFA3B-5536-4C5A-BE20-62A73E0275CC}" presName="sibTrans" presStyleLbl="sibTrans2D1" presStyleIdx="3" presStyleCnt="13"/>
      <dgm:spPr/>
      <dgm:t>
        <a:bodyPr/>
        <a:lstStyle/>
        <a:p>
          <a:endParaRPr lang="es-CO"/>
        </a:p>
      </dgm:t>
    </dgm:pt>
    <dgm:pt modelId="{4FA73A00-7B71-4EE2-8B2D-716835556A59}" type="pres">
      <dgm:prSet presAssocID="{76CCFA3B-5536-4C5A-BE20-62A73E0275CC}" presName="connectorText" presStyleLbl="sibTrans2D1" presStyleIdx="3" presStyleCnt="13"/>
      <dgm:spPr/>
      <dgm:t>
        <a:bodyPr/>
        <a:lstStyle/>
        <a:p>
          <a:endParaRPr lang="es-CO"/>
        </a:p>
      </dgm:t>
    </dgm:pt>
    <dgm:pt modelId="{DCD14CC1-BD20-41BC-B72D-6EC3820992ED}" type="pres">
      <dgm:prSet presAssocID="{CBE49153-770F-467F-A2D1-6FBC0E55CC50}" presName="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F72F22B-15F9-4821-98F8-2E2316CCE622}" type="pres">
      <dgm:prSet presAssocID="{EBD3B7F9-F3DC-4370-BE0C-4E1EBB28123F}" presName="sibTrans" presStyleLbl="sibTrans2D1" presStyleIdx="4" presStyleCnt="13"/>
      <dgm:spPr/>
      <dgm:t>
        <a:bodyPr/>
        <a:lstStyle/>
        <a:p>
          <a:endParaRPr lang="es-CO"/>
        </a:p>
      </dgm:t>
    </dgm:pt>
    <dgm:pt modelId="{4691DED8-17AF-4E0E-9377-D4C194A1C2DD}" type="pres">
      <dgm:prSet presAssocID="{EBD3B7F9-F3DC-4370-BE0C-4E1EBB28123F}" presName="connectorText" presStyleLbl="sibTrans2D1" presStyleIdx="4" presStyleCnt="13"/>
      <dgm:spPr/>
      <dgm:t>
        <a:bodyPr/>
        <a:lstStyle/>
        <a:p>
          <a:endParaRPr lang="es-CO"/>
        </a:p>
      </dgm:t>
    </dgm:pt>
    <dgm:pt modelId="{1F903F24-09F0-41FC-849A-135170FD382B}" type="pres">
      <dgm:prSet presAssocID="{331735CC-AD3B-4E3A-9625-F3D407D7E318}" presName="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009B11E-67DA-48B3-8DE8-CF1F4EAD6C95}" type="pres">
      <dgm:prSet presAssocID="{76C57D43-92AC-4D1E-A680-B1607F339DC3}" presName="sibTrans" presStyleLbl="sibTrans2D1" presStyleIdx="5" presStyleCnt="13"/>
      <dgm:spPr/>
      <dgm:t>
        <a:bodyPr/>
        <a:lstStyle/>
        <a:p>
          <a:endParaRPr lang="es-CO"/>
        </a:p>
      </dgm:t>
    </dgm:pt>
    <dgm:pt modelId="{881C5AD5-0EA8-4E15-9249-DB23DBB18ED6}" type="pres">
      <dgm:prSet presAssocID="{76C57D43-92AC-4D1E-A680-B1607F339DC3}" presName="connectorText" presStyleLbl="sibTrans2D1" presStyleIdx="5" presStyleCnt="13"/>
      <dgm:spPr/>
      <dgm:t>
        <a:bodyPr/>
        <a:lstStyle/>
        <a:p>
          <a:endParaRPr lang="es-CO"/>
        </a:p>
      </dgm:t>
    </dgm:pt>
    <dgm:pt modelId="{D4AC55B1-2C1E-4C76-BF2E-5F2B7833E04F}" type="pres">
      <dgm:prSet presAssocID="{D545D425-CFB2-4EDC-90A0-A548EFE2A741}" presName="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2936BE7-F97A-48D4-B754-33B7CD35B7E1}" type="pres">
      <dgm:prSet presAssocID="{97D38321-D5E2-4DBB-A849-CCCF2C61765D}" presName="sibTrans" presStyleLbl="sibTrans2D1" presStyleIdx="6" presStyleCnt="13"/>
      <dgm:spPr/>
      <dgm:t>
        <a:bodyPr/>
        <a:lstStyle/>
        <a:p>
          <a:endParaRPr lang="es-CO"/>
        </a:p>
      </dgm:t>
    </dgm:pt>
    <dgm:pt modelId="{B5208962-BF63-40DE-A03C-14B450B8258D}" type="pres">
      <dgm:prSet presAssocID="{97D38321-D5E2-4DBB-A849-CCCF2C61765D}" presName="connectorText" presStyleLbl="sibTrans2D1" presStyleIdx="6" presStyleCnt="13"/>
      <dgm:spPr/>
      <dgm:t>
        <a:bodyPr/>
        <a:lstStyle/>
        <a:p>
          <a:endParaRPr lang="es-CO"/>
        </a:p>
      </dgm:t>
    </dgm:pt>
    <dgm:pt modelId="{6ECD4FCB-FA75-4D47-B545-D594B66A3FA4}" type="pres">
      <dgm:prSet presAssocID="{9C1FFDD9-BF3F-42F1-B498-FDBD112363BD}" presName="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2133199-5E52-4AF5-B9D9-D2B99C409D75}" type="pres">
      <dgm:prSet presAssocID="{2C2F6226-62FD-4F3A-A0C7-D071E483ED27}" presName="sibTrans" presStyleLbl="sibTrans2D1" presStyleIdx="7" presStyleCnt="13"/>
      <dgm:spPr/>
      <dgm:t>
        <a:bodyPr/>
        <a:lstStyle/>
        <a:p>
          <a:endParaRPr lang="es-CO"/>
        </a:p>
      </dgm:t>
    </dgm:pt>
    <dgm:pt modelId="{D6C0EE73-CE1F-420A-89F8-C1034CEEFC5D}" type="pres">
      <dgm:prSet presAssocID="{2C2F6226-62FD-4F3A-A0C7-D071E483ED27}" presName="connectorText" presStyleLbl="sibTrans2D1" presStyleIdx="7" presStyleCnt="13"/>
      <dgm:spPr/>
      <dgm:t>
        <a:bodyPr/>
        <a:lstStyle/>
        <a:p>
          <a:endParaRPr lang="es-CO"/>
        </a:p>
      </dgm:t>
    </dgm:pt>
    <dgm:pt modelId="{33F8B608-B80C-45BD-819E-3F36DFB81200}" type="pres">
      <dgm:prSet presAssocID="{286F9897-86D9-4D82-B514-22C82423A628}" presName="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03FEA15-52CC-4882-843B-D1D6D270C314}" type="pres">
      <dgm:prSet presAssocID="{0EBA15D4-32FB-4EEF-AB94-194F4C48C3CA}" presName="sibTrans" presStyleLbl="sibTrans2D1" presStyleIdx="8" presStyleCnt="13"/>
      <dgm:spPr/>
      <dgm:t>
        <a:bodyPr/>
        <a:lstStyle/>
        <a:p>
          <a:endParaRPr lang="es-CO"/>
        </a:p>
      </dgm:t>
    </dgm:pt>
    <dgm:pt modelId="{32BE1F6B-5D55-409A-B180-4D0E1CF38DB5}" type="pres">
      <dgm:prSet presAssocID="{0EBA15D4-32FB-4EEF-AB94-194F4C48C3CA}" presName="connectorText" presStyleLbl="sibTrans2D1" presStyleIdx="8" presStyleCnt="13"/>
      <dgm:spPr/>
      <dgm:t>
        <a:bodyPr/>
        <a:lstStyle/>
        <a:p>
          <a:endParaRPr lang="es-CO"/>
        </a:p>
      </dgm:t>
    </dgm:pt>
    <dgm:pt modelId="{352CCCBB-59A4-4D2B-A5A9-7DD6DC3DFB6C}" type="pres">
      <dgm:prSet presAssocID="{04737A0D-0015-4AF0-96F4-69E395DFEDFE}" presName="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B5B3977F-5961-4F25-83A2-5FD877252B53}" type="pres">
      <dgm:prSet presAssocID="{76BC8AB1-924C-4B56-897B-BC6F94A23488}" presName="sibTrans" presStyleLbl="sibTrans2D1" presStyleIdx="9" presStyleCnt="13"/>
      <dgm:spPr/>
      <dgm:t>
        <a:bodyPr/>
        <a:lstStyle/>
        <a:p>
          <a:endParaRPr lang="es-CO"/>
        </a:p>
      </dgm:t>
    </dgm:pt>
    <dgm:pt modelId="{46A61ED8-3784-4067-830D-402BBAE3E103}" type="pres">
      <dgm:prSet presAssocID="{76BC8AB1-924C-4B56-897B-BC6F94A23488}" presName="connectorText" presStyleLbl="sibTrans2D1" presStyleIdx="9" presStyleCnt="13"/>
      <dgm:spPr/>
      <dgm:t>
        <a:bodyPr/>
        <a:lstStyle/>
        <a:p>
          <a:endParaRPr lang="es-CO"/>
        </a:p>
      </dgm:t>
    </dgm:pt>
    <dgm:pt modelId="{D6741B37-5C0F-4133-B025-8E539F08C6CE}" type="pres">
      <dgm:prSet presAssocID="{F3DB5455-4454-4517-B6A7-941842809780}" presName="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E7881F5-E03E-4C90-8EDE-25805D718A19}" type="pres">
      <dgm:prSet presAssocID="{DC0EA8D4-D9A7-43A5-8D8B-1B8F3EB082FE}" presName="sibTrans" presStyleLbl="sibTrans2D1" presStyleIdx="10" presStyleCnt="13"/>
      <dgm:spPr/>
      <dgm:t>
        <a:bodyPr/>
        <a:lstStyle/>
        <a:p>
          <a:endParaRPr lang="es-CO"/>
        </a:p>
      </dgm:t>
    </dgm:pt>
    <dgm:pt modelId="{F741E6DF-A46D-4062-AD48-016AF5D94F32}" type="pres">
      <dgm:prSet presAssocID="{DC0EA8D4-D9A7-43A5-8D8B-1B8F3EB082FE}" presName="connectorText" presStyleLbl="sibTrans2D1" presStyleIdx="10" presStyleCnt="13"/>
      <dgm:spPr/>
      <dgm:t>
        <a:bodyPr/>
        <a:lstStyle/>
        <a:p>
          <a:endParaRPr lang="es-CO"/>
        </a:p>
      </dgm:t>
    </dgm:pt>
    <dgm:pt modelId="{DE17F391-D2DA-4767-84CE-A7C2A857ADF9}" type="pres">
      <dgm:prSet presAssocID="{61C737E0-3238-4D78-AEB8-B0B69830A0C8}" presName="node" presStyleLbl="node1" presStyleIdx="11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73CC505-B712-4A6C-98CE-4E3F777740B4}" type="pres">
      <dgm:prSet presAssocID="{46F4CD53-CE2B-47A4-868F-D11ADAE2898B}" presName="sibTrans" presStyleLbl="sibTrans2D1" presStyleIdx="11" presStyleCnt="13"/>
      <dgm:spPr/>
      <dgm:t>
        <a:bodyPr/>
        <a:lstStyle/>
        <a:p>
          <a:endParaRPr lang="es-CO"/>
        </a:p>
      </dgm:t>
    </dgm:pt>
    <dgm:pt modelId="{EEB618E8-0990-42F3-B0E4-31A01616E0F7}" type="pres">
      <dgm:prSet presAssocID="{46F4CD53-CE2B-47A4-868F-D11ADAE2898B}" presName="connectorText" presStyleLbl="sibTrans2D1" presStyleIdx="11" presStyleCnt="13"/>
      <dgm:spPr/>
      <dgm:t>
        <a:bodyPr/>
        <a:lstStyle/>
        <a:p>
          <a:endParaRPr lang="es-CO"/>
        </a:p>
      </dgm:t>
    </dgm:pt>
    <dgm:pt modelId="{E7BA8D21-9307-49A2-A3E3-10A68D87E317}" type="pres">
      <dgm:prSet presAssocID="{0A8CBCD8-B071-4256-A08E-82037EB1CC3A}" presName="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7AA0D76-71BC-4DEE-AE60-B17C28067405}" type="pres">
      <dgm:prSet presAssocID="{E9B1031A-23A4-4DC7-B583-C7DCFDB77D8D}" presName="sibTrans" presStyleLbl="sibTrans2D1" presStyleIdx="12" presStyleCnt="13"/>
      <dgm:spPr/>
      <dgm:t>
        <a:bodyPr/>
        <a:lstStyle/>
        <a:p>
          <a:endParaRPr lang="es-CO"/>
        </a:p>
      </dgm:t>
    </dgm:pt>
    <dgm:pt modelId="{9359AFB2-A2EB-4F88-9885-67E3B3405500}" type="pres">
      <dgm:prSet presAssocID="{E9B1031A-23A4-4DC7-B583-C7DCFDB77D8D}" presName="connectorText" presStyleLbl="sibTrans2D1" presStyleIdx="12" presStyleCnt="13"/>
      <dgm:spPr/>
      <dgm:t>
        <a:bodyPr/>
        <a:lstStyle/>
        <a:p>
          <a:endParaRPr lang="es-CO"/>
        </a:p>
      </dgm:t>
    </dgm:pt>
    <dgm:pt modelId="{28EFEA45-7562-45DC-A25A-5DEB4E1BB363}" type="pres">
      <dgm:prSet presAssocID="{78F42BA5-3FA6-4F37-811F-EEB565661FCA}" presName="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2C8C5D9-619A-401B-9733-6E04B99FE7DA}" type="presOf" srcId="{9C1FFDD9-BF3F-42F1-B498-FDBD112363BD}" destId="{6ECD4FCB-FA75-4D47-B545-D594B66A3FA4}" srcOrd="0" destOrd="0" presId="urn:microsoft.com/office/officeart/2005/8/layout/process5"/>
    <dgm:cxn modelId="{1CC95891-9FDE-4DC1-B066-BB87AC00F34D}" type="presOf" srcId="{EBD3B7F9-F3DC-4370-BE0C-4E1EBB28123F}" destId="{9F72F22B-15F9-4821-98F8-2E2316CCE622}" srcOrd="0" destOrd="0" presId="urn:microsoft.com/office/officeart/2005/8/layout/process5"/>
    <dgm:cxn modelId="{23E7334B-7520-4B5A-BE1A-CE503AAB776A}" type="presOf" srcId="{286F9897-86D9-4D82-B514-22C82423A628}" destId="{33F8B608-B80C-45BD-819E-3F36DFB81200}" srcOrd="0" destOrd="0" presId="urn:microsoft.com/office/officeart/2005/8/layout/process5"/>
    <dgm:cxn modelId="{E1C4B782-ECFE-4E8B-ACB2-F033C2D2080E}" type="presOf" srcId="{20252C8D-0AC6-4B40-9624-83569EF73066}" destId="{6986344C-29ED-431F-B4E3-3CE9522F15A9}" srcOrd="0" destOrd="0" presId="urn:microsoft.com/office/officeart/2005/8/layout/process5"/>
    <dgm:cxn modelId="{8D971EFB-E0D8-4B0A-9375-48A0F66E1496}" srcId="{6F9CC086-AB0D-4012-8FAE-0F119F7C5DB5}" destId="{9C1FFDD9-BF3F-42F1-B498-FDBD112363BD}" srcOrd="7" destOrd="0" parTransId="{649B56E2-040A-40EB-9FE5-0D63AB703EAD}" sibTransId="{2C2F6226-62FD-4F3A-A0C7-D071E483ED27}"/>
    <dgm:cxn modelId="{543B53D8-5619-4A1C-8BEF-91CEC22E3979}" srcId="{6F9CC086-AB0D-4012-8FAE-0F119F7C5DB5}" destId="{3FF3560D-7867-4A5A-81A1-BE0B992A7978}" srcOrd="1" destOrd="0" parTransId="{CE292837-70A2-44AD-A065-99AF8210DEDA}" sibTransId="{4B1E411A-5A65-4337-B082-EA40A3257214}"/>
    <dgm:cxn modelId="{747A3A03-62A3-4B0A-827D-79584A236FCC}" type="presOf" srcId="{0EBA15D4-32FB-4EEF-AB94-194F4C48C3CA}" destId="{32BE1F6B-5D55-409A-B180-4D0E1CF38DB5}" srcOrd="1" destOrd="0" presId="urn:microsoft.com/office/officeart/2005/8/layout/process5"/>
    <dgm:cxn modelId="{93D6ED40-5CED-4329-BC1A-A9D67C09B49A}" type="presOf" srcId="{04737A0D-0015-4AF0-96F4-69E395DFEDFE}" destId="{352CCCBB-59A4-4D2B-A5A9-7DD6DC3DFB6C}" srcOrd="0" destOrd="0" presId="urn:microsoft.com/office/officeart/2005/8/layout/process5"/>
    <dgm:cxn modelId="{03977CD5-01CE-4C48-B6F0-60B96785B583}" srcId="{6F9CC086-AB0D-4012-8FAE-0F119F7C5DB5}" destId="{20252C8D-0AC6-4B40-9624-83569EF73066}" srcOrd="0" destOrd="0" parTransId="{E58DCF0A-7A74-42D1-8329-06509A90C06C}" sibTransId="{1A616020-E080-4D07-B869-A8EF9C23F092}"/>
    <dgm:cxn modelId="{32F322B3-291E-4DFF-8157-6F94E4492E51}" type="presOf" srcId="{4B1E411A-5A65-4337-B082-EA40A3257214}" destId="{236E57F0-1536-4C21-8F01-B5A5C0DFAF5A}" srcOrd="1" destOrd="0" presId="urn:microsoft.com/office/officeart/2005/8/layout/process5"/>
    <dgm:cxn modelId="{9FF96651-975D-4FC1-BCF2-8759C5B2225D}" type="presOf" srcId="{F3DB5455-4454-4517-B6A7-941842809780}" destId="{D6741B37-5C0F-4133-B025-8E539F08C6CE}" srcOrd="0" destOrd="0" presId="urn:microsoft.com/office/officeart/2005/8/layout/process5"/>
    <dgm:cxn modelId="{18027C5E-F33D-44A2-9BC2-6FB4A3AF2023}" type="presOf" srcId="{91A7A10F-89DC-4BEA-9BD8-AF5C36741927}" destId="{DDC4D8D5-035A-4E3C-8E2C-84EC116460B3}" srcOrd="0" destOrd="0" presId="urn:microsoft.com/office/officeart/2005/8/layout/process5"/>
    <dgm:cxn modelId="{C0FFBACF-59D3-4B23-A4DA-6035AFD87A72}" type="presOf" srcId="{4B1E411A-5A65-4337-B082-EA40A3257214}" destId="{9481533D-6CB0-4380-9007-2DE4F5F083A4}" srcOrd="0" destOrd="0" presId="urn:microsoft.com/office/officeart/2005/8/layout/process5"/>
    <dgm:cxn modelId="{7CC2514C-FE5B-4BE0-9951-184E08CC4C84}" srcId="{6F9CC086-AB0D-4012-8FAE-0F119F7C5DB5}" destId="{04737A0D-0015-4AF0-96F4-69E395DFEDFE}" srcOrd="9" destOrd="0" parTransId="{CF62ADA2-D84B-4542-B8FC-7DE536CE7483}" sibTransId="{76BC8AB1-924C-4B56-897B-BC6F94A23488}"/>
    <dgm:cxn modelId="{DC97BAEC-3E70-4863-9531-CA9042AE5C86}" type="presOf" srcId="{D545D425-CFB2-4EDC-90A0-A548EFE2A741}" destId="{D4AC55B1-2C1E-4C76-BF2E-5F2B7833E04F}" srcOrd="0" destOrd="0" presId="urn:microsoft.com/office/officeart/2005/8/layout/process5"/>
    <dgm:cxn modelId="{F2C3AFB7-E78F-4796-A015-D68A459FD129}" srcId="{6F9CC086-AB0D-4012-8FAE-0F119F7C5DB5}" destId="{CBE49153-770F-467F-A2D1-6FBC0E55CC50}" srcOrd="4" destOrd="0" parTransId="{2788873D-8D17-4769-B269-6AF5751C1DF3}" sibTransId="{EBD3B7F9-F3DC-4370-BE0C-4E1EBB28123F}"/>
    <dgm:cxn modelId="{4F12E451-2AAE-405C-9C47-E92C0A4227AA}" type="presOf" srcId="{CBE49153-770F-467F-A2D1-6FBC0E55CC50}" destId="{DCD14CC1-BD20-41BC-B72D-6EC3820992ED}" srcOrd="0" destOrd="0" presId="urn:microsoft.com/office/officeart/2005/8/layout/process5"/>
    <dgm:cxn modelId="{DD0F1246-4E32-4557-9967-F0B7E03EA240}" type="presOf" srcId="{97D38321-D5E2-4DBB-A849-CCCF2C61765D}" destId="{B5208962-BF63-40DE-A03C-14B450B8258D}" srcOrd="1" destOrd="0" presId="urn:microsoft.com/office/officeart/2005/8/layout/process5"/>
    <dgm:cxn modelId="{809BCF82-D84D-4A11-93DF-CFD409B2C5CC}" srcId="{6F9CC086-AB0D-4012-8FAE-0F119F7C5DB5}" destId="{61C737E0-3238-4D78-AEB8-B0B69830A0C8}" srcOrd="11" destOrd="0" parTransId="{9B99DACB-0D21-4400-A64D-D6B372B947D7}" sibTransId="{46F4CD53-CE2B-47A4-868F-D11ADAE2898B}"/>
    <dgm:cxn modelId="{27960896-228C-4441-80B9-BD9346C929FA}" type="presOf" srcId="{A5F37AC7-C404-489F-A06C-4F8CE3911583}" destId="{01195FB4-E4C1-46D0-B35A-5798DF012942}" srcOrd="0" destOrd="0" presId="urn:microsoft.com/office/officeart/2005/8/layout/process5"/>
    <dgm:cxn modelId="{14F6A7B5-A72C-4228-A5B1-4A68E1682AD7}" srcId="{6F9CC086-AB0D-4012-8FAE-0F119F7C5DB5}" destId="{D545D425-CFB2-4EDC-90A0-A548EFE2A741}" srcOrd="6" destOrd="0" parTransId="{3E9AB1B5-B743-42AE-9030-ADA249B6E0DC}" sibTransId="{97D38321-D5E2-4DBB-A849-CCCF2C61765D}"/>
    <dgm:cxn modelId="{35710220-2E27-4348-BFD4-FCD4687C32F8}" srcId="{6F9CC086-AB0D-4012-8FAE-0F119F7C5DB5}" destId="{78F42BA5-3FA6-4F37-811F-EEB565661FCA}" srcOrd="13" destOrd="0" parTransId="{844B55DE-37B4-4E92-B579-AD82CBC823EA}" sibTransId="{7FBA0B79-90A6-43D1-87D9-8D60E2250CA6}"/>
    <dgm:cxn modelId="{82DF1B85-3F38-44C7-9501-AE752E687B86}" srcId="{6F9CC086-AB0D-4012-8FAE-0F119F7C5DB5}" destId="{331735CC-AD3B-4E3A-9625-F3D407D7E318}" srcOrd="5" destOrd="0" parTransId="{3BD12C9A-F00D-4B95-AE2D-E5C98137C8BD}" sibTransId="{76C57D43-92AC-4D1E-A680-B1607F339DC3}"/>
    <dgm:cxn modelId="{6DE0A8D5-6558-433A-A996-D334B598A479}" srcId="{6F9CC086-AB0D-4012-8FAE-0F119F7C5DB5}" destId="{F3DB5455-4454-4517-B6A7-941842809780}" srcOrd="10" destOrd="0" parTransId="{170793B7-A1BD-42F7-A46E-73CEBA3BFC75}" sibTransId="{DC0EA8D4-D9A7-43A5-8D8B-1B8F3EB082FE}"/>
    <dgm:cxn modelId="{4F824070-0415-4F41-B2F2-42B795364473}" type="presOf" srcId="{2C2F6226-62FD-4F3A-A0C7-D071E483ED27}" destId="{22133199-5E52-4AF5-B9D9-D2B99C409D75}" srcOrd="0" destOrd="0" presId="urn:microsoft.com/office/officeart/2005/8/layout/process5"/>
    <dgm:cxn modelId="{544461E4-D98C-4559-AE97-5360B374C6C7}" type="presOf" srcId="{DC0EA8D4-D9A7-43A5-8D8B-1B8F3EB082FE}" destId="{F741E6DF-A46D-4062-AD48-016AF5D94F32}" srcOrd="1" destOrd="0" presId="urn:microsoft.com/office/officeart/2005/8/layout/process5"/>
    <dgm:cxn modelId="{6DB90BD3-0222-4436-89B4-F2B316A39664}" type="presOf" srcId="{33A4FA6F-E043-47DE-A40A-243E88753229}" destId="{948B9B07-7703-4216-B15A-EB03CDC668F0}" srcOrd="1" destOrd="0" presId="urn:microsoft.com/office/officeart/2005/8/layout/process5"/>
    <dgm:cxn modelId="{86E663A2-BD30-4E8D-BFEF-020054261902}" type="presOf" srcId="{3FF3560D-7867-4A5A-81A1-BE0B992A7978}" destId="{5DFAC342-D2F6-4BE5-BAF6-ACCD737E02C1}" srcOrd="0" destOrd="0" presId="urn:microsoft.com/office/officeart/2005/8/layout/process5"/>
    <dgm:cxn modelId="{CB4993EA-23AD-4743-9FE4-D17A62BDA6D5}" type="presOf" srcId="{46F4CD53-CE2B-47A4-868F-D11ADAE2898B}" destId="{EEB618E8-0990-42F3-B0E4-31A01616E0F7}" srcOrd="1" destOrd="0" presId="urn:microsoft.com/office/officeart/2005/8/layout/process5"/>
    <dgm:cxn modelId="{38D6117E-CEF3-4845-93BB-0FA0A030E376}" type="presOf" srcId="{0EBA15D4-32FB-4EEF-AB94-194F4C48C3CA}" destId="{003FEA15-52CC-4882-843B-D1D6D270C314}" srcOrd="0" destOrd="0" presId="urn:microsoft.com/office/officeart/2005/8/layout/process5"/>
    <dgm:cxn modelId="{25055888-02A0-4897-A437-C44A6BBF724D}" type="presOf" srcId="{76BC8AB1-924C-4B56-897B-BC6F94A23488}" destId="{46A61ED8-3784-4067-830D-402BBAE3E103}" srcOrd="1" destOrd="0" presId="urn:microsoft.com/office/officeart/2005/8/layout/process5"/>
    <dgm:cxn modelId="{02B7D3E2-CE81-46CC-8569-D7BBAAF0B465}" type="presOf" srcId="{0A8CBCD8-B071-4256-A08E-82037EB1CC3A}" destId="{E7BA8D21-9307-49A2-A3E3-10A68D87E317}" srcOrd="0" destOrd="0" presId="urn:microsoft.com/office/officeart/2005/8/layout/process5"/>
    <dgm:cxn modelId="{DE296D40-0040-4B63-9F71-D0BF4328E14A}" type="presOf" srcId="{33A4FA6F-E043-47DE-A40A-243E88753229}" destId="{163EE971-9181-4E8D-85A3-F0E874FBEEAC}" srcOrd="0" destOrd="0" presId="urn:microsoft.com/office/officeart/2005/8/layout/process5"/>
    <dgm:cxn modelId="{6BFF6F54-E682-41E6-9D36-6C27F0A0C1A5}" type="presOf" srcId="{E9B1031A-23A4-4DC7-B583-C7DCFDB77D8D}" destId="{D7AA0D76-71BC-4DEE-AE60-B17C28067405}" srcOrd="0" destOrd="0" presId="urn:microsoft.com/office/officeart/2005/8/layout/process5"/>
    <dgm:cxn modelId="{A249D0B8-E119-4A52-A3B9-D0D3BC6A1D19}" type="presOf" srcId="{76C57D43-92AC-4D1E-A680-B1607F339DC3}" destId="{D009B11E-67DA-48B3-8DE8-CF1F4EAD6C95}" srcOrd="0" destOrd="0" presId="urn:microsoft.com/office/officeart/2005/8/layout/process5"/>
    <dgm:cxn modelId="{16FD88F5-DDA3-43E3-9B3D-AC0AF62F8351}" type="presOf" srcId="{EBD3B7F9-F3DC-4370-BE0C-4E1EBB28123F}" destId="{4691DED8-17AF-4E0E-9377-D4C194A1C2DD}" srcOrd="1" destOrd="0" presId="urn:microsoft.com/office/officeart/2005/8/layout/process5"/>
    <dgm:cxn modelId="{5C6C08AF-703D-48DD-BE1F-410FCCB5A113}" type="presOf" srcId="{76CCFA3B-5536-4C5A-BE20-62A73E0275CC}" destId="{F2E474E7-11CA-438D-807D-770014045D9F}" srcOrd="0" destOrd="0" presId="urn:microsoft.com/office/officeart/2005/8/layout/process5"/>
    <dgm:cxn modelId="{7A08A531-E9C8-4871-A579-B63DE9BCDF14}" type="presOf" srcId="{DC0EA8D4-D9A7-43A5-8D8B-1B8F3EB082FE}" destId="{1E7881F5-E03E-4C90-8EDE-25805D718A19}" srcOrd="0" destOrd="0" presId="urn:microsoft.com/office/officeart/2005/8/layout/process5"/>
    <dgm:cxn modelId="{ABB8912A-93EA-4F7E-95DD-14C6511422A1}" type="presOf" srcId="{76C57D43-92AC-4D1E-A680-B1607F339DC3}" destId="{881C5AD5-0EA8-4E15-9249-DB23DBB18ED6}" srcOrd="1" destOrd="0" presId="urn:microsoft.com/office/officeart/2005/8/layout/process5"/>
    <dgm:cxn modelId="{A5DFEECE-3BD6-4082-8FD6-0046C463B399}" srcId="{6F9CC086-AB0D-4012-8FAE-0F119F7C5DB5}" destId="{286F9897-86D9-4D82-B514-22C82423A628}" srcOrd="8" destOrd="0" parTransId="{49874182-50C7-4DF0-B857-4BF082AA048F}" sibTransId="{0EBA15D4-32FB-4EEF-AB94-194F4C48C3CA}"/>
    <dgm:cxn modelId="{1E1DB2BA-84D2-4D6A-86B1-C1B7B89CEAD0}" type="presOf" srcId="{76CCFA3B-5536-4C5A-BE20-62A73E0275CC}" destId="{4FA73A00-7B71-4EE2-8B2D-716835556A59}" srcOrd="1" destOrd="0" presId="urn:microsoft.com/office/officeart/2005/8/layout/process5"/>
    <dgm:cxn modelId="{2EE7EDFD-6688-4355-AE40-F34C618557D5}" type="presOf" srcId="{61C737E0-3238-4D78-AEB8-B0B69830A0C8}" destId="{DE17F391-D2DA-4767-84CE-A7C2A857ADF9}" srcOrd="0" destOrd="0" presId="urn:microsoft.com/office/officeart/2005/8/layout/process5"/>
    <dgm:cxn modelId="{25B78008-EE7A-4168-AE42-6E296042B63E}" srcId="{6F9CC086-AB0D-4012-8FAE-0F119F7C5DB5}" destId="{A5F37AC7-C404-489F-A06C-4F8CE3911583}" srcOrd="2" destOrd="0" parTransId="{A9B0E9D4-7005-46A3-BAD7-CE30DCF80DE8}" sibTransId="{33A4FA6F-E043-47DE-A40A-243E88753229}"/>
    <dgm:cxn modelId="{8ADD9352-8E99-48D0-AB36-D335688F636F}" type="presOf" srcId="{1A616020-E080-4D07-B869-A8EF9C23F092}" destId="{88D99EF9-4958-42F0-B2A3-E2C5E1D3D9D9}" srcOrd="0" destOrd="0" presId="urn:microsoft.com/office/officeart/2005/8/layout/process5"/>
    <dgm:cxn modelId="{C1001A23-DC27-4B38-BF64-8D865B8BFE5C}" type="presOf" srcId="{78F42BA5-3FA6-4F37-811F-EEB565661FCA}" destId="{28EFEA45-7562-45DC-A25A-5DEB4E1BB363}" srcOrd="0" destOrd="0" presId="urn:microsoft.com/office/officeart/2005/8/layout/process5"/>
    <dgm:cxn modelId="{832BCFDD-12F1-4907-A430-2C742F45E47F}" srcId="{6F9CC086-AB0D-4012-8FAE-0F119F7C5DB5}" destId="{0A8CBCD8-B071-4256-A08E-82037EB1CC3A}" srcOrd="12" destOrd="0" parTransId="{0D2998F0-A118-4FC1-8224-EDB4F631F4AA}" sibTransId="{E9B1031A-23A4-4DC7-B583-C7DCFDB77D8D}"/>
    <dgm:cxn modelId="{9DD2AE05-CDEB-436B-9E83-4E2674251485}" type="presOf" srcId="{6F9CC086-AB0D-4012-8FAE-0F119F7C5DB5}" destId="{AAB2C24F-E5C5-477B-9000-1BC2FC58DE1D}" srcOrd="0" destOrd="0" presId="urn:microsoft.com/office/officeart/2005/8/layout/process5"/>
    <dgm:cxn modelId="{F7481F1F-E6B9-4652-ABCA-2E2E1309430E}" type="presOf" srcId="{1A616020-E080-4D07-B869-A8EF9C23F092}" destId="{3209DA71-EE92-4343-BEAA-BDC2A99CC0FE}" srcOrd="1" destOrd="0" presId="urn:microsoft.com/office/officeart/2005/8/layout/process5"/>
    <dgm:cxn modelId="{A08ED327-BD3C-4D79-B7CF-BFE0D509EE50}" type="presOf" srcId="{97D38321-D5E2-4DBB-A849-CCCF2C61765D}" destId="{F2936BE7-F97A-48D4-B754-33B7CD35B7E1}" srcOrd="0" destOrd="0" presId="urn:microsoft.com/office/officeart/2005/8/layout/process5"/>
    <dgm:cxn modelId="{16840701-A2A8-4007-A229-8AB95EB2BEDE}" type="presOf" srcId="{46F4CD53-CE2B-47A4-868F-D11ADAE2898B}" destId="{573CC505-B712-4A6C-98CE-4E3F777740B4}" srcOrd="0" destOrd="0" presId="urn:microsoft.com/office/officeart/2005/8/layout/process5"/>
    <dgm:cxn modelId="{426E1E48-1ACE-4C7E-A1E9-DE8EE9274B9F}" type="presOf" srcId="{E9B1031A-23A4-4DC7-B583-C7DCFDB77D8D}" destId="{9359AFB2-A2EB-4F88-9885-67E3B3405500}" srcOrd="1" destOrd="0" presId="urn:microsoft.com/office/officeart/2005/8/layout/process5"/>
    <dgm:cxn modelId="{7097D687-6834-41B7-982F-5A6D7C3DA9DB}" type="presOf" srcId="{2C2F6226-62FD-4F3A-A0C7-D071E483ED27}" destId="{D6C0EE73-CE1F-420A-89F8-C1034CEEFC5D}" srcOrd="1" destOrd="0" presId="urn:microsoft.com/office/officeart/2005/8/layout/process5"/>
    <dgm:cxn modelId="{20C07207-9395-44CD-9C0F-A93F0939BE64}" type="presOf" srcId="{76BC8AB1-924C-4B56-897B-BC6F94A23488}" destId="{B5B3977F-5961-4F25-83A2-5FD877252B53}" srcOrd="0" destOrd="0" presId="urn:microsoft.com/office/officeart/2005/8/layout/process5"/>
    <dgm:cxn modelId="{2BEC5284-6882-4211-8AE3-F0AADBE67A04}" type="presOf" srcId="{331735CC-AD3B-4E3A-9625-F3D407D7E318}" destId="{1F903F24-09F0-41FC-849A-135170FD382B}" srcOrd="0" destOrd="0" presId="urn:microsoft.com/office/officeart/2005/8/layout/process5"/>
    <dgm:cxn modelId="{5454454C-E51B-4B0A-B7B5-326815067E77}" srcId="{6F9CC086-AB0D-4012-8FAE-0F119F7C5DB5}" destId="{91A7A10F-89DC-4BEA-9BD8-AF5C36741927}" srcOrd="3" destOrd="0" parTransId="{0F39CBB1-A313-4367-B51E-6A4AC1EA244B}" sibTransId="{76CCFA3B-5536-4C5A-BE20-62A73E0275CC}"/>
    <dgm:cxn modelId="{6182CAB7-E3B6-44C4-A08B-8FC2C966DCD5}" type="presParOf" srcId="{AAB2C24F-E5C5-477B-9000-1BC2FC58DE1D}" destId="{6986344C-29ED-431F-B4E3-3CE9522F15A9}" srcOrd="0" destOrd="0" presId="urn:microsoft.com/office/officeart/2005/8/layout/process5"/>
    <dgm:cxn modelId="{87C184A2-9103-47AD-89EB-ECCF8128D93D}" type="presParOf" srcId="{AAB2C24F-E5C5-477B-9000-1BC2FC58DE1D}" destId="{88D99EF9-4958-42F0-B2A3-E2C5E1D3D9D9}" srcOrd="1" destOrd="0" presId="urn:microsoft.com/office/officeart/2005/8/layout/process5"/>
    <dgm:cxn modelId="{C311E4AB-588D-4317-BF50-2561EF79CBB8}" type="presParOf" srcId="{88D99EF9-4958-42F0-B2A3-E2C5E1D3D9D9}" destId="{3209DA71-EE92-4343-BEAA-BDC2A99CC0FE}" srcOrd="0" destOrd="0" presId="urn:microsoft.com/office/officeart/2005/8/layout/process5"/>
    <dgm:cxn modelId="{01636067-7447-4977-875F-03040A9D92C9}" type="presParOf" srcId="{AAB2C24F-E5C5-477B-9000-1BC2FC58DE1D}" destId="{5DFAC342-D2F6-4BE5-BAF6-ACCD737E02C1}" srcOrd="2" destOrd="0" presId="urn:microsoft.com/office/officeart/2005/8/layout/process5"/>
    <dgm:cxn modelId="{15C35EC2-80DF-4236-B7D7-AFC2CCF9B6FA}" type="presParOf" srcId="{AAB2C24F-E5C5-477B-9000-1BC2FC58DE1D}" destId="{9481533D-6CB0-4380-9007-2DE4F5F083A4}" srcOrd="3" destOrd="0" presId="urn:microsoft.com/office/officeart/2005/8/layout/process5"/>
    <dgm:cxn modelId="{D433B0D3-6174-4644-9F74-4E08301D2146}" type="presParOf" srcId="{9481533D-6CB0-4380-9007-2DE4F5F083A4}" destId="{236E57F0-1536-4C21-8F01-B5A5C0DFAF5A}" srcOrd="0" destOrd="0" presId="urn:microsoft.com/office/officeart/2005/8/layout/process5"/>
    <dgm:cxn modelId="{DA763E17-97E2-49FB-A466-2C2958135C47}" type="presParOf" srcId="{AAB2C24F-E5C5-477B-9000-1BC2FC58DE1D}" destId="{01195FB4-E4C1-46D0-B35A-5798DF012942}" srcOrd="4" destOrd="0" presId="urn:microsoft.com/office/officeart/2005/8/layout/process5"/>
    <dgm:cxn modelId="{0EAA791A-6032-424F-81AB-BD9F062E4F1D}" type="presParOf" srcId="{AAB2C24F-E5C5-477B-9000-1BC2FC58DE1D}" destId="{163EE971-9181-4E8D-85A3-F0E874FBEEAC}" srcOrd="5" destOrd="0" presId="urn:microsoft.com/office/officeart/2005/8/layout/process5"/>
    <dgm:cxn modelId="{7AB38535-2C7F-48A0-AD2B-D382D9514893}" type="presParOf" srcId="{163EE971-9181-4E8D-85A3-F0E874FBEEAC}" destId="{948B9B07-7703-4216-B15A-EB03CDC668F0}" srcOrd="0" destOrd="0" presId="urn:microsoft.com/office/officeart/2005/8/layout/process5"/>
    <dgm:cxn modelId="{F1ED60A3-8BD5-44FD-AD72-8513A7D77065}" type="presParOf" srcId="{AAB2C24F-E5C5-477B-9000-1BC2FC58DE1D}" destId="{DDC4D8D5-035A-4E3C-8E2C-84EC116460B3}" srcOrd="6" destOrd="0" presId="urn:microsoft.com/office/officeart/2005/8/layout/process5"/>
    <dgm:cxn modelId="{3B0879A1-D026-47E9-8ED5-A1C546DF97AE}" type="presParOf" srcId="{AAB2C24F-E5C5-477B-9000-1BC2FC58DE1D}" destId="{F2E474E7-11CA-438D-807D-770014045D9F}" srcOrd="7" destOrd="0" presId="urn:microsoft.com/office/officeart/2005/8/layout/process5"/>
    <dgm:cxn modelId="{667FF824-2C6B-45C1-B565-5DC7B10AE9D4}" type="presParOf" srcId="{F2E474E7-11CA-438D-807D-770014045D9F}" destId="{4FA73A00-7B71-4EE2-8B2D-716835556A59}" srcOrd="0" destOrd="0" presId="urn:microsoft.com/office/officeart/2005/8/layout/process5"/>
    <dgm:cxn modelId="{E60CCE1F-95DB-4625-BDD1-B7CB2924607C}" type="presParOf" srcId="{AAB2C24F-E5C5-477B-9000-1BC2FC58DE1D}" destId="{DCD14CC1-BD20-41BC-B72D-6EC3820992ED}" srcOrd="8" destOrd="0" presId="urn:microsoft.com/office/officeart/2005/8/layout/process5"/>
    <dgm:cxn modelId="{DFB24A53-39EA-4638-A305-E989DED3A339}" type="presParOf" srcId="{AAB2C24F-E5C5-477B-9000-1BC2FC58DE1D}" destId="{9F72F22B-15F9-4821-98F8-2E2316CCE622}" srcOrd="9" destOrd="0" presId="urn:microsoft.com/office/officeart/2005/8/layout/process5"/>
    <dgm:cxn modelId="{B861D6C5-107B-41C9-99A0-923FF2EF3DCE}" type="presParOf" srcId="{9F72F22B-15F9-4821-98F8-2E2316CCE622}" destId="{4691DED8-17AF-4E0E-9377-D4C194A1C2DD}" srcOrd="0" destOrd="0" presId="urn:microsoft.com/office/officeart/2005/8/layout/process5"/>
    <dgm:cxn modelId="{621FC700-A6C7-4E7E-929F-0D71A4411D98}" type="presParOf" srcId="{AAB2C24F-E5C5-477B-9000-1BC2FC58DE1D}" destId="{1F903F24-09F0-41FC-849A-135170FD382B}" srcOrd="10" destOrd="0" presId="urn:microsoft.com/office/officeart/2005/8/layout/process5"/>
    <dgm:cxn modelId="{78F9551F-390A-49B7-A920-A9E8A044D2A9}" type="presParOf" srcId="{AAB2C24F-E5C5-477B-9000-1BC2FC58DE1D}" destId="{D009B11E-67DA-48B3-8DE8-CF1F4EAD6C95}" srcOrd="11" destOrd="0" presId="urn:microsoft.com/office/officeart/2005/8/layout/process5"/>
    <dgm:cxn modelId="{682EFAE4-441A-48EF-B3AA-DEEECBCD38BD}" type="presParOf" srcId="{D009B11E-67DA-48B3-8DE8-CF1F4EAD6C95}" destId="{881C5AD5-0EA8-4E15-9249-DB23DBB18ED6}" srcOrd="0" destOrd="0" presId="urn:microsoft.com/office/officeart/2005/8/layout/process5"/>
    <dgm:cxn modelId="{2AFB8287-011F-4881-B942-6349DE0FE71E}" type="presParOf" srcId="{AAB2C24F-E5C5-477B-9000-1BC2FC58DE1D}" destId="{D4AC55B1-2C1E-4C76-BF2E-5F2B7833E04F}" srcOrd="12" destOrd="0" presId="urn:microsoft.com/office/officeart/2005/8/layout/process5"/>
    <dgm:cxn modelId="{B3426258-01B6-41FE-B5F9-F78F20B1A29F}" type="presParOf" srcId="{AAB2C24F-E5C5-477B-9000-1BC2FC58DE1D}" destId="{F2936BE7-F97A-48D4-B754-33B7CD35B7E1}" srcOrd="13" destOrd="0" presId="urn:microsoft.com/office/officeart/2005/8/layout/process5"/>
    <dgm:cxn modelId="{C39747FA-5801-4998-96BE-BFDBC453CFE9}" type="presParOf" srcId="{F2936BE7-F97A-48D4-B754-33B7CD35B7E1}" destId="{B5208962-BF63-40DE-A03C-14B450B8258D}" srcOrd="0" destOrd="0" presId="urn:microsoft.com/office/officeart/2005/8/layout/process5"/>
    <dgm:cxn modelId="{D2E4670B-0BF7-48B4-AF63-6A55E1E08DF1}" type="presParOf" srcId="{AAB2C24F-E5C5-477B-9000-1BC2FC58DE1D}" destId="{6ECD4FCB-FA75-4D47-B545-D594B66A3FA4}" srcOrd="14" destOrd="0" presId="urn:microsoft.com/office/officeart/2005/8/layout/process5"/>
    <dgm:cxn modelId="{10F59E34-A4A1-4BF7-B658-E2DB788E820A}" type="presParOf" srcId="{AAB2C24F-E5C5-477B-9000-1BC2FC58DE1D}" destId="{22133199-5E52-4AF5-B9D9-D2B99C409D75}" srcOrd="15" destOrd="0" presId="urn:microsoft.com/office/officeart/2005/8/layout/process5"/>
    <dgm:cxn modelId="{B0E58277-979A-4A72-936C-A5DE15F386DE}" type="presParOf" srcId="{22133199-5E52-4AF5-B9D9-D2B99C409D75}" destId="{D6C0EE73-CE1F-420A-89F8-C1034CEEFC5D}" srcOrd="0" destOrd="0" presId="urn:microsoft.com/office/officeart/2005/8/layout/process5"/>
    <dgm:cxn modelId="{E57B4AB6-2F35-4105-A0E5-BA2E7F6E7939}" type="presParOf" srcId="{AAB2C24F-E5C5-477B-9000-1BC2FC58DE1D}" destId="{33F8B608-B80C-45BD-819E-3F36DFB81200}" srcOrd="16" destOrd="0" presId="urn:microsoft.com/office/officeart/2005/8/layout/process5"/>
    <dgm:cxn modelId="{660DF360-BA02-4366-8118-A7CDD4A1D5A9}" type="presParOf" srcId="{AAB2C24F-E5C5-477B-9000-1BC2FC58DE1D}" destId="{003FEA15-52CC-4882-843B-D1D6D270C314}" srcOrd="17" destOrd="0" presId="urn:microsoft.com/office/officeart/2005/8/layout/process5"/>
    <dgm:cxn modelId="{45BEA750-E104-4769-9919-0FC978BC90D5}" type="presParOf" srcId="{003FEA15-52CC-4882-843B-D1D6D270C314}" destId="{32BE1F6B-5D55-409A-B180-4D0E1CF38DB5}" srcOrd="0" destOrd="0" presId="urn:microsoft.com/office/officeart/2005/8/layout/process5"/>
    <dgm:cxn modelId="{432B74DD-6DB1-4808-883E-B6F80FE9E78C}" type="presParOf" srcId="{AAB2C24F-E5C5-477B-9000-1BC2FC58DE1D}" destId="{352CCCBB-59A4-4D2B-A5A9-7DD6DC3DFB6C}" srcOrd="18" destOrd="0" presId="urn:microsoft.com/office/officeart/2005/8/layout/process5"/>
    <dgm:cxn modelId="{6EB3AA67-BEBA-4837-AEC8-F64ADA8EF255}" type="presParOf" srcId="{AAB2C24F-E5C5-477B-9000-1BC2FC58DE1D}" destId="{B5B3977F-5961-4F25-83A2-5FD877252B53}" srcOrd="19" destOrd="0" presId="urn:microsoft.com/office/officeart/2005/8/layout/process5"/>
    <dgm:cxn modelId="{A92A2DBB-C0CF-49CA-A852-7D7B5D35E1E4}" type="presParOf" srcId="{B5B3977F-5961-4F25-83A2-5FD877252B53}" destId="{46A61ED8-3784-4067-830D-402BBAE3E103}" srcOrd="0" destOrd="0" presId="urn:microsoft.com/office/officeart/2005/8/layout/process5"/>
    <dgm:cxn modelId="{52A572F6-C935-4C01-BE8D-A7A2C67E748A}" type="presParOf" srcId="{AAB2C24F-E5C5-477B-9000-1BC2FC58DE1D}" destId="{D6741B37-5C0F-4133-B025-8E539F08C6CE}" srcOrd="20" destOrd="0" presId="urn:microsoft.com/office/officeart/2005/8/layout/process5"/>
    <dgm:cxn modelId="{BF01D3C5-C19F-4E5B-8798-03E6E3469D82}" type="presParOf" srcId="{AAB2C24F-E5C5-477B-9000-1BC2FC58DE1D}" destId="{1E7881F5-E03E-4C90-8EDE-25805D718A19}" srcOrd="21" destOrd="0" presId="urn:microsoft.com/office/officeart/2005/8/layout/process5"/>
    <dgm:cxn modelId="{D6A33289-DFA3-4630-A20D-83E55422CD89}" type="presParOf" srcId="{1E7881F5-E03E-4C90-8EDE-25805D718A19}" destId="{F741E6DF-A46D-4062-AD48-016AF5D94F32}" srcOrd="0" destOrd="0" presId="urn:microsoft.com/office/officeart/2005/8/layout/process5"/>
    <dgm:cxn modelId="{FB5B913D-B6CE-43DC-A4B3-6FE350AB7ACF}" type="presParOf" srcId="{AAB2C24F-E5C5-477B-9000-1BC2FC58DE1D}" destId="{DE17F391-D2DA-4767-84CE-A7C2A857ADF9}" srcOrd="22" destOrd="0" presId="urn:microsoft.com/office/officeart/2005/8/layout/process5"/>
    <dgm:cxn modelId="{1BC546D2-9D8E-4440-AF6E-1F94EC0860C4}" type="presParOf" srcId="{AAB2C24F-E5C5-477B-9000-1BC2FC58DE1D}" destId="{573CC505-B712-4A6C-98CE-4E3F777740B4}" srcOrd="23" destOrd="0" presId="urn:microsoft.com/office/officeart/2005/8/layout/process5"/>
    <dgm:cxn modelId="{405BB89E-992A-4DF1-A05C-5754154C9CC6}" type="presParOf" srcId="{573CC505-B712-4A6C-98CE-4E3F777740B4}" destId="{EEB618E8-0990-42F3-B0E4-31A01616E0F7}" srcOrd="0" destOrd="0" presId="urn:microsoft.com/office/officeart/2005/8/layout/process5"/>
    <dgm:cxn modelId="{0DC484F9-0117-496A-95E1-13F255B21000}" type="presParOf" srcId="{AAB2C24F-E5C5-477B-9000-1BC2FC58DE1D}" destId="{E7BA8D21-9307-49A2-A3E3-10A68D87E317}" srcOrd="24" destOrd="0" presId="urn:microsoft.com/office/officeart/2005/8/layout/process5"/>
    <dgm:cxn modelId="{30CEF531-4C4E-4800-BA8A-F511DD9D8CD7}" type="presParOf" srcId="{AAB2C24F-E5C5-477B-9000-1BC2FC58DE1D}" destId="{D7AA0D76-71BC-4DEE-AE60-B17C28067405}" srcOrd="25" destOrd="0" presId="urn:microsoft.com/office/officeart/2005/8/layout/process5"/>
    <dgm:cxn modelId="{C01067E2-AEAC-4567-9824-7DBFFD875016}" type="presParOf" srcId="{D7AA0D76-71BC-4DEE-AE60-B17C28067405}" destId="{9359AFB2-A2EB-4F88-9885-67E3B3405500}" srcOrd="0" destOrd="0" presId="urn:microsoft.com/office/officeart/2005/8/layout/process5"/>
    <dgm:cxn modelId="{D3529F07-BA16-4D1F-9B22-F88C28B879BD}" type="presParOf" srcId="{AAB2C24F-E5C5-477B-9000-1BC2FC58DE1D}" destId="{28EFEA45-7562-45DC-A25A-5DEB4E1BB363}" srcOrd="2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1B431-673C-40E4-B018-7AFD9DA415EA}" type="datetimeFigureOut">
              <a:rPr lang="es-CO" smtClean="0"/>
              <a:pPr/>
              <a:t>19/08/2009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5F15-8B10-4A54-B239-A9208D8DCB13}" type="slidenum">
              <a:rPr lang="es-CO" smtClean="0"/>
              <a:pPr/>
              <a:t>‹#›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D73126-24E0-4A1A-A89D-23C3C1DD17F0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repeatCount="indefinite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5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8EC150-6F14-463A-9207-18BEA2E3E681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BF8F63-3A3C-44D3-9D10-78B4F4AE1D81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4650C-D5C0-4C5F-8719-FA30F17C0664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bldLvl="5">
        <p:tmplLst>
          <p:tmpl lvl="1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967844-05CA-4066-82CA-9C6605E94E0B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ED65BD-6CAB-42FD-9F44-AF9014AE4F75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7E592C-B984-49CA-8031-44952F6B53B5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F58E6-2003-44EC-8B32-7E1FD8F74BA7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39FD58-32C1-46B1-B5AD-BC5DACCDC096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16B19-E7E5-434F-A282-84CC3395994E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B04C0A-7FDB-4D5C-8F36-9BDA3E5AC348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3B125AD-B8AE-4F3B-AB95-21ADF4221AA7}" type="datetime1">
              <a:rPr lang="es-CO" smtClean="0"/>
              <a:pPr/>
              <a:t>19/08/2009</a:t>
            </a:fld>
            <a:endParaRPr lang="es-C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O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CDF8B2C-97B6-41BC-BA4C-1426072651C1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ialstabilityboard.org/index.ht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ialstabilityboard.org/cos/cos_980416.htm" TargetMode="External"/><Relationship Id="rId2" Type="http://schemas.openxmlformats.org/officeDocument/2006/relationships/hyperlink" Target="http://www.financialstabilityboard.org/cos/cos_990701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inancialstabilityboard.org/cos/cos_971219.htm" TargetMode="External"/><Relationship Id="rId4" Type="http://schemas.openxmlformats.org/officeDocument/2006/relationships/hyperlink" Target="http://www.financialstabilityboard.org/cos/cos_960329.ht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inancialstabilityboard.org/cos/cos_020201.htm" TargetMode="External"/><Relationship Id="rId3" Type="http://schemas.openxmlformats.org/officeDocument/2006/relationships/hyperlink" Target="http://www.financialstabilityboard.org/cos/cos_990501a.htm" TargetMode="External"/><Relationship Id="rId7" Type="http://schemas.openxmlformats.org/officeDocument/2006/relationships/hyperlink" Target="http://www.financialstabilityboard.org/cos/cos_010101b.htm" TargetMode="External"/><Relationship Id="rId2" Type="http://schemas.openxmlformats.org/officeDocument/2006/relationships/hyperlink" Target="http://www.financialstabilityboard.org/cos/%20%20http:/www.worldbank.org/ifa/rosc_ic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inancialstabilityboard.org/cos/cos_010101a.htm" TargetMode="External"/><Relationship Id="rId5" Type="http://schemas.openxmlformats.org/officeDocument/2006/relationships/hyperlink" Target="http://www.financialstabilityboard.org/cos/cos_021001b.htm" TargetMode="External"/><Relationship Id="rId4" Type="http://schemas.openxmlformats.org/officeDocument/2006/relationships/hyperlink" Target="http://www.financialstabilityboard.org/cos/cos_021001a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ialstabilityboard.org/cos/cos_980901.htm" TargetMode="External"/><Relationship Id="rId2" Type="http://schemas.openxmlformats.org/officeDocument/2006/relationships/hyperlink" Target="http://www.financialstabilityboard.org/cos/cos_061030a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nancialstabilityboard.org/cos/cos_031001a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3714776"/>
          </a:xfrm>
        </p:spPr>
        <p:txBody>
          <a:bodyPr>
            <a:normAutofit fontScale="90000"/>
          </a:bodyPr>
          <a:lstStyle/>
          <a:p>
            <a:r>
              <a:rPr lang="es-CO" dirty="0"/>
              <a:t>T</a:t>
            </a:r>
            <a:r>
              <a:rPr lang="es-CO" dirty="0" smtClean="0"/>
              <a:t>ercer congreso colombiano de derecho concursal</a:t>
            </a:r>
            <a:br>
              <a:rPr lang="es-CO" dirty="0" smtClean="0"/>
            </a:b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LA NUEVA LEY CONTABLE COLOMBIANA Y LA CONCURSALIDAD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00166" y="5572140"/>
            <a:ext cx="6400800" cy="757246"/>
          </a:xfrm>
        </p:spPr>
        <p:txBody>
          <a:bodyPr/>
          <a:lstStyle/>
          <a:p>
            <a:pPr algn="r"/>
            <a:r>
              <a:rPr lang="es-CO" dirty="0" smtClean="0"/>
              <a:t>Hernando Bermúdez Gómez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Contabilidad e insolvencia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O" dirty="0" smtClean="0"/>
              <a:t>Los valores de los activos y pasivos deben ser objeto de revisión, para confirmar, disminuir o aumentar su valor, en forma tal que se pueda establecer el nivel actual o presente de cobertura</a:t>
            </a:r>
          </a:p>
          <a:p>
            <a:r>
              <a:rPr lang="es-CO" dirty="0" smtClean="0"/>
              <a:t>Si se quiere hacer el mejor pronóstico de los flujos futuros de fondos, además de conocer los activos y pasivos, es necesario tener información sobre las expectativas económicas derivadas de los actuales o futuros derechos y obligaciones (contingentes – cuentas de orden- partidas fuera de balance)</a:t>
            </a:r>
          </a:p>
          <a:p>
            <a:r>
              <a:rPr lang="es-CO" dirty="0" smtClean="0"/>
              <a:t>La contabilidad financiera es y deber ser la contabilidad de las finanzas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Contabilidad e insolvencia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Así como la contabilidad permite conocer las causas de la insolvencia (valor de realimentación), también permite hacer pronósticos sobre si la empresa podría funcionar en forma sostenida (valor de predicción)</a:t>
            </a:r>
          </a:p>
          <a:p>
            <a:r>
              <a:rPr lang="es-CO" dirty="0" smtClean="0"/>
              <a:t>El concurso recurre a la contabilidad en todas las etapas del proceso y durante la vigencia del acuerdo concursal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Contabilidad e insolvencia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El estado de resultados permite conocer cómo la entidad produce excedentes. Mientras el balance permite conocer la situación, el estado de ganancias y pérdidas da a conocer el desempeño</a:t>
            </a:r>
          </a:p>
          <a:p>
            <a:r>
              <a:rPr lang="es-CO" dirty="0" smtClean="0"/>
              <a:t>Es necesario que la información contable sea reciente, para que las decisiones que se quieran tomar con base en ella sean adecuadas. Por tanto, si es del caso, habrá de recurrirse a estados financieros intermedios o a estados financieros extraordinarios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12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Contabilidad e insolvencia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O" dirty="0" smtClean="0"/>
              <a:t>Si al empresa sigue funcionado (ya sea porque se esté recuperando o se esté liquidando) se debe seguir llevando su contabilidad de acuerdo con la ley y las mejores prácticas</a:t>
            </a:r>
          </a:p>
          <a:p>
            <a:r>
              <a:rPr lang="es-CO" dirty="0" smtClean="0"/>
              <a:t>Los estados financieros son un medio para rendir cuentas de la gestión</a:t>
            </a:r>
          </a:p>
          <a:p>
            <a:r>
              <a:rPr lang="es-CO" dirty="0" smtClean="0"/>
              <a:t>Por tanto su preparación y presentación es obligatoria para todos los administradores (incluye a los síndicos)</a:t>
            </a:r>
          </a:p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13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Contabilidad e insolvencia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Aunque la teneduría es libre, en el concurso se requiere la intervención de expertos (contadores) para que elaboren y revisen la información</a:t>
            </a:r>
          </a:p>
          <a:p>
            <a:r>
              <a:rPr lang="es-CO" dirty="0" smtClean="0"/>
              <a:t>En todas sus etapas, el concurso implica la comunicación (exhibición total) de la contabilidad</a:t>
            </a:r>
          </a:p>
          <a:p>
            <a:r>
              <a:rPr lang="es-CO" dirty="0" smtClean="0"/>
              <a:t>Si falla el supuesto de continuidad (empresa en marcha), es necesario cambiar la base de reconocimiento. En algunos casos esto implica la preparación y presentación de estados de liquidación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14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54164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El derecho concursal colombiano propició la modernización de nuestro derecho contable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2214554"/>
            <a:ext cx="7498080" cy="4462474"/>
          </a:xfrm>
        </p:spPr>
        <p:txBody>
          <a:bodyPr>
            <a:normAutofit fontScale="92500" lnSpcReduction="20000"/>
          </a:bodyPr>
          <a:lstStyle/>
          <a:p>
            <a:r>
              <a:rPr lang="es-CO" dirty="0" smtClean="0"/>
              <a:t>Ley 550 de 1999</a:t>
            </a:r>
          </a:p>
          <a:p>
            <a:pPr lvl="1"/>
            <a:r>
              <a:rPr lang="es-ES" b="1" dirty="0" smtClean="0"/>
              <a:t>Artículo 63. </a:t>
            </a:r>
            <a:r>
              <a:rPr lang="es-ES" b="1" i="1" dirty="0" smtClean="0"/>
              <a:t>Armonización de las normas contables con los usos y reglas internacionales</a:t>
            </a:r>
            <a:r>
              <a:rPr lang="es-ES" b="1" dirty="0" smtClean="0"/>
              <a:t>.</a:t>
            </a:r>
            <a:r>
              <a:rPr lang="es-ES" dirty="0" smtClean="0"/>
              <a:t> Para efectos de garantizar la calidad, suficiencia y oportunidad de la información que se suministre a los asociados y a terceros, el Gobierno Nacional revisará las normas actuales en materia de contabilidad, auditoría, revisoría fiscal y divulgación de información, con el objeto de ajustarlas a los parámetros internacionales y proponer al Congreso las modificaciones pertinentes.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15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82726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El derecho concursal colombiano propició la modernización de nuestro derecho contable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1857364"/>
            <a:ext cx="7498080" cy="4800600"/>
          </a:xfrm>
        </p:spPr>
        <p:txBody>
          <a:bodyPr>
            <a:normAutofit fontScale="92500"/>
          </a:bodyPr>
          <a:lstStyle/>
          <a:p>
            <a:r>
              <a:rPr lang="es-CO" dirty="0" smtClean="0"/>
              <a:t>Ley 1116 de 2006</a:t>
            </a:r>
          </a:p>
          <a:p>
            <a:pPr lvl="1"/>
            <a:r>
              <a:rPr lang="es-CO" dirty="0" smtClean="0"/>
              <a:t>Artículo 122. Armonización de normas contables y subsidio de liquidadores. Para efectos de garantizar la calidad, suficiencia y oportunidad de la información que se suministre a los asociados y a terceros, el Gobierno Nacional revisará las normas actuales en materia de contabilidad, auditoría, revisoría fiscal y divulgación de información, con el objeto de ajustarlas a los parámetros internacionales y proponer al Congreso las modificaciones pertinentes.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16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00034" y="214290"/>
          <a:ext cx="8501122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214546" y="2071678"/>
            <a:ext cx="4857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Contabilidad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17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071538" y="214290"/>
          <a:ext cx="7858180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 rot="16200000">
            <a:off x="2685546" y="3100875"/>
            <a:ext cx="4553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Aseguramiento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18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928662" y="214290"/>
          <a:ext cx="8072494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714744" y="2857496"/>
            <a:ext cx="2433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Sistema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19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Trabajando juntos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Durante siglos, el derecho contable y el derecho concursal han interactuado</a:t>
            </a:r>
          </a:p>
          <a:p>
            <a:r>
              <a:rPr lang="es-CO" dirty="0" smtClean="0"/>
              <a:t>Tanto el derecho contable como el derecho concursal procuran la protección del crédito y conservación de la empresa</a:t>
            </a:r>
          </a:p>
          <a:p>
            <a:r>
              <a:rPr lang="es-CO" dirty="0" smtClean="0"/>
              <a:t>Modernamente el derecho contable y el derecho concursal forman parte del anillo de estándares de la Junta de Estabilidad Financiera, antes Foro de Estabilidad Financiera </a:t>
            </a:r>
            <a:r>
              <a:rPr lang="es-CO" dirty="0" smtClean="0">
                <a:hlinkClick r:id="rId2"/>
              </a:rPr>
              <a:t>http://www.financialstabilityboard.org/index.htm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000100" y="142852"/>
          <a:ext cx="8001056" cy="650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20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642910" y="214290"/>
          <a:ext cx="8229600" cy="614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21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285720" y="214290"/>
          <a:ext cx="857256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22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000100" y="0"/>
          <a:ext cx="8001056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23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28596" y="214290"/>
          <a:ext cx="8358246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24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Colofón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smtClean="0"/>
              <a:t>La ley 1314 puso en marcha un proceso de perfeccionamiento continuo de la regulación sobre la contabilidad y la información financiera, que deberá mejorar el funcionamiento empresarial</a:t>
            </a:r>
          </a:p>
          <a:p>
            <a:r>
              <a:rPr lang="es-CO" dirty="0" smtClean="0"/>
              <a:t>Ese proceso deberá aumentar la capacidad de las empresas para predecir, evitar o minimizar la insolvencia</a:t>
            </a:r>
          </a:p>
          <a:p>
            <a:r>
              <a:rPr lang="es-CO" dirty="0" smtClean="0"/>
              <a:t>Al disponer de información de mayor calidad, en los procesos concursales se podrán adoptar decisiones más eficientes</a:t>
            </a:r>
          </a:p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25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rmAutofit/>
          </a:bodyPr>
          <a:lstStyle/>
          <a:p>
            <a:r>
              <a:rPr lang="es-CO" sz="8800" dirty="0" smtClean="0"/>
              <a:t>Por su amable atención, muchas gracias</a:t>
            </a:r>
            <a:endParaRPr lang="es-CO" sz="8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26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Estándares para la estabilidad del sistema financiero</a:t>
            </a:r>
            <a:endParaRPr lang="es-CO" dirty="0"/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i="1" u="none" strike="noStrike" dirty="0" smtClean="0">
                <a:solidFill>
                  <a:srgbClr val="000000"/>
                </a:solidFill>
                <a:latin typeface="Arial"/>
              </a:rPr>
              <a:t>Macroeconomic Policy and Data Transparency</a:t>
            </a:r>
            <a:r>
              <a:rPr lang="en-US" dirty="0" smtClean="0"/>
              <a:t> </a:t>
            </a:r>
          </a:p>
          <a:p>
            <a:r>
              <a:rPr lang="en-US" sz="2800" b="0" i="0" u="none" strike="noStrike" dirty="0" smtClean="0">
                <a:solidFill>
                  <a:srgbClr val="000000"/>
                </a:solidFill>
                <a:latin typeface="Arial"/>
              </a:rPr>
              <a:t>Monetary and financial policy transparency</a:t>
            </a:r>
            <a:r>
              <a:rPr lang="en-US" dirty="0" smtClean="0"/>
              <a:t> </a:t>
            </a:r>
            <a:r>
              <a:rPr lang="en-US" u="sng" dirty="0">
                <a:solidFill>
                  <a:srgbClr val="0000FF"/>
                </a:solidFill>
                <a:hlinkClick r:id="rId2"/>
              </a:rPr>
              <a:t>Code of Good Practices on Transparency in Monetary and Financial Policies</a:t>
            </a:r>
            <a:r>
              <a:rPr lang="en-US" dirty="0" smtClean="0"/>
              <a:t>  </a:t>
            </a:r>
            <a:r>
              <a:rPr lang="en-US" sz="2800" b="0" i="0" u="none" strike="noStrike" dirty="0" smtClean="0">
                <a:solidFill>
                  <a:srgbClr val="000000"/>
                </a:solidFill>
                <a:latin typeface="Arial"/>
              </a:rPr>
              <a:t>IMF</a:t>
            </a:r>
            <a:r>
              <a:rPr lang="en-US" dirty="0" smtClean="0"/>
              <a:t> </a:t>
            </a:r>
          </a:p>
          <a:p>
            <a:r>
              <a:rPr lang="en-US" sz="2800" b="0" i="0" u="none" strike="noStrike" dirty="0" smtClean="0">
                <a:solidFill>
                  <a:srgbClr val="000000"/>
                </a:solidFill>
                <a:latin typeface="Arial"/>
              </a:rPr>
              <a:t>Fiscal policy transparency</a:t>
            </a:r>
            <a:r>
              <a:rPr lang="en-US" dirty="0" smtClean="0"/>
              <a:t> </a:t>
            </a:r>
            <a:r>
              <a:rPr lang="en-US" u="sng" dirty="0">
                <a:solidFill>
                  <a:srgbClr val="0000FF"/>
                </a:solidFill>
                <a:hlinkClick r:id="rId3"/>
              </a:rPr>
              <a:t>Code of Good Practices on Fiscal Transparency</a:t>
            </a:r>
            <a:r>
              <a:rPr lang="en-US" dirty="0" smtClean="0"/>
              <a:t> </a:t>
            </a:r>
            <a:r>
              <a:rPr lang="en-US" sz="2800" b="0" i="0" u="none" strike="noStrike" dirty="0" smtClean="0">
                <a:solidFill>
                  <a:srgbClr val="000000"/>
                </a:solidFill>
                <a:latin typeface="Arial"/>
              </a:rPr>
              <a:t>IMF</a:t>
            </a:r>
            <a:r>
              <a:rPr lang="en-US" dirty="0" smtClean="0"/>
              <a:t> </a:t>
            </a:r>
          </a:p>
          <a:p>
            <a:r>
              <a:rPr lang="en-US" sz="2800" b="0" i="0" u="none" strike="noStrike" dirty="0" smtClean="0">
                <a:solidFill>
                  <a:srgbClr val="000000"/>
                </a:solidFill>
                <a:latin typeface="Arial"/>
              </a:rPr>
              <a:t>Data dissemination</a:t>
            </a:r>
            <a:r>
              <a:rPr lang="en-US" dirty="0" smtClean="0"/>
              <a:t> </a:t>
            </a:r>
            <a:r>
              <a:rPr lang="en-US" u="sng" dirty="0">
                <a:solidFill>
                  <a:srgbClr val="0000FF"/>
                </a:solidFill>
                <a:hlinkClick r:id="rId4"/>
              </a:rPr>
              <a:t>Special Data Dissemination Standard </a:t>
            </a:r>
            <a:r>
              <a:rPr lang="en-US" u="sng" dirty="0" smtClean="0">
                <a:solidFill>
                  <a:srgbClr val="0000FF"/>
                </a:solidFill>
                <a:hlinkClick r:id="rId4"/>
              </a:rPr>
              <a:t>/</a:t>
            </a:r>
            <a:r>
              <a:rPr lang="en-US" u="sng" dirty="0" smtClean="0">
                <a:solidFill>
                  <a:srgbClr val="0000FF"/>
                </a:solidFill>
                <a:hlinkClick r:id="rId5"/>
              </a:rPr>
              <a:t>General Data Dissemination System</a:t>
            </a:r>
            <a:r>
              <a:rPr lang="en-US" dirty="0" smtClean="0"/>
              <a:t> </a:t>
            </a:r>
            <a:r>
              <a:rPr lang="en-US" sz="2800" b="0" i="0" u="none" strike="noStrike" dirty="0" smtClean="0">
                <a:solidFill>
                  <a:srgbClr val="000000"/>
                </a:solidFill>
                <a:latin typeface="Arial"/>
              </a:rPr>
              <a:t>IMF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Estándares para la estabilidad del sistema financiero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300" b="1" i="1" dirty="0" smtClean="0"/>
              <a:t>Institutional and Market Infrastructure</a:t>
            </a:r>
            <a:r>
              <a:rPr lang="en-US" sz="2300" dirty="0" smtClean="0"/>
              <a:t> </a:t>
            </a:r>
          </a:p>
          <a:p>
            <a:r>
              <a:rPr lang="en-US" sz="2300" dirty="0" smtClean="0">
                <a:solidFill>
                  <a:srgbClr val="FF0000"/>
                </a:solidFill>
              </a:rPr>
              <a:t>Insolvency</a:t>
            </a:r>
            <a:r>
              <a:rPr lang="en-US" sz="2300" dirty="0" smtClean="0"/>
              <a:t> </a:t>
            </a:r>
            <a:r>
              <a:rPr lang="en-US" sz="2300" dirty="0" err="1" smtClean="0">
                <a:hlinkClick r:id="rId2"/>
              </a:rPr>
              <a:t>Insolvency</a:t>
            </a:r>
            <a:r>
              <a:rPr lang="en-US" sz="2300" dirty="0" smtClean="0">
                <a:hlinkClick r:id="rId2"/>
              </a:rPr>
              <a:t> and Creditor Rights</a:t>
            </a:r>
            <a:r>
              <a:rPr lang="en-US" sz="2300" dirty="0" smtClean="0"/>
              <a:t> World Bank - UNCITRAL </a:t>
            </a:r>
          </a:p>
          <a:p>
            <a:r>
              <a:rPr lang="en-US" sz="2300" dirty="0" smtClean="0"/>
              <a:t>Corporate governance </a:t>
            </a:r>
            <a:r>
              <a:rPr lang="en-US" sz="2300" dirty="0" smtClean="0">
                <a:hlinkClick r:id="rId3" action="ppaction://hlinkfile"/>
              </a:rPr>
              <a:t>Principles of Governance</a:t>
            </a:r>
            <a:r>
              <a:rPr lang="en-US" sz="2300" dirty="0" smtClean="0"/>
              <a:t> OECD </a:t>
            </a:r>
          </a:p>
          <a:p>
            <a:r>
              <a:rPr lang="en-US" sz="2300" dirty="0" smtClean="0">
                <a:solidFill>
                  <a:srgbClr val="FF0000"/>
                </a:solidFill>
              </a:rPr>
              <a:t>Accounting</a:t>
            </a:r>
            <a:r>
              <a:rPr lang="en-US" sz="2300" dirty="0" smtClean="0"/>
              <a:t> </a:t>
            </a:r>
            <a:r>
              <a:rPr lang="en-US" sz="2300" dirty="0" smtClean="0">
                <a:hlinkClick r:id="rId4" action="ppaction://hlinkfile"/>
              </a:rPr>
              <a:t>International Accounting Standards (IAS)</a:t>
            </a:r>
            <a:r>
              <a:rPr lang="en-US" sz="2300" dirty="0" smtClean="0"/>
              <a:t> </a:t>
            </a:r>
            <a:r>
              <a:rPr lang="en-US" sz="2300" baseline="30000" dirty="0" smtClean="0"/>
              <a:t> </a:t>
            </a:r>
            <a:r>
              <a:rPr lang="en-US" sz="2300" dirty="0" smtClean="0"/>
              <a:t>IASB</a:t>
            </a:r>
          </a:p>
          <a:p>
            <a:r>
              <a:rPr lang="en-US" sz="2300" baseline="30000" dirty="0" smtClean="0"/>
              <a:t> </a:t>
            </a:r>
            <a:r>
              <a:rPr lang="en-US" sz="2300" dirty="0" smtClean="0">
                <a:solidFill>
                  <a:srgbClr val="FF0000"/>
                </a:solidFill>
              </a:rPr>
              <a:t>Auditing</a:t>
            </a:r>
            <a:r>
              <a:rPr lang="en-US" sz="2300" dirty="0" smtClean="0"/>
              <a:t> </a:t>
            </a:r>
            <a:r>
              <a:rPr lang="en-US" sz="2300" dirty="0" smtClean="0">
                <a:hlinkClick r:id="rId5" action="ppaction://hlinkfile"/>
              </a:rPr>
              <a:t>International Standards on Auditing (ISA)</a:t>
            </a:r>
            <a:r>
              <a:rPr lang="en-US" sz="2300" dirty="0" smtClean="0"/>
              <a:t> IFAC</a:t>
            </a:r>
            <a:r>
              <a:rPr lang="en-US" sz="2300" baseline="30000" dirty="0" smtClean="0"/>
              <a:t> </a:t>
            </a:r>
          </a:p>
          <a:p>
            <a:r>
              <a:rPr lang="en-US" sz="2300" dirty="0" smtClean="0"/>
              <a:t>Payment and settlement </a:t>
            </a:r>
            <a:r>
              <a:rPr lang="en-US" sz="2300" dirty="0" smtClean="0">
                <a:hlinkClick r:id="rId6" action="ppaction://hlinkfile"/>
              </a:rPr>
              <a:t>Core Principles for Systemically Important Payment Systems</a:t>
            </a:r>
            <a:r>
              <a:rPr lang="en-US" sz="2300" dirty="0" smtClean="0"/>
              <a:t>  / </a:t>
            </a:r>
            <a:r>
              <a:rPr lang="en-US" sz="2300" dirty="0" smtClean="0">
                <a:hlinkClick r:id="rId7" action="ppaction://hlinkfile"/>
              </a:rPr>
              <a:t>Recommendations for Securities Settlement Systems </a:t>
            </a:r>
            <a:r>
              <a:rPr lang="en-US" sz="2300" dirty="0" smtClean="0"/>
              <a:t> CPSS - CPSS/IOSCO </a:t>
            </a:r>
          </a:p>
          <a:p>
            <a:r>
              <a:rPr lang="en-US" sz="2300" dirty="0" smtClean="0"/>
              <a:t>Market integrity </a:t>
            </a:r>
            <a:r>
              <a:rPr lang="en-US" sz="2300" dirty="0" smtClean="0">
                <a:hlinkClick r:id="rId8" action="ppaction://hlinkfile"/>
              </a:rPr>
              <a:t>The Forty Recommendations of the Financial Action Task Force</a:t>
            </a:r>
            <a:r>
              <a:rPr lang="en-US" sz="2300" dirty="0" smtClean="0"/>
              <a:t> / </a:t>
            </a:r>
            <a:r>
              <a:rPr lang="en-US" sz="2300" dirty="0" smtClean="0">
                <a:hlinkClick r:id="rId8" action="ppaction://hlinkfile"/>
              </a:rPr>
              <a:t>9 Special Recommendations Against Terrorist Financing</a:t>
            </a:r>
            <a:r>
              <a:rPr lang="en-US" sz="2300" dirty="0" smtClean="0"/>
              <a:t> FATF </a:t>
            </a:r>
            <a:endParaRPr lang="es-CO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Estándares para la estabilidad del sistema financiero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400" b="1" i="1" dirty="0" smtClean="0"/>
              <a:t>Financial Regulation and Supervision</a:t>
            </a:r>
            <a:r>
              <a:rPr lang="en-US" sz="3400" dirty="0" smtClean="0"/>
              <a:t> </a:t>
            </a:r>
          </a:p>
          <a:p>
            <a:r>
              <a:rPr lang="en-US" sz="3400" dirty="0" smtClean="0"/>
              <a:t>Banking supervision </a:t>
            </a:r>
            <a:r>
              <a:rPr lang="en-US" sz="3400" dirty="0" smtClean="0">
                <a:hlinkClick r:id="rId2" action="ppaction://hlinkfile"/>
              </a:rPr>
              <a:t>Core Principles for Effective Banking Supervision</a:t>
            </a:r>
            <a:r>
              <a:rPr lang="en-US" sz="3400" dirty="0" smtClean="0"/>
              <a:t> BCBS </a:t>
            </a:r>
          </a:p>
          <a:p>
            <a:r>
              <a:rPr lang="en-US" sz="3400" dirty="0" smtClean="0"/>
              <a:t>Securities regulation </a:t>
            </a:r>
            <a:r>
              <a:rPr lang="en-US" sz="3400" dirty="0" smtClean="0">
                <a:hlinkClick r:id="rId3" action="ppaction://hlinkfile"/>
              </a:rPr>
              <a:t>Objectives and Principles of Securities Regulation</a:t>
            </a:r>
            <a:r>
              <a:rPr lang="en-US" sz="3400" dirty="0" smtClean="0"/>
              <a:t> IOSCO </a:t>
            </a:r>
          </a:p>
          <a:p>
            <a:r>
              <a:rPr lang="en-US" sz="3400" dirty="0" smtClean="0"/>
              <a:t>Insurance supervision </a:t>
            </a:r>
            <a:r>
              <a:rPr lang="en-US" sz="3400" dirty="0" smtClean="0">
                <a:hlinkClick r:id="rId4" action="ppaction://hlinkfile"/>
              </a:rPr>
              <a:t>Insurance Core Principles</a:t>
            </a:r>
            <a:r>
              <a:rPr lang="en-US" sz="3400" dirty="0" smtClean="0"/>
              <a:t> IAIS </a:t>
            </a:r>
          </a:p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Formas de insolvencia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3000" dirty="0" smtClean="0"/>
              <a:t>Nuestra legislación contemplaba cinco formas de quiebra (artículo 935, Código de Comercio,  1853):</a:t>
            </a:r>
          </a:p>
          <a:p>
            <a:pPr lvl="1"/>
            <a:r>
              <a:rPr lang="es-CO" sz="3000" dirty="0" smtClean="0"/>
              <a:t>La suspensión de pagos</a:t>
            </a:r>
          </a:p>
          <a:p>
            <a:pPr lvl="1"/>
            <a:r>
              <a:rPr lang="es-CO" sz="3000" dirty="0" smtClean="0"/>
              <a:t>La insolvencia fortuita</a:t>
            </a:r>
          </a:p>
          <a:p>
            <a:pPr lvl="1"/>
            <a:r>
              <a:rPr lang="es-CO" sz="3000" dirty="0" smtClean="0"/>
              <a:t>La insolvencia culpable</a:t>
            </a:r>
          </a:p>
          <a:p>
            <a:pPr lvl="1"/>
            <a:r>
              <a:rPr lang="es-CO" sz="3000" dirty="0" smtClean="0"/>
              <a:t>La insolvencia fraudulenta</a:t>
            </a:r>
          </a:p>
          <a:p>
            <a:pPr lvl="1"/>
            <a:r>
              <a:rPr lang="es-CO" sz="3000" dirty="0" smtClean="0"/>
              <a:t>Alzamiento</a:t>
            </a:r>
          </a:p>
          <a:p>
            <a:pPr lvl="1"/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Distinguiendo entre insolvencias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En algunos casos, la insolvencia puede ser fortuita, imprevista e inevitable</a:t>
            </a:r>
          </a:p>
          <a:p>
            <a:r>
              <a:rPr lang="es-CO" dirty="0" smtClean="0"/>
              <a:t>En otras circunstancias, la insolvencia puede ser consecuencia del descuido, de la impericia</a:t>
            </a:r>
          </a:p>
          <a:p>
            <a:r>
              <a:rPr lang="es-CO" dirty="0" smtClean="0"/>
              <a:t>En ciertos eventos, la insolvencia es el resultado de actos intencionalmente dirigidos a defraudar a los acreedores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Contabilidad e insolvencia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O" dirty="0" smtClean="0"/>
              <a:t>La contabilidad suministra información sobre los recursos económicos controlados (activos) y sobre los reclamos que recaen sobre tales recursos (pasivos), permitiendo establecer el grado de cobertura con que cuentan los acreedores</a:t>
            </a:r>
          </a:p>
          <a:p>
            <a:r>
              <a:rPr lang="es-CO" dirty="0" smtClean="0"/>
              <a:t>La contabilidad permite evaluar la gestión (¿los resultados corresponden a fuerza mayor, caso fortuito, negligencia, impericia, dolo?)</a:t>
            </a:r>
          </a:p>
          <a:p>
            <a:r>
              <a:rPr lang="es-CO" dirty="0" smtClean="0"/>
              <a:t>Por ello para el derecho concursal no llevar contabilidad, o llevarla en forma incorrecta, implicaba que la quiebra se calificase como fraudulenta.</a:t>
            </a:r>
          </a:p>
          <a:p>
            <a:r>
              <a:rPr lang="es-CO" dirty="0" smtClean="0"/>
              <a:t>En ocasiones llevar contabilidad se concibe como un requisito para poder solicitar el amparo que supone el concurso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Contabilidad e insolvencia</a:t>
            </a:r>
            <a:endParaRPr lang="es-C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Siempre debe disponerse de un balance</a:t>
            </a:r>
          </a:p>
          <a:p>
            <a:r>
              <a:rPr lang="es-CO" dirty="0" smtClean="0"/>
              <a:t>Por tanto:</a:t>
            </a:r>
          </a:p>
          <a:p>
            <a:pPr lvl="1"/>
            <a:r>
              <a:rPr lang="es-CO" dirty="0" smtClean="0"/>
              <a:t>si no lo hubiere, habrá que prepararlo</a:t>
            </a:r>
          </a:p>
          <a:p>
            <a:pPr lvl="1"/>
            <a:r>
              <a:rPr lang="es-CO" dirty="0" smtClean="0"/>
              <a:t>si fuere incorrecto, habrá que corregirlo</a:t>
            </a:r>
          </a:p>
          <a:p>
            <a:r>
              <a:rPr lang="es-CO" dirty="0" smtClean="0"/>
              <a:t>Si la contabilidad no ha sido llevada en forma regular, habrá de prepararse un estado de inventario (determinación de la existencia de los activos y pasivos a partir de su inspección)</a:t>
            </a:r>
          </a:p>
          <a:p>
            <a:r>
              <a:rPr lang="es-CO" dirty="0" smtClean="0"/>
              <a:t>El inventario también puede usarse para verificar el balance (comparación entre registros y existencias)</a:t>
            </a:r>
          </a:p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8B2C-97B6-41BC-BA4C-1426072651C1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411</TotalTime>
  <Words>1299</Words>
  <Application>Microsoft Office PowerPoint</Application>
  <PresentationFormat>On-screen Show (4:3)</PresentationFormat>
  <Paragraphs>181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Solstice</vt:lpstr>
      <vt:lpstr>Tercer congreso colombiano de derecho concursal  LA NUEVA LEY CONTABLE COLOMBIANA Y LA CONCURSALIDAD</vt:lpstr>
      <vt:lpstr>Trabajando juntos</vt:lpstr>
      <vt:lpstr>Estándares para la estabilidad del sistema financiero</vt:lpstr>
      <vt:lpstr>Estándares para la estabilidad del sistema financiero</vt:lpstr>
      <vt:lpstr>Estándares para la estabilidad del sistema financiero</vt:lpstr>
      <vt:lpstr>Formas de insolvencia</vt:lpstr>
      <vt:lpstr>Distinguiendo entre insolvencias</vt:lpstr>
      <vt:lpstr>Contabilidad e insolvencia</vt:lpstr>
      <vt:lpstr>Contabilidad e insolvencia</vt:lpstr>
      <vt:lpstr>Contabilidad e insolvencia</vt:lpstr>
      <vt:lpstr>Contabilidad e insolvencia</vt:lpstr>
      <vt:lpstr>Contabilidad e insolvencia</vt:lpstr>
      <vt:lpstr>Contabilidad e insolvencia</vt:lpstr>
      <vt:lpstr>Contabilidad e insolvencia</vt:lpstr>
      <vt:lpstr>El derecho concursal colombiano propició la modernización de nuestro derecho contable</vt:lpstr>
      <vt:lpstr>El derecho concursal colombiano propició la modernización de nuestro derecho contable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Colofón</vt:lpstr>
      <vt:lpstr>Por su amable atención, muchas gracias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Tercer congreso colombiano de derecho concursal  LA NUEVA LEY CONTABLE COLOMBIANA Y LA CONCURSALIDAD</dc:title>
  <dc:creator>hbermude</dc:creator>
  <cp:lastModifiedBy>hernando</cp:lastModifiedBy>
  <cp:revision>77</cp:revision>
  <dcterms:created xsi:type="dcterms:W3CDTF">2009-08-19T15:24:36Z</dcterms:created>
  <dcterms:modified xsi:type="dcterms:W3CDTF">2009-08-20T03:21:38Z</dcterms:modified>
</cp:coreProperties>
</file>