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75" r:id="rId6"/>
    <p:sldId id="265" r:id="rId7"/>
    <p:sldId id="266" r:id="rId8"/>
    <p:sldId id="276" r:id="rId9"/>
    <p:sldId id="268" r:id="rId10"/>
    <p:sldId id="269" r:id="rId11"/>
    <p:sldId id="270" r:id="rId12"/>
    <p:sldId id="271" r:id="rId13"/>
    <p:sldId id="272" r:id="rId14"/>
    <p:sldId id="273" r:id="rId15"/>
    <p:sldId id="260" r:id="rId16"/>
    <p:sldId id="261" r:id="rId17"/>
    <p:sldId id="262" r:id="rId18"/>
    <p:sldId id="263" r:id="rId19"/>
    <p:sldId id="274" r:id="rId2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A3D60-AF9D-475B-96C4-9A01BA6775D9}" type="doc">
      <dgm:prSet loTypeId="urn:microsoft.com/office/officeart/2005/8/layout/lProcess3" loCatId="process" qsTypeId="urn:microsoft.com/office/officeart/2005/8/quickstyle/simple5" qsCatId="simple" csTypeId="urn:microsoft.com/office/officeart/2005/8/colors/accent1_2" csCatId="accent1" phldr="1"/>
      <dgm:spPr/>
    </dgm:pt>
    <dgm:pt modelId="{13FB1024-5EF8-4D52-A9B5-FF357025BF1E}">
      <dgm:prSet phldrT="[Text]"/>
      <dgm:spPr/>
      <dgm:t>
        <a:bodyPr/>
        <a:lstStyle/>
        <a:p>
          <a:r>
            <a:rPr lang="es-CO" dirty="0" smtClean="0"/>
            <a:t>Intervención en la economía a través de un proceso de normalización y regulación</a:t>
          </a:r>
          <a:endParaRPr lang="es-CO" dirty="0"/>
        </a:p>
      </dgm:t>
    </dgm:pt>
    <dgm:pt modelId="{5645BE6D-8D0A-4201-BDA7-B2DC96AA3BF0}" type="parTrans" cxnId="{571DE247-3479-4220-9219-6238A057C11A}">
      <dgm:prSet/>
      <dgm:spPr/>
      <dgm:t>
        <a:bodyPr/>
        <a:lstStyle/>
        <a:p>
          <a:endParaRPr lang="es-CO"/>
        </a:p>
      </dgm:t>
    </dgm:pt>
    <dgm:pt modelId="{D07BB37B-EB12-4D56-98A0-0B6C2A8E64F2}" type="sibTrans" cxnId="{571DE247-3479-4220-9219-6238A057C11A}">
      <dgm:prSet/>
      <dgm:spPr/>
      <dgm:t>
        <a:bodyPr/>
        <a:lstStyle/>
        <a:p>
          <a:endParaRPr lang="es-CO"/>
        </a:p>
      </dgm:t>
    </dgm:pt>
    <dgm:pt modelId="{AF6A4152-897A-4C0C-842F-43078F3C66FF}">
      <dgm:prSet phldrT="[Text]"/>
      <dgm:spPr/>
      <dgm:t>
        <a:bodyPr/>
        <a:lstStyle/>
        <a:p>
          <a:r>
            <a:rPr lang="es-CO" dirty="0" smtClean="0"/>
            <a:t>Sistema  único y homogéneo de normas de contabilidad, de información financiera y de aseguramiento de la información</a:t>
          </a:r>
          <a:endParaRPr lang="es-CO" dirty="0"/>
        </a:p>
      </dgm:t>
    </dgm:pt>
    <dgm:pt modelId="{03A15283-7776-43BC-8FDB-7372E7084576}" type="parTrans" cxnId="{89282AAF-C5AD-4092-AB11-841A4D4BEA6A}">
      <dgm:prSet/>
      <dgm:spPr/>
      <dgm:t>
        <a:bodyPr/>
        <a:lstStyle/>
        <a:p>
          <a:endParaRPr lang="es-CO"/>
        </a:p>
      </dgm:t>
    </dgm:pt>
    <dgm:pt modelId="{55E1608D-1047-452C-8B4F-8638396FA0A9}" type="sibTrans" cxnId="{89282AAF-C5AD-4092-AB11-841A4D4BEA6A}">
      <dgm:prSet/>
      <dgm:spPr/>
      <dgm:t>
        <a:bodyPr/>
        <a:lstStyle/>
        <a:p>
          <a:endParaRPr lang="es-CO"/>
        </a:p>
      </dgm:t>
    </dgm:pt>
    <dgm:pt modelId="{05FCCD6F-D420-4B42-A823-8F89A74E3B4F}">
      <dgm:prSet phldrT="[Text]"/>
      <dgm:spPr/>
      <dgm:t>
        <a:bodyPr/>
        <a:lstStyle/>
        <a:p>
          <a:r>
            <a:rPr lang="es-CO" dirty="0" smtClean="0"/>
            <a:t>Información contable asegurada, especialmente estados financieros</a:t>
          </a:r>
          <a:endParaRPr lang="es-CO" dirty="0"/>
        </a:p>
      </dgm:t>
    </dgm:pt>
    <dgm:pt modelId="{1D418AC1-EDB4-4B7F-81B5-BE646652B957}" type="parTrans" cxnId="{5EE04298-5F9E-474B-9025-621D5DCA6648}">
      <dgm:prSet/>
      <dgm:spPr/>
      <dgm:t>
        <a:bodyPr/>
        <a:lstStyle/>
        <a:p>
          <a:endParaRPr lang="es-CO"/>
        </a:p>
      </dgm:t>
    </dgm:pt>
    <dgm:pt modelId="{04B1B143-AE06-4C78-A69C-D445053690B3}" type="sibTrans" cxnId="{5EE04298-5F9E-474B-9025-621D5DCA6648}">
      <dgm:prSet/>
      <dgm:spPr/>
      <dgm:t>
        <a:bodyPr/>
        <a:lstStyle/>
        <a:p>
          <a:endParaRPr lang="es-CO"/>
        </a:p>
      </dgm:t>
    </dgm:pt>
    <dgm:pt modelId="{5040D1BA-3083-438E-9A46-C33A85CC7973}">
      <dgm:prSet/>
      <dgm:spPr/>
      <dgm:t>
        <a:bodyPr/>
        <a:lstStyle/>
        <a:p>
          <a:r>
            <a:rPr lang="es-CO" dirty="0" smtClean="0"/>
            <a:t>Productividad, competitividad, desarrollo armónico de las empresas e internacionalización de las relaciones económicas</a:t>
          </a:r>
          <a:endParaRPr lang="es-CO" dirty="0"/>
        </a:p>
      </dgm:t>
    </dgm:pt>
    <dgm:pt modelId="{6D20C466-530B-4775-9CB3-09566D871771}" type="parTrans" cxnId="{D8A7D2AB-02BB-46F7-A8B3-FED96D19F8AF}">
      <dgm:prSet/>
      <dgm:spPr/>
      <dgm:t>
        <a:bodyPr/>
        <a:lstStyle/>
        <a:p>
          <a:endParaRPr lang="es-CO"/>
        </a:p>
      </dgm:t>
    </dgm:pt>
    <dgm:pt modelId="{EE706B38-3BF6-4BC1-970D-A2BD6C43D446}" type="sibTrans" cxnId="{D8A7D2AB-02BB-46F7-A8B3-FED96D19F8AF}">
      <dgm:prSet/>
      <dgm:spPr/>
      <dgm:t>
        <a:bodyPr/>
        <a:lstStyle/>
        <a:p>
          <a:endParaRPr lang="es-CO"/>
        </a:p>
      </dgm:t>
    </dgm:pt>
    <dgm:pt modelId="{DB8CEF91-6641-452F-8019-D0FDDAFFEE83}" type="pres">
      <dgm:prSet presAssocID="{C5EA3D60-AF9D-475B-96C4-9A01BA6775D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18D2756-3884-4AD0-A909-F264867C186E}" type="pres">
      <dgm:prSet presAssocID="{13FB1024-5EF8-4D52-A9B5-FF357025BF1E}" presName="horFlow" presStyleCnt="0"/>
      <dgm:spPr/>
    </dgm:pt>
    <dgm:pt modelId="{D60D957C-A154-4064-AF37-9BD8F3EDB599}" type="pres">
      <dgm:prSet presAssocID="{13FB1024-5EF8-4D52-A9B5-FF357025BF1E}" presName="bigChev" presStyleLbl="node1" presStyleIdx="0" presStyleCnt="4" custScaleX="321507"/>
      <dgm:spPr/>
      <dgm:t>
        <a:bodyPr/>
        <a:lstStyle/>
        <a:p>
          <a:endParaRPr lang="es-CO"/>
        </a:p>
      </dgm:t>
    </dgm:pt>
    <dgm:pt modelId="{5B82F92E-5810-4000-9D6B-283FD60F3EF3}" type="pres">
      <dgm:prSet presAssocID="{13FB1024-5EF8-4D52-A9B5-FF357025BF1E}" presName="vSp" presStyleCnt="0"/>
      <dgm:spPr/>
    </dgm:pt>
    <dgm:pt modelId="{38B48500-6DEE-4CFC-A383-B99467D22EBB}" type="pres">
      <dgm:prSet presAssocID="{AF6A4152-897A-4C0C-842F-43078F3C66FF}" presName="horFlow" presStyleCnt="0"/>
      <dgm:spPr/>
    </dgm:pt>
    <dgm:pt modelId="{B19E2AFF-D831-4133-B80F-68FB300610C9}" type="pres">
      <dgm:prSet presAssocID="{AF6A4152-897A-4C0C-842F-43078F3C66FF}" presName="bigChev" presStyleLbl="node1" presStyleIdx="1" presStyleCnt="4" custScaleX="321507"/>
      <dgm:spPr/>
      <dgm:t>
        <a:bodyPr/>
        <a:lstStyle/>
        <a:p>
          <a:endParaRPr lang="es-CO"/>
        </a:p>
      </dgm:t>
    </dgm:pt>
    <dgm:pt modelId="{F5553DE3-69B3-464E-952D-D864B58E3728}" type="pres">
      <dgm:prSet presAssocID="{AF6A4152-897A-4C0C-842F-43078F3C66FF}" presName="vSp" presStyleCnt="0"/>
      <dgm:spPr/>
    </dgm:pt>
    <dgm:pt modelId="{40065724-8A30-4471-8807-894EE3F3EBFF}" type="pres">
      <dgm:prSet presAssocID="{05FCCD6F-D420-4B42-A823-8F89A74E3B4F}" presName="horFlow" presStyleCnt="0"/>
      <dgm:spPr/>
    </dgm:pt>
    <dgm:pt modelId="{10B78693-C47B-40B6-AC50-E258D78E4412}" type="pres">
      <dgm:prSet presAssocID="{05FCCD6F-D420-4B42-A823-8F89A74E3B4F}" presName="bigChev" presStyleLbl="node1" presStyleIdx="2" presStyleCnt="4" custScaleX="321507"/>
      <dgm:spPr/>
      <dgm:t>
        <a:bodyPr/>
        <a:lstStyle/>
        <a:p>
          <a:endParaRPr lang="es-CO"/>
        </a:p>
      </dgm:t>
    </dgm:pt>
    <dgm:pt modelId="{CBF6C263-292E-4FF7-BDBD-6E42C2D3980F}" type="pres">
      <dgm:prSet presAssocID="{05FCCD6F-D420-4B42-A823-8F89A74E3B4F}" presName="vSp" presStyleCnt="0"/>
      <dgm:spPr/>
    </dgm:pt>
    <dgm:pt modelId="{1CB51129-17A3-4F3C-90B4-64A26DFEB675}" type="pres">
      <dgm:prSet presAssocID="{5040D1BA-3083-438E-9A46-C33A85CC7973}" presName="horFlow" presStyleCnt="0"/>
      <dgm:spPr/>
    </dgm:pt>
    <dgm:pt modelId="{B824A932-0935-4C30-AF2D-505D359DC26B}" type="pres">
      <dgm:prSet presAssocID="{5040D1BA-3083-438E-9A46-C33A85CC7973}" presName="bigChev" presStyleLbl="node1" presStyleIdx="3" presStyleCnt="4" custScaleX="321507"/>
      <dgm:spPr/>
      <dgm:t>
        <a:bodyPr/>
        <a:lstStyle/>
        <a:p>
          <a:endParaRPr lang="es-CO"/>
        </a:p>
      </dgm:t>
    </dgm:pt>
  </dgm:ptLst>
  <dgm:cxnLst>
    <dgm:cxn modelId="{571DE247-3479-4220-9219-6238A057C11A}" srcId="{C5EA3D60-AF9D-475B-96C4-9A01BA6775D9}" destId="{13FB1024-5EF8-4D52-A9B5-FF357025BF1E}" srcOrd="0" destOrd="0" parTransId="{5645BE6D-8D0A-4201-BDA7-B2DC96AA3BF0}" sibTransId="{D07BB37B-EB12-4D56-98A0-0B6C2A8E64F2}"/>
    <dgm:cxn modelId="{F08F0036-E40C-424B-BA88-1DB92847F16C}" type="presOf" srcId="{05FCCD6F-D420-4B42-A823-8F89A74E3B4F}" destId="{10B78693-C47B-40B6-AC50-E258D78E4412}" srcOrd="0" destOrd="0" presId="urn:microsoft.com/office/officeart/2005/8/layout/lProcess3"/>
    <dgm:cxn modelId="{2C8AD650-8C56-4764-9FA1-76823335EFF0}" type="presOf" srcId="{5040D1BA-3083-438E-9A46-C33A85CC7973}" destId="{B824A932-0935-4C30-AF2D-505D359DC26B}" srcOrd="0" destOrd="0" presId="urn:microsoft.com/office/officeart/2005/8/layout/lProcess3"/>
    <dgm:cxn modelId="{5EE04298-5F9E-474B-9025-621D5DCA6648}" srcId="{C5EA3D60-AF9D-475B-96C4-9A01BA6775D9}" destId="{05FCCD6F-D420-4B42-A823-8F89A74E3B4F}" srcOrd="2" destOrd="0" parTransId="{1D418AC1-EDB4-4B7F-81B5-BE646652B957}" sibTransId="{04B1B143-AE06-4C78-A69C-D445053690B3}"/>
    <dgm:cxn modelId="{3E54C7C7-DB55-4BD0-8F07-6F6C33A4A34F}" type="presOf" srcId="{AF6A4152-897A-4C0C-842F-43078F3C66FF}" destId="{B19E2AFF-D831-4133-B80F-68FB300610C9}" srcOrd="0" destOrd="0" presId="urn:microsoft.com/office/officeart/2005/8/layout/lProcess3"/>
    <dgm:cxn modelId="{0FA0DDEC-53B2-43D8-B71C-31BBDAB070BA}" type="presOf" srcId="{C5EA3D60-AF9D-475B-96C4-9A01BA6775D9}" destId="{DB8CEF91-6641-452F-8019-D0FDDAFFEE83}" srcOrd="0" destOrd="0" presId="urn:microsoft.com/office/officeart/2005/8/layout/lProcess3"/>
    <dgm:cxn modelId="{89282AAF-C5AD-4092-AB11-841A4D4BEA6A}" srcId="{C5EA3D60-AF9D-475B-96C4-9A01BA6775D9}" destId="{AF6A4152-897A-4C0C-842F-43078F3C66FF}" srcOrd="1" destOrd="0" parTransId="{03A15283-7776-43BC-8FDB-7372E7084576}" sibTransId="{55E1608D-1047-452C-8B4F-8638396FA0A9}"/>
    <dgm:cxn modelId="{43E85491-FB59-473F-B241-5B46216A8F65}" type="presOf" srcId="{13FB1024-5EF8-4D52-A9B5-FF357025BF1E}" destId="{D60D957C-A154-4064-AF37-9BD8F3EDB599}" srcOrd="0" destOrd="0" presId="urn:microsoft.com/office/officeart/2005/8/layout/lProcess3"/>
    <dgm:cxn modelId="{D8A7D2AB-02BB-46F7-A8B3-FED96D19F8AF}" srcId="{C5EA3D60-AF9D-475B-96C4-9A01BA6775D9}" destId="{5040D1BA-3083-438E-9A46-C33A85CC7973}" srcOrd="3" destOrd="0" parTransId="{6D20C466-530B-4775-9CB3-09566D871771}" sibTransId="{EE706B38-3BF6-4BC1-970D-A2BD6C43D446}"/>
    <dgm:cxn modelId="{58556267-DD73-4AA0-8F23-676BE3242ED6}" type="presParOf" srcId="{DB8CEF91-6641-452F-8019-D0FDDAFFEE83}" destId="{718D2756-3884-4AD0-A909-F264867C186E}" srcOrd="0" destOrd="0" presId="urn:microsoft.com/office/officeart/2005/8/layout/lProcess3"/>
    <dgm:cxn modelId="{CEF85FB6-EE98-4F3B-A8EF-482CB027E478}" type="presParOf" srcId="{718D2756-3884-4AD0-A909-F264867C186E}" destId="{D60D957C-A154-4064-AF37-9BD8F3EDB599}" srcOrd="0" destOrd="0" presId="urn:microsoft.com/office/officeart/2005/8/layout/lProcess3"/>
    <dgm:cxn modelId="{D204D3F8-FF2E-4DDF-9A02-96E30BD5ABCD}" type="presParOf" srcId="{DB8CEF91-6641-452F-8019-D0FDDAFFEE83}" destId="{5B82F92E-5810-4000-9D6B-283FD60F3EF3}" srcOrd="1" destOrd="0" presId="urn:microsoft.com/office/officeart/2005/8/layout/lProcess3"/>
    <dgm:cxn modelId="{477A8BA3-2DE1-48EB-B5E9-39724E6D27C8}" type="presParOf" srcId="{DB8CEF91-6641-452F-8019-D0FDDAFFEE83}" destId="{38B48500-6DEE-4CFC-A383-B99467D22EBB}" srcOrd="2" destOrd="0" presId="urn:microsoft.com/office/officeart/2005/8/layout/lProcess3"/>
    <dgm:cxn modelId="{F1B5718A-58B5-4732-AC66-7F6746CA37DD}" type="presParOf" srcId="{38B48500-6DEE-4CFC-A383-B99467D22EBB}" destId="{B19E2AFF-D831-4133-B80F-68FB300610C9}" srcOrd="0" destOrd="0" presId="urn:microsoft.com/office/officeart/2005/8/layout/lProcess3"/>
    <dgm:cxn modelId="{A0A8CE25-2E9A-4CCD-BADB-C2789B847FC4}" type="presParOf" srcId="{DB8CEF91-6641-452F-8019-D0FDDAFFEE83}" destId="{F5553DE3-69B3-464E-952D-D864B58E3728}" srcOrd="3" destOrd="0" presId="urn:microsoft.com/office/officeart/2005/8/layout/lProcess3"/>
    <dgm:cxn modelId="{27A0B72A-441A-48A9-B2C8-028DB9CB6B4A}" type="presParOf" srcId="{DB8CEF91-6641-452F-8019-D0FDDAFFEE83}" destId="{40065724-8A30-4471-8807-894EE3F3EBFF}" srcOrd="4" destOrd="0" presId="urn:microsoft.com/office/officeart/2005/8/layout/lProcess3"/>
    <dgm:cxn modelId="{40F7E4CB-717F-4C97-BF33-75EC44A39E75}" type="presParOf" srcId="{40065724-8A30-4471-8807-894EE3F3EBFF}" destId="{10B78693-C47B-40B6-AC50-E258D78E4412}" srcOrd="0" destOrd="0" presId="urn:microsoft.com/office/officeart/2005/8/layout/lProcess3"/>
    <dgm:cxn modelId="{AA86536B-BEF6-4E7E-975F-610E0F229053}" type="presParOf" srcId="{DB8CEF91-6641-452F-8019-D0FDDAFFEE83}" destId="{CBF6C263-292E-4FF7-BDBD-6E42C2D3980F}" srcOrd="5" destOrd="0" presId="urn:microsoft.com/office/officeart/2005/8/layout/lProcess3"/>
    <dgm:cxn modelId="{4A4B845C-15B2-4FF4-8023-450D1DA45C46}" type="presParOf" srcId="{DB8CEF91-6641-452F-8019-D0FDDAFFEE83}" destId="{1CB51129-17A3-4F3C-90B4-64A26DFEB675}" srcOrd="6" destOrd="0" presId="urn:microsoft.com/office/officeart/2005/8/layout/lProcess3"/>
    <dgm:cxn modelId="{9727B4DE-D243-45E1-B583-5A3995999569}" type="presParOf" srcId="{1CB51129-17A3-4F3C-90B4-64A26DFEB675}" destId="{B824A932-0935-4C30-AF2D-505D359DC26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8EB67D-ADB5-4467-B64E-9E0CA4EEC02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1299D931-0851-48D7-9716-7D70D71D67F8}">
      <dgm:prSet phldrT="[Texto]"/>
      <dgm:spPr/>
      <dgm:t>
        <a:bodyPr/>
        <a:lstStyle/>
        <a:p>
          <a:r>
            <a:rPr lang="es-CO" dirty="0" smtClean="0"/>
            <a:t>FSB</a:t>
          </a:r>
          <a:endParaRPr lang="es-CO" dirty="0"/>
        </a:p>
      </dgm:t>
    </dgm:pt>
    <dgm:pt modelId="{98D4A575-8404-488A-81FD-8F716C348B15}" type="parTrans" cxnId="{6FA38762-5BA1-4D3E-B5CC-06A031599F83}">
      <dgm:prSet/>
      <dgm:spPr/>
      <dgm:t>
        <a:bodyPr/>
        <a:lstStyle/>
        <a:p>
          <a:endParaRPr lang="es-CO"/>
        </a:p>
      </dgm:t>
    </dgm:pt>
    <dgm:pt modelId="{D961D7E0-1040-473F-9435-9A178D47F96C}" type="sibTrans" cxnId="{6FA38762-5BA1-4D3E-B5CC-06A031599F83}">
      <dgm:prSet/>
      <dgm:spPr/>
      <dgm:t>
        <a:bodyPr/>
        <a:lstStyle/>
        <a:p>
          <a:endParaRPr lang="es-CO"/>
        </a:p>
      </dgm:t>
    </dgm:pt>
    <dgm:pt modelId="{D8C7A903-2D80-40E1-99C3-FDCBFBB28D2D}">
      <dgm:prSet phldrT="[Texto]"/>
      <dgm:spPr/>
      <dgm:t>
        <a:bodyPr/>
        <a:lstStyle/>
        <a:p>
          <a:r>
            <a:rPr lang="es-CO" dirty="0" smtClean="0"/>
            <a:t>IMF</a:t>
          </a:r>
          <a:endParaRPr lang="es-CO" dirty="0"/>
        </a:p>
      </dgm:t>
    </dgm:pt>
    <dgm:pt modelId="{52E7C95B-F6DD-427B-960E-F7C0F48EC9A0}" type="parTrans" cxnId="{65491095-EE67-4EAB-8016-9ABC0D626B8F}">
      <dgm:prSet/>
      <dgm:spPr/>
      <dgm:t>
        <a:bodyPr/>
        <a:lstStyle/>
        <a:p>
          <a:endParaRPr lang="es-CO"/>
        </a:p>
      </dgm:t>
    </dgm:pt>
    <dgm:pt modelId="{2804AF70-543F-414E-BA12-3126B7BFF3EE}" type="sibTrans" cxnId="{65491095-EE67-4EAB-8016-9ABC0D626B8F}">
      <dgm:prSet/>
      <dgm:spPr/>
      <dgm:t>
        <a:bodyPr/>
        <a:lstStyle/>
        <a:p>
          <a:endParaRPr lang="es-CO"/>
        </a:p>
      </dgm:t>
    </dgm:pt>
    <dgm:pt modelId="{FCAEEF45-8C71-4639-8A03-E18D89D467BF}">
      <dgm:prSet phldrT="[Texto]"/>
      <dgm:spPr/>
      <dgm:t>
        <a:bodyPr/>
        <a:lstStyle/>
        <a:p>
          <a:r>
            <a:rPr lang="es-CO" dirty="0" smtClean="0"/>
            <a:t>WB</a:t>
          </a:r>
          <a:endParaRPr lang="es-CO" dirty="0"/>
        </a:p>
      </dgm:t>
    </dgm:pt>
    <dgm:pt modelId="{1672AB6E-B896-4AE6-BC4A-1FB6B658D09E}" type="parTrans" cxnId="{77426AC6-9C80-4B58-A590-89C169DADE0D}">
      <dgm:prSet/>
      <dgm:spPr/>
      <dgm:t>
        <a:bodyPr/>
        <a:lstStyle/>
        <a:p>
          <a:endParaRPr lang="es-CO"/>
        </a:p>
      </dgm:t>
    </dgm:pt>
    <dgm:pt modelId="{2926AA50-1905-4D0D-BB21-4FDA51E69C85}" type="sibTrans" cxnId="{77426AC6-9C80-4B58-A590-89C169DADE0D}">
      <dgm:prSet/>
      <dgm:spPr/>
      <dgm:t>
        <a:bodyPr/>
        <a:lstStyle/>
        <a:p>
          <a:endParaRPr lang="es-CO"/>
        </a:p>
      </dgm:t>
    </dgm:pt>
    <dgm:pt modelId="{AFD77370-5153-4E87-9EF5-84363B06A5E6}">
      <dgm:prSet phldrT="[Texto]"/>
      <dgm:spPr/>
      <dgm:t>
        <a:bodyPr/>
        <a:lstStyle/>
        <a:p>
          <a:r>
            <a:rPr lang="es-CO" dirty="0" smtClean="0"/>
            <a:t>OECD</a:t>
          </a:r>
          <a:endParaRPr lang="es-CO" dirty="0"/>
        </a:p>
      </dgm:t>
    </dgm:pt>
    <dgm:pt modelId="{4C158FD8-ECA6-4F6E-8624-C7F85779A656}" type="parTrans" cxnId="{526C5918-F956-4676-A0E5-6E11EE215E2B}">
      <dgm:prSet/>
      <dgm:spPr/>
      <dgm:t>
        <a:bodyPr/>
        <a:lstStyle/>
        <a:p>
          <a:endParaRPr lang="es-CO"/>
        </a:p>
      </dgm:t>
    </dgm:pt>
    <dgm:pt modelId="{5087DADF-CD57-4611-A7D5-1242105C2E0F}" type="sibTrans" cxnId="{526C5918-F956-4676-A0E5-6E11EE215E2B}">
      <dgm:prSet/>
      <dgm:spPr/>
      <dgm:t>
        <a:bodyPr/>
        <a:lstStyle/>
        <a:p>
          <a:endParaRPr lang="es-CO"/>
        </a:p>
      </dgm:t>
    </dgm:pt>
    <dgm:pt modelId="{6DE356E7-886B-483A-BC4C-20F02EBE4CC9}">
      <dgm:prSet phldrT="[Texto]"/>
      <dgm:spPr/>
      <dgm:t>
        <a:bodyPr/>
        <a:lstStyle/>
        <a:p>
          <a:r>
            <a:rPr lang="es-CO" dirty="0" smtClean="0"/>
            <a:t>IASB</a:t>
          </a:r>
          <a:endParaRPr lang="es-CO" dirty="0"/>
        </a:p>
      </dgm:t>
    </dgm:pt>
    <dgm:pt modelId="{6CCAFD06-3873-49EC-9200-A9F50AE42A4F}" type="parTrans" cxnId="{8D05626E-7185-49B1-9E8A-F9E0ABCE09CB}">
      <dgm:prSet/>
      <dgm:spPr/>
      <dgm:t>
        <a:bodyPr/>
        <a:lstStyle/>
        <a:p>
          <a:endParaRPr lang="es-CO"/>
        </a:p>
      </dgm:t>
    </dgm:pt>
    <dgm:pt modelId="{799E5ECA-F87C-4C2C-B6A5-4925B8A461A3}" type="sibTrans" cxnId="{8D05626E-7185-49B1-9E8A-F9E0ABCE09CB}">
      <dgm:prSet/>
      <dgm:spPr/>
      <dgm:t>
        <a:bodyPr/>
        <a:lstStyle/>
        <a:p>
          <a:endParaRPr lang="es-CO"/>
        </a:p>
      </dgm:t>
    </dgm:pt>
    <dgm:pt modelId="{C41D1B09-5FC6-4842-B8C0-1A1485287F67}">
      <dgm:prSet phldrT="[Texto]"/>
      <dgm:spPr/>
      <dgm:t>
        <a:bodyPr/>
        <a:lstStyle/>
        <a:p>
          <a:r>
            <a:rPr lang="es-CO" dirty="0" smtClean="0"/>
            <a:t>IFAC</a:t>
          </a:r>
          <a:endParaRPr lang="es-CO" dirty="0"/>
        </a:p>
      </dgm:t>
    </dgm:pt>
    <dgm:pt modelId="{4A5BAC2B-093B-43FE-AA7C-37F85067B28E}" type="parTrans" cxnId="{D2E08887-0256-4B6B-ABE7-E3955F71B050}">
      <dgm:prSet/>
      <dgm:spPr/>
      <dgm:t>
        <a:bodyPr/>
        <a:lstStyle/>
        <a:p>
          <a:endParaRPr lang="es-CO"/>
        </a:p>
      </dgm:t>
    </dgm:pt>
    <dgm:pt modelId="{55459E61-1FE5-44A1-8ABE-1832043B3390}" type="sibTrans" cxnId="{D2E08887-0256-4B6B-ABE7-E3955F71B050}">
      <dgm:prSet/>
      <dgm:spPr/>
      <dgm:t>
        <a:bodyPr/>
        <a:lstStyle/>
        <a:p>
          <a:endParaRPr lang="es-CO"/>
        </a:p>
      </dgm:t>
    </dgm:pt>
    <dgm:pt modelId="{369EFE28-BC47-49D5-8437-794402C83D71}">
      <dgm:prSet phldrT="[Texto]"/>
      <dgm:spPr/>
      <dgm:t>
        <a:bodyPr/>
        <a:lstStyle/>
        <a:p>
          <a:r>
            <a:rPr lang="es-CO" dirty="0" smtClean="0"/>
            <a:t>CPSS</a:t>
          </a:r>
          <a:endParaRPr lang="es-CO" dirty="0"/>
        </a:p>
      </dgm:t>
    </dgm:pt>
    <dgm:pt modelId="{460D1934-D3BF-4CB9-B9A6-0EB8BCBC7EEC}" type="parTrans" cxnId="{BB645156-395C-4905-B161-5D41A31F9A83}">
      <dgm:prSet/>
      <dgm:spPr/>
      <dgm:t>
        <a:bodyPr/>
        <a:lstStyle/>
        <a:p>
          <a:endParaRPr lang="es-CO"/>
        </a:p>
      </dgm:t>
    </dgm:pt>
    <dgm:pt modelId="{069024CD-5A8C-4F97-992F-2257CC94B6FE}" type="sibTrans" cxnId="{BB645156-395C-4905-B161-5D41A31F9A83}">
      <dgm:prSet/>
      <dgm:spPr/>
      <dgm:t>
        <a:bodyPr/>
        <a:lstStyle/>
        <a:p>
          <a:endParaRPr lang="es-CO"/>
        </a:p>
      </dgm:t>
    </dgm:pt>
    <dgm:pt modelId="{4642C316-33CA-44EC-948B-8BB36D90DD59}">
      <dgm:prSet phldrT="[Texto]"/>
      <dgm:spPr/>
      <dgm:t>
        <a:bodyPr/>
        <a:lstStyle/>
        <a:p>
          <a:r>
            <a:rPr lang="es-CO" dirty="0" smtClean="0"/>
            <a:t>CPSS/IOSCO</a:t>
          </a:r>
          <a:endParaRPr lang="es-CO" dirty="0"/>
        </a:p>
      </dgm:t>
    </dgm:pt>
    <dgm:pt modelId="{D7D9C147-F599-4BC6-9812-1A36A74C3CB0}" type="parTrans" cxnId="{C33B1865-05F8-417B-B012-E041F5A2F8AB}">
      <dgm:prSet/>
      <dgm:spPr/>
      <dgm:t>
        <a:bodyPr/>
        <a:lstStyle/>
        <a:p>
          <a:endParaRPr lang="es-CO"/>
        </a:p>
      </dgm:t>
    </dgm:pt>
    <dgm:pt modelId="{A19B888F-8CB9-4B92-80F8-A1D67788AE94}" type="sibTrans" cxnId="{C33B1865-05F8-417B-B012-E041F5A2F8AB}">
      <dgm:prSet/>
      <dgm:spPr/>
      <dgm:t>
        <a:bodyPr/>
        <a:lstStyle/>
        <a:p>
          <a:endParaRPr lang="es-CO"/>
        </a:p>
      </dgm:t>
    </dgm:pt>
    <dgm:pt modelId="{1783CF3B-1D63-445B-B024-946FE28A94EC}">
      <dgm:prSet phldrT="[Texto]"/>
      <dgm:spPr/>
      <dgm:t>
        <a:bodyPr/>
        <a:lstStyle/>
        <a:p>
          <a:r>
            <a:rPr lang="es-CO" dirty="0" smtClean="0"/>
            <a:t>FATF</a:t>
          </a:r>
          <a:endParaRPr lang="es-CO" dirty="0"/>
        </a:p>
      </dgm:t>
    </dgm:pt>
    <dgm:pt modelId="{DE6BF17A-949C-4254-B0E1-6C9847B66A6E}" type="parTrans" cxnId="{D635FBF9-53A6-4B7F-BEAB-7E8FC69C4904}">
      <dgm:prSet/>
      <dgm:spPr/>
      <dgm:t>
        <a:bodyPr/>
        <a:lstStyle/>
        <a:p>
          <a:endParaRPr lang="es-CO"/>
        </a:p>
      </dgm:t>
    </dgm:pt>
    <dgm:pt modelId="{92097373-5E93-4DF3-8A32-F0124543C2DD}" type="sibTrans" cxnId="{D635FBF9-53A6-4B7F-BEAB-7E8FC69C4904}">
      <dgm:prSet/>
      <dgm:spPr/>
      <dgm:t>
        <a:bodyPr/>
        <a:lstStyle/>
        <a:p>
          <a:endParaRPr lang="es-CO"/>
        </a:p>
      </dgm:t>
    </dgm:pt>
    <dgm:pt modelId="{B2420AA6-1AEA-4351-8D20-8C3FAABF62C3}">
      <dgm:prSet phldrT="[Texto]"/>
      <dgm:spPr/>
      <dgm:t>
        <a:bodyPr/>
        <a:lstStyle/>
        <a:p>
          <a:r>
            <a:rPr lang="es-CO" dirty="0" smtClean="0"/>
            <a:t>IOSCO</a:t>
          </a:r>
          <a:endParaRPr lang="es-CO" dirty="0"/>
        </a:p>
      </dgm:t>
    </dgm:pt>
    <dgm:pt modelId="{3E624CA1-0ED7-432E-800C-A06B42EDF94F}" type="parTrans" cxnId="{09CB3036-9961-47D9-BB99-0B3E73C01BF8}">
      <dgm:prSet/>
      <dgm:spPr/>
      <dgm:t>
        <a:bodyPr/>
        <a:lstStyle/>
        <a:p>
          <a:endParaRPr lang="es-CO"/>
        </a:p>
      </dgm:t>
    </dgm:pt>
    <dgm:pt modelId="{C137CF7A-0E6D-47A0-9A90-02FF19129F58}" type="sibTrans" cxnId="{09CB3036-9961-47D9-BB99-0B3E73C01BF8}">
      <dgm:prSet/>
      <dgm:spPr/>
      <dgm:t>
        <a:bodyPr/>
        <a:lstStyle/>
        <a:p>
          <a:endParaRPr lang="es-CO"/>
        </a:p>
      </dgm:t>
    </dgm:pt>
    <dgm:pt modelId="{0DE34146-1C02-4CCB-B0FC-A9298ABA5BA9}">
      <dgm:prSet phldrT="[Texto]"/>
      <dgm:spPr/>
      <dgm:t>
        <a:bodyPr/>
        <a:lstStyle/>
        <a:p>
          <a:r>
            <a:rPr lang="es-CO" dirty="0" smtClean="0"/>
            <a:t>BCBS</a:t>
          </a:r>
          <a:endParaRPr lang="es-CO" dirty="0"/>
        </a:p>
      </dgm:t>
    </dgm:pt>
    <dgm:pt modelId="{4AC127A7-F977-4598-9B08-0AFF921466C8}" type="parTrans" cxnId="{4F73E7E6-573E-464F-B2E7-DA2BDAF59E93}">
      <dgm:prSet/>
      <dgm:spPr/>
      <dgm:t>
        <a:bodyPr/>
        <a:lstStyle/>
        <a:p>
          <a:endParaRPr lang="es-CO"/>
        </a:p>
      </dgm:t>
    </dgm:pt>
    <dgm:pt modelId="{7A30D2ED-5BF7-47B9-A959-7CA2FEC01472}" type="sibTrans" cxnId="{4F73E7E6-573E-464F-B2E7-DA2BDAF59E93}">
      <dgm:prSet/>
      <dgm:spPr/>
      <dgm:t>
        <a:bodyPr/>
        <a:lstStyle/>
        <a:p>
          <a:endParaRPr lang="es-CO"/>
        </a:p>
      </dgm:t>
    </dgm:pt>
    <dgm:pt modelId="{394738BB-5814-4EF2-A113-786F524066EE}">
      <dgm:prSet phldrT="[Texto]"/>
      <dgm:spPr/>
      <dgm:t>
        <a:bodyPr/>
        <a:lstStyle/>
        <a:p>
          <a:r>
            <a:rPr lang="es-CO" dirty="0" smtClean="0"/>
            <a:t>IAIS</a:t>
          </a:r>
          <a:endParaRPr lang="es-CO" dirty="0"/>
        </a:p>
      </dgm:t>
    </dgm:pt>
    <dgm:pt modelId="{92AE90F6-8567-47EA-9002-623C153E698E}" type="parTrans" cxnId="{2094642A-6F8C-413E-ACC5-3A8ED8DE5CD4}">
      <dgm:prSet/>
      <dgm:spPr/>
      <dgm:t>
        <a:bodyPr/>
        <a:lstStyle/>
        <a:p>
          <a:endParaRPr lang="es-CO"/>
        </a:p>
      </dgm:t>
    </dgm:pt>
    <dgm:pt modelId="{E150290D-1C29-49CA-82F4-35C9E8BB6547}" type="sibTrans" cxnId="{2094642A-6F8C-413E-ACC5-3A8ED8DE5CD4}">
      <dgm:prSet/>
      <dgm:spPr/>
      <dgm:t>
        <a:bodyPr/>
        <a:lstStyle/>
        <a:p>
          <a:endParaRPr lang="es-CO"/>
        </a:p>
      </dgm:t>
    </dgm:pt>
    <dgm:pt modelId="{DD65A013-F426-4254-9C7C-767A3DB1CD2C}" type="pres">
      <dgm:prSet presAssocID="{AC8EB67D-ADB5-4467-B64E-9E0CA4EEC026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56CC9C8-E3F8-4279-96C9-9AF4B66CA509}" type="pres">
      <dgm:prSet presAssocID="{1299D931-0851-48D7-9716-7D70D71D67F8}" presName="centerShape" presStyleLbl="node0" presStyleIdx="0" presStyleCnt="1"/>
      <dgm:spPr/>
      <dgm:t>
        <a:bodyPr/>
        <a:lstStyle/>
        <a:p>
          <a:endParaRPr lang="es-CO"/>
        </a:p>
      </dgm:t>
    </dgm:pt>
    <dgm:pt modelId="{C1A6755D-1588-483F-B618-CC0589BCF46B}" type="pres">
      <dgm:prSet presAssocID="{52E7C95B-F6DD-427B-960E-F7C0F48EC9A0}" presName="parTrans" presStyleLbl="sibTrans2D1" presStyleIdx="0" presStyleCnt="11"/>
      <dgm:spPr/>
      <dgm:t>
        <a:bodyPr/>
        <a:lstStyle/>
        <a:p>
          <a:endParaRPr lang="es-CO"/>
        </a:p>
      </dgm:t>
    </dgm:pt>
    <dgm:pt modelId="{894944D6-111E-4AC7-9938-91CA2C17D8AA}" type="pres">
      <dgm:prSet presAssocID="{52E7C95B-F6DD-427B-960E-F7C0F48EC9A0}" presName="connectorText" presStyleLbl="sibTrans2D1" presStyleIdx="0" presStyleCnt="11"/>
      <dgm:spPr/>
      <dgm:t>
        <a:bodyPr/>
        <a:lstStyle/>
        <a:p>
          <a:endParaRPr lang="es-CO"/>
        </a:p>
      </dgm:t>
    </dgm:pt>
    <dgm:pt modelId="{9227EC37-9DC7-49B5-839A-4522A0AD79F5}" type="pres">
      <dgm:prSet presAssocID="{D8C7A903-2D80-40E1-99C3-FDCBFBB28D2D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7E5E401-57CF-4752-89F6-BF3AFC7D6161}" type="pres">
      <dgm:prSet presAssocID="{1672AB6E-B896-4AE6-BC4A-1FB6B658D09E}" presName="parTrans" presStyleLbl="sibTrans2D1" presStyleIdx="1" presStyleCnt="11"/>
      <dgm:spPr/>
      <dgm:t>
        <a:bodyPr/>
        <a:lstStyle/>
        <a:p>
          <a:endParaRPr lang="es-CO"/>
        </a:p>
      </dgm:t>
    </dgm:pt>
    <dgm:pt modelId="{79B318CE-CC1F-47DA-BB2E-0AC983DADA60}" type="pres">
      <dgm:prSet presAssocID="{1672AB6E-B896-4AE6-BC4A-1FB6B658D09E}" presName="connectorText" presStyleLbl="sibTrans2D1" presStyleIdx="1" presStyleCnt="11"/>
      <dgm:spPr/>
      <dgm:t>
        <a:bodyPr/>
        <a:lstStyle/>
        <a:p>
          <a:endParaRPr lang="es-CO"/>
        </a:p>
      </dgm:t>
    </dgm:pt>
    <dgm:pt modelId="{9248A977-5BE1-4BBB-BB06-E35FCBFB3A55}" type="pres">
      <dgm:prSet presAssocID="{FCAEEF45-8C71-4639-8A03-E18D89D467BF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6F3A73A-EF01-4D76-AA1B-8D94466265F5}" type="pres">
      <dgm:prSet presAssocID="{4C158FD8-ECA6-4F6E-8624-C7F85779A656}" presName="parTrans" presStyleLbl="sibTrans2D1" presStyleIdx="2" presStyleCnt="11"/>
      <dgm:spPr/>
      <dgm:t>
        <a:bodyPr/>
        <a:lstStyle/>
        <a:p>
          <a:endParaRPr lang="es-CO"/>
        </a:p>
      </dgm:t>
    </dgm:pt>
    <dgm:pt modelId="{E1E76E2A-237D-4B64-9C86-4A05A5677B99}" type="pres">
      <dgm:prSet presAssocID="{4C158FD8-ECA6-4F6E-8624-C7F85779A656}" presName="connectorText" presStyleLbl="sibTrans2D1" presStyleIdx="2" presStyleCnt="11"/>
      <dgm:spPr/>
      <dgm:t>
        <a:bodyPr/>
        <a:lstStyle/>
        <a:p>
          <a:endParaRPr lang="es-CO"/>
        </a:p>
      </dgm:t>
    </dgm:pt>
    <dgm:pt modelId="{8B4ADFE2-F34D-45BB-98F4-0474E292A420}" type="pres">
      <dgm:prSet presAssocID="{AFD77370-5153-4E87-9EF5-84363B06A5E6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C3A8928-A941-485E-BECC-016EEB740DAD}" type="pres">
      <dgm:prSet presAssocID="{6CCAFD06-3873-49EC-9200-A9F50AE42A4F}" presName="parTrans" presStyleLbl="sibTrans2D1" presStyleIdx="3" presStyleCnt="11"/>
      <dgm:spPr/>
      <dgm:t>
        <a:bodyPr/>
        <a:lstStyle/>
        <a:p>
          <a:endParaRPr lang="es-CO"/>
        </a:p>
      </dgm:t>
    </dgm:pt>
    <dgm:pt modelId="{7CFD7369-F804-4710-8286-A0D025D2C30C}" type="pres">
      <dgm:prSet presAssocID="{6CCAFD06-3873-49EC-9200-A9F50AE42A4F}" presName="connectorText" presStyleLbl="sibTrans2D1" presStyleIdx="3" presStyleCnt="11"/>
      <dgm:spPr/>
      <dgm:t>
        <a:bodyPr/>
        <a:lstStyle/>
        <a:p>
          <a:endParaRPr lang="es-CO"/>
        </a:p>
      </dgm:t>
    </dgm:pt>
    <dgm:pt modelId="{7E3E2502-0A77-40C2-A6BB-557F7839C6FD}" type="pres">
      <dgm:prSet presAssocID="{6DE356E7-886B-483A-BC4C-20F02EBE4CC9}" presName="node" presStyleLbl="node1" presStyleIdx="3" presStyleCnt="11" custRadScaleRad="94039" custRadScaleInc="-25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1841D40-F270-42C0-92AE-EBD2AF46DE30}" type="pres">
      <dgm:prSet presAssocID="{4A5BAC2B-093B-43FE-AA7C-37F85067B28E}" presName="parTrans" presStyleLbl="sibTrans2D1" presStyleIdx="4" presStyleCnt="11"/>
      <dgm:spPr/>
      <dgm:t>
        <a:bodyPr/>
        <a:lstStyle/>
        <a:p>
          <a:endParaRPr lang="es-CO"/>
        </a:p>
      </dgm:t>
    </dgm:pt>
    <dgm:pt modelId="{7C585118-713F-4F31-B2CA-9661AC19C023}" type="pres">
      <dgm:prSet presAssocID="{4A5BAC2B-093B-43FE-AA7C-37F85067B28E}" presName="connectorText" presStyleLbl="sibTrans2D1" presStyleIdx="4" presStyleCnt="11"/>
      <dgm:spPr/>
      <dgm:t>
        <a:bodyPr/>
        <a:lstStyle/>
        <a:p>
          <a:endParaRPr lang="es-CO"/>
        </a:p>
      </dgm:t>
    </dgm:pt>
    <dgm:pt modelId="{D411D53B-5DEE-40FF-9260-20536F153AA2}" type="pres">
      <dgm:prSet presAssocID="{C41D1B09-5FC6-4842-B8C0-1A1485287F67}" presName="node" presStyleLbl="node1" presStyleIdx="4" presStyleCnt="11" custRadScaleRad="94290" custRadScaleInc="3216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F015690-B73A-4AA5-AD66-C47AB1BECF8E}" type="pres">
      <dgm:prSet presAssocID="{460D1934-D3BF-4CB9-B9A6-0EB8BCBC7EEC}" presName="parTrans" presStyleLbl="sibTrans2D1" presStyleIdx="5" presStyleCnt="11"/>
      <dgm:spPr/>
      <dgm:t>
        <a:bodyPr/>
        <a:lstStyle/>
        <a:p>
          <a:endParaRPr lang="es-CO"/>
        </a:p>
      </dgm:t>
    </dgm:pt>
    <dgm:pt modelId="{6078BFC3-9ADF-4652-A56D-DAAAA2C201E2}" type="pres">
      <dgm:prSet presAssocID="{460D1934-D3BF-4CB9-B9A6-0EB8BCBC7EEC}" presName="connectorText" presStyleLbl="sibTrans2D1" presStyleIdx="5" presStyleCnt="11"/>
      <dgm:spPr/>
      <dgm:t>
        <a:bodyPr/>
        <a:lstStyle/>
        <a:p>
          <a:endParaRPr lang="es-CO"/>
        </a:p>
      </dgm:t>
    </dgm:pt>
    <dgm:pt modelId="{C1BB67EF-BA9C-4062-9B9F-A2C9DE1D6F2C}" type="pres">
      <dgm:prSet presAssocID="{369EFE28-BC47-49D5-8437-794402C83D71}" presName="node" presStyleLbl="node1" presStyleIdx="5" presStyleCnt="11" custRadScaleRad="84337" custRadScaleInc="-17872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81969B5-A10E-46E9-9E67-D391675B427D}" type="pres">
      <dgm:prSet presAssocID="{D7D9C147-F599-4BC6-9812-1A36A74C3CB0}" presName="parTrans" presStyleLbl="sibTrans2D1" presStyleIdx="6" presStyleCnt="11"/>
      <dgm:spPr/>
      <dgm:t>
        <a:bodyPr/>
        <a:lstStyle/>
        <a:p>
          <a:endParaRPr lang="es-CO"/>
        </a:p>
      </dgm:t>
    </dgm:pt>
    <dgm:pt modelId="{A9727C44-E256-4793-AD78-50E780EF347D}" type="pres">
      <dgm:prSet presAssocID="{D7D9C147-F599-4BC6-9812-1A36A74C3CB0}" presName="connectorText" presStyleLbl="sibTrans2D1" presStyleIdx="6" presStyleCnt="11"/>
      <dgm:spPr/>
      <dgm:t>
        <a:bodyPr/>
        <a:lstStyle/>
        <a:p>
          <a:endParaRPr lang="es-CO"/>
        </a:p>
      </dgm:t>
    </dgm:pt>
    <dgm:pt modelId="{261CF060-279E-4480-A327-FA2B3577A29C}" type="pres">
      <dgm:prSet presAssocID="{4642C316-33CA-44EC-948B-8BB36D90DD59}" presName="node" presStyleLbl="node1" presStyleIdx="6" presStyleCnt="11" custRadScaleRad="93296" custRadScaleInc="-21665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ED840B2-44F3-44FC-8E56-3E75DA925409}" type="pres">
      <dgm:prSet presAssocID="{DE6BF17A-949C-4254-B0E1-6C9847B66A6E}" presName="parTrans" presStyleLbl="sibTrans2D1" presStyleIdx="7" presStyleCnt="11"/>
      <dgm:spPr/>
      <dgm:t>
        <a:bodyPr/>
        <a:lstStyle/>
        <a:p>
          <a:endParaRPr lang="es-CO"/>
        </a:p>
      </dgm:t>
    </dgm:pt>
    <dgm:pt modelId="{961EB278-9FFC-4331-BF39-528C5BF5093E}" type="pres">
      <dgm:prSet presAssocID="{DE6BF17A-949C-4254-B0E1-6C9847B66A6E}" presName="connectorText" presStyleLbl="sibTrans2D1" presStyleIdx="7" presStyleCnt="11"/>
      <dgm:spPr/>
      <dgm:t>
        <a:bodyPr/>
        <a:lstStyle/>
        <a:p>
          <a:endParaRPr lang="es-CO"/>
        </a:p>
      </dgm:t>
    </dgm:pt>
    <dgm:pt modelId="{BD45C5FA-ABD2-4758-9546-B583D0EF8FD5}" type="pres">
      <dgm:prSet presAssocID="{1783CF3B-1D63-445B-B024-946FE28A94EC}" presName="node" presStyleLbl="node1" presStyleIdx="7" presStyleCnt="11" custRadScaleRad="87610" custRadScaleInc="42353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DB65409-317E-4414-B6DB-B3D843DD89BB}" type="pres">
      <dgm:prSet presAssocID="{4AC127A7-F977-4598-9B08-0AFF921466C8}" presName="parTrans" presStyleLbl="sibTrans2D1" presStyleIdx="8" presStyleCnt="11"/>
      <dgm:spPr/>
      <dgm:t>
        <a:bodyPr/>
        <a:lstStyle/>
        <a:p>
          <a:endParaRPr lang="es-CO"/>
        </a:p>
      </dgm:t>
    </dgm:pt>
    <dgm:pt modelId="{9DFDEDAD-398C-4408-82D2-0A5563B6E23C}" type="pres">
      <dgm:prSet presAssocID="{4AC127A7-F977-4598-9B08-0AFF921466C8}" presName="connectorText" presStyleLbl="sibTrans2D1" presStyleIdx="8" presStyleCnt="11"/>
      <dgm:spPr/>
      <dgm:t>
        <a:bodyPr/>
        <a:lstStyle/>
        <a:p>
          <a:endParaRPr lang="es-CO"/>
        </a:p>
      </dgm:t>
    </dgm:pt>
    <dgm:pt modelId="{158060A7-BB85-4862-A4B0-238AC376D662}" type="pres">
      <dgm:prSet presAssocID="{0DE34146-1C02-4CCB-B0FC-A9298ABA5BA9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261F47F-BDF1-4141-BD82-2B48BEC61FF9}" type="pres">
      <dgm:prSet presAssocID="{3E624CA1-0ED7-432E-800C-A06B42EDF94F}" presName="parTrans" presStyleLbl="sibTrans2D1" presStyleIdx="9" presStyleCnt="11"/>
      <dgm:spPr/>
      <dgm:t>
        <a:bodyPr/>
        <a:lstStyle/>
        <a:p>
          <a:endParaRPr lang="es-CO"/>
        </a:p>
      </dgm:t>
    </dgm:pt>
    <dgm:pt modelId="{3FF7BB92-BE92-4399-96CF-43BEB4AA5216}" type="pres">
      <dgm:prSet presAssocID="{3E624CA1-0ED7-432E-800C-A06B42EDF94F}" presName="connectorText" presStyleLbl="sibTrans2D1" presStyleIdx="9" presStyleCnt="11"/>
      <dgm:spPr/>
      <dgm:t>
        <a:bodyPr/>
        <a:lstStyle/>
        <a:p>
          <a:endParaRPr lang="es-CO"/>
        </a:p>
      </dgm:t>
    </dgm:pt>
    <dgm:pt modelId="{437319EE-7438-4D50-B1C7-B0DEABCBD40C}" type="pres">
      <dgm:prSet presAssocID="{B2420AA6-1AEA-4351-8D20-8C3FAABF62C3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E7AFF58-757C-4D88-AEFC-3F09D8E9050F}" type="pres">
      <dgm:prSet presAssocID="{92AE90F6-8567-47EA-9002-623C153E698E}" presName="parTrans" presStyleLbl="sibTrans2D1" presStyleIdx="10" presStyleCnt="11"/>
      <dgm:spPr/>
      <dgm:t>
        <a:bodyPr/>
        <a:lstStyle/>
        <a:p>
          <a:endParaRPr lang="es-CO"/>
        </a:p>
      </dgm:t>
    </dgm:pt>
    <dgm:pt modelId="{65AAF489-573C-4BA8-8AFC-378944185B0D}" type="pres">
      <dgm:prSet presAssocID="{92AE90F6-8567-47EA-9002-623C153E698E}" presName="connectorText" presStyleLbl="sibTrans2D1" presStyleIdx="10" presStyleCnt="11"/>
      <dgm:spPr/>
      <dgm:t>
        <a:bodyPr/>
        <a:lstStyle/>
        <a:p>
          <a:endParaRPr lang="es-CO"/>
        </a:p>
      </dgm:t>
    </dgm:pt>
    <dgm:pt modelId="{FA3FADFE-9D2D-49A6-93D6-81E6777F034D}" type="pres">
      <dgm:prSet presAssocID="{394738BB-5814-4EF2-A113-786F524066EE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70AD549-2266-437E-9379-46CB27F67C44}" type="presOf" srcId="{DE6BF17A-949C-4254-B0E1-6C9847B66A6E}" destId="{4ED840B2-44F3-44FC-8E56-3E75DA925409}" srcOrd="0" destOrd="0" presId="urn:microsoft.com/office/officeart/2005/8/layout/radial5"/>
    <dgm:cxn modelId="{33EC09B0-D449-4813-8C07-838EA2D41DA5}" type="presOf" srcId="{4C158FD8-ECA6-4F6E-8624-C7F85779A656}" destId="{E1E76E2A-237D-4B64-9C86-4A05A5677B99}" srcOrd="1" destOrd="0" presId="urn:microsoft.com/office/officeart/2005/8/layout/radial5"/>
    <dgm:cxn modelId="{6FA38762-5BA1-4D3E-B5CC-06A031599F83}" srcId="{AC8EB67D-ADB5-4467-B64E-9E0CA4EEC026}" destId="{1299D931-0851-48D7-9716-7D70D71D67F8}" srcOrd="0" destOrd="0" parTransId="{98D4A575-8404-488A-81FD-8F716C348B15}" sibTransId="{D961D7E0-1040-473F-9435-9A178D47F96C}"/>
    <dgm:cxn modelId="{A96D94E2-CF8F-4707-A105-52478372332C}" type="presOf" srcId="{460D1934-D3BF-4CB9-B9A6-0EB8BCBC7EEC}" destId="{6078BFC3-9ADF-4652-A56D-DAAAA2C201E2}" srcOrd="1" destOrd="0" presId="urn:microsoft.com/office/officeart/2005/8/layout/radial5"/>
    <dgm:cxn modelId="{F14C6C6D-CD4B-4317-9FE5-471F96E38618}" type="presOf" srcId="{4AC127A7-F977-4598-9B08-0AFF921466C8}" destId="{9DFDEDAD-398C-4408-82D2-0A5563B6E23C}" srcOrd="1" destOrd="0" presId="urn:microsoft.com/office/officeart/2005/8/layout/radial5"/>
    <dgm:cxn modelId="{16CFB9DF-654C-4951-AE30-1F3F58A0474E}" type="presOf" srcId="{AC8EB67D-ADB5-4467-B64E-9E0CA4EEC026}" destId="{DD65A013-F426-4254-9C7C-767A3DB1CD2C}" srcOrd="0" destOrd="0" presId="urn:microsoft.com/office/officeart/2005/8/layout/radial5"/>
    <dgm:cxn modelId="{09CB3036-9961-47D9-BB99-0B3E73C01BF8}" srcId="{1299D931-0851-48D7-9716-7D70D71D67F8}" destId="{B2420AA6-1AEA-4351-8D20-8C3FAABF62C3}" srcOrd="9" destOrd="0" parTransId="{3E624CA1-0ED7-432E-800C-A06B42EDF94F}" sibTransId="{C137CF7A-0E6D-47A0-9A90-02FF19129F58}"/>
    <dgm:cxn modelId="{785033C8-2E78-41DE-8E36-09A6C9B5F866}" type="presOf" srcId="{6DE356E7-886B-483A-BC4C-20F02EBE4CC9}" destId="{7E3E2502-0A77-40C2-A6BB-557F7839C6FD}" srcOrd="0" destOrd="0" presId="urn:microsoft.com/office/officeart/2005/8/layout/radial5"/>
    <dgm:cxn modelId="{6CBDF95F-500A-4501-B87C-77F85D738E96}" type="presOf" srcId="{52E7C95B-F6DD-427B-960E-F7C0F48EC9A0}" destId="{C1A6755D-1588-483F-B618-CC0589BCF46B}" srcOrd="0" destOrd="0" presId="urn:microsoft.com/office/officeart/2005/8/layout/radial5"/>
    <dgm:cxn modelId="{228E7021-8D9D-44E9-8417-FAD91C04ACD3}" type="presOf" srcId="{4AC127A7-F977-4598-9B08-0AFF921466C8}" destId="{3DB65409-317E-4414-B6DB-B3D843DD89BB}" srcOrd="0" destOrd="0" presId="urn:microsoft.com/office/officeart/2005/8/layout/radial5"/>
    <dgm:cxn modelId="{4B758937-3CC2-42EC-B8EE-2E0B28BEE9A0}" type="presOf" srcId="{1672AB6E-B896-4AE6-BC4A-1FB6B658D09E}" destId="{27E5E401-57CF-4752-89F6-BF3AFC7D6161}" srcOrd="0" destOrd="0" presId="urn:microsoft.com/office/officeart/2005/8/layout/radial5"/>
    <dgm:cxn modelId="{C33B1865-05F8-417B-B012-E041F5A2F8AB}" srcId="{1299D931-0851-48D7-9716-7D70D71D67F8}" destId="{4642C316-33CA-44EC-948B-8BB36D90DD59}" srcOrd="6" destOrd="0" parTransId="{D7D9C147-F599-4BC6-9812-1A36A74C3CB0}" sibTransId="{A19B888F-8CB9-4B92-80F8-A1D67788AE94}"/>
    <dgm:cxn modelId="{8805D7FD-DBA1-407E-B9B7-53458CEBFF70}" type="presOf" srcId="{D7D9C147-F599-4BC6-9812-1A36A74C3CB0}" destId="{E81969B5-A10E-46E9-9E67-D391675B427D}" srcOrd="0" destOrd="0" presId="urn:microsoft.com/office/officeart/2005/8/layout/radial5"/>
    <dgm:cxn modelId="{A62C4B68-0FB3-4CAB-B6A6-BCBA26EA205A}" type="presOf" srcId="{4C158FD8-ECA6-4F6E-8624-C7F85779A656}" destId="{C6F3A73A-EF01-4D76-AA1B-8D94466265F5}" srcOrd="0" destOrd="0" presId="urn:microsoft.com/office/officeart/2005/8/layout/radial5"/>
    <dgm:cxn modelId="{77426AC6-9C80-4B58-A590-89C169DADE0D}" srcId="{1299D931-0851-48D7-9716-7D70D71D67F8}" destId="{FCAEEF45-8C71-4639-8A03-E18D89D467BF}" srcOrd="1" destOrd="0" parTransId="{1672AB6E-B896-4AE6-BC4A-1FB6B658D09E}" sibTransId="{2926AA50-1905-4D0D-BB21-4FDA51E69C85}"/>
    <dgm:cxn modelId="{1E968D21-05F5-44B1-9D0A-48DCF2672B47}" type="presOf" srcId="{3E624CA1-0ED7-432E-800C-A06B42EDF94F}" destId="{3FF7BB92-BE92-4399-96CF-43BEB4AA5216}" srcOrd="1" destOrd="0" presId="urn:microsoft.com/office/officeart/2005/8/layout/radial5"/>
    <dgm:cxn modelId="{461E9116-CAB1-4411-ACA4-AA103598178F}" type="presOf" srcId="{1783CF3B-1D63-445B-B024-946FE28A94EC}" destId="{BD45C5FA-ABD2-4758-9546-B583D0EF8FD5}" srcOrd="0" destOrd="0" presId="urn:microsoft.com/office/officeart/2005/8/layout/radial5"/>
    <dgm:cxn modelId="{8D05626E-7185-49B1-9E8A-F9E0ABCE09CB}" srcId="{1299D931-0851-48D7-9716-7D70D71D67F8}" destId="{6DE356E7-886B-483A-BC4C-20F02EBE4CC9}" srcOrd="3" destOrd="0" parTransId="{6CCAFD06-3873-49EC-9200-A9F50AE42A4F}" sibTransId="{799E5ECA-F87C-4C2C-B6A5-4925B8A461A3}"/>
    <dgm:cxn modelId="{15F438E4-55C2-45EA-8CC7-F03C2DD0C1E0}" type="presOf" srcId="{6CCAFD06-3873-49EC-9200-A9F50AE42A4F}" destId="{7CFD7369-F804-4710-8286-A0D025D2C30C}" srcOrd="1" destOrd="0" presId="urn:microsoft.com/office/officeart/2005/8/layout/radial5"/>
    <dgm:cxn modelId="{E153BD99-9219-4B73-9A64-05CC4523C6C9}" type="presOf" srcId="{4A5BAC2B-093B-43FE-AA7C-37F85067B28E}" destId="{61841D40-F270-42C0-92AE-EBD2AF46DE30}" srcOrd="0" destOrd="0" presId="urn:microsoft.com/office/officeart/2005/8/layout/radial5"/>
    <dgm:cxn modelId="{BB645156-395C-4905-B161-5D41A31F9A83}" srcId="{1299D931-0851-48D7-9716-7D70D71D67F8}" destId="{369EFE28-BC47-49D5-8437-794402C83D71}" srcOrd="5" destOrd="0" parTransId="{460D1934-D3BF-4CB9-B9A6-0EB8BCBC7EEC}" sibTransId="{069024CD-5A8C-4F97-992F-2257CC94B6FE}"/>
    <dgm:cxn modelId="{774990E1-FD28-49A9-BB6E-180922517009}" type="presOf" srcId="{460D1934-D3BF-4CB9-B9A6-0EB8BCBC7EEC}" destId="{0F015690-B73A-4AA5-AD66-C47AB1BECF8E}" srcOrd="0" destOrd="0" presId="urn:microsoft.com/office/officeart/2005/8/layout/radial5"/>
    <dgm:cxn modelId="{5539E413-ED58-4B26-8020-7FE9A63CE8FC}" type="presOf" srcId="{1299D931-0851-48D7-9716-7D70D71D67F8}" destId="{556CC9C8-E3F8-4279-96C9-9AF4B66CA509}" srcOrd="0" destOrd="0" presId="urn:microsoft.com/office/officeart/2005/8/layout/radial5"/>
    <dgm:cxn modelId="{DD193CA9-56C4-428B-AF0B-DBD414AE7110}" type="presOf" srcId="{AFD77370-5153-4E87-9EF5-84363B06A5E6}" destId="{8B4ADFE2-F34D-45BB-98F4-0474E292A420}" srcOrd="0" destOrd="0" presId="urn:microsoft.com/office/officeart/2005/8/layout/radial5"/>
    <dgm:cxn modelId="{8E56B52B-9C49-4986-9401-779793EA64F7}" type="presOf" srcId="{92AE90F6-8567-47EA-9002-623C153E698E}" destId="{0E7AFF58-757C-4D88-AEFC-3F09D8E9050F}" srcOrd="0" destOrd="0" presId="urn:microsoft.com/office/officeart/2005/8/layout/radial5"/>
    <dgm:cxn modelId="{90208DA9-5DBA-48FA-8351-93BD4DBF5066}" type="presOf" srcId="{4A5BAC2B-093B-43FE-AA7C-37F85067B28E}" destId="{7C585118-713F-4F31-B2CA-9661AC19C023}" srcOrd="1" destOrd="0" presId="urn:microsoft.com/office/officeart/2005/8/layout/radial5"/>
    <dgm:cxn modelId="{D635FBF9-53A6-4B7F-BEAB-7E8FC69C4904}" srcId="{1299D931-0851-48D7-9716-7D70D71D67F8}" destId="{1783CF3B-1D63-445B-B024-946FE28A94EC}" srcOrd="7" destOrd="0" parTransId="{DE6BF17A-949C-4254-B0E1-6C9847B66A6E}" sibTransId="{92097373-5E93-4DF3-8A32-F0124543C2DD}"/>
    <dgm:cxn modelId="{8ED9E363-1BC7-41F9-B38E-4B8D39014476}" type="presOf" srcId="{3E624CA1-0ED7-432E-800C-A06B42EDF94F}" destId="{5261F47F-BDF1-4141-BD82-2B48BEC61FF9}" srcOrd="0" destOrd="0" presId="urn:microsoft.com/office/officeart/2005/8/layout/radial5"/>
    <dgm:cxn modelId="{CFC19DC1-BF5B-4D79-A95F-8F95FC744F73}" type="presOf" srcId="{DE6BF17A-949C-4254-B0E1-6C9847B66A6E}" destId="{961EB278-9FFC-4331-BF39-528C5BF5093E}" srcOrd="1" destOrd="0" presId="urn:microsoft.com/office/officeart/2005/8/layout/radial5"/>
    <dgm:cxn modelId="{4D6FD048-FF7A-4208-9C28-06EB88C9886F}" type="presOf" srcId="{4642C316-33CA-44EC-948B-8BB36D90DD59}" destId="{261CF060-279E-4480-A327-FA2B3577A29C}" srcOrd="0" destOrd="0" presId="urn:microsoft.com/office/officeart/2005/8/layout/radial5"/>
    <dgm:cxn modelId="{737F3460-2316-4CA7-AC1D-0D75EEF054B9}" type="presOf" srcId="{D8C7A903-2D80-40E1-99C3-FDCBFBB28D2D}" destId="{9227EC37-9DC7-49B5-839A-4522A0AD79F5}" srcOrd="0" destOrd="0" presId="urn:microsoft.com/office/officeart/2005/8/layout/radial5"/>
    <dgm:cxn modelId="{65491095-EE67-4EAB-8016-9ABC0D626B8F}" srcId="{1299D931-0851-48D7-9716-7D70D71D67F8}" destId="{D8C7A903-2D80-40E1-99C3-FDCBFBB28D2D}" srcOrd="0" destOrd="0" parTransId="{52E7C95B-F6DD-427B-960E-F7C0F48EC9A0}" sibTransId="{2804AF70-543F-414E-BA12-3126B7BFF3EE}"/>
    <dgm:cxn modelId="{CE3BDB0C-5339-426A-8D36-51F4E517ACB6}" type="presOf" srcId="{C41D1B09-5FC6-4842-B8C0-1A1485287F67}" destId="{D411D53B-5DEE-40FF-9260-20536F153AA2}" srcOrd="0" destOrd="0" presId="urn:microsoft.com/office/officeart/2005/8/layout/radial5"/>
    <dgm:cxn modelId="{7B83026C-0ECA-409D-A591-B15DF725B9C9}" type="presOf" srcId="{D7D9C147-F599-4BC6-9812-1A36A74C3CB0}" destId="{A9727C44-E256-4793-AD78-50E780EF347D}" srcOrd="1" destOrd="0" presId="urn:microsoft.com/office/officeart/2005/8/layout/radial5"/>
    <dgm:cxn modelId="{D797E128-B8AB-4C7C-9C1F-8E9EB1C46D4E}" type="presOf" srcId="{FCAEEF45-8C71-4639-8A03-E18D89D467BF}" destId="{9248A977-5BE1-4BBB-BB06-E35FCBFB3A55}" srcOrd="0" destOrd="0" presId="urn:microsoft.com/office/officeart/2005/8/layout/radial5"/>
    <dgm:cxn modelId="{471D96E6-7CC2-49AC-B99C-AB90FAA9B124}" type="presOf" srcId="{52E7C95B-F6DD-427B-960E-F7C0F48EC9A0}" destId="{894944D6-111E-4AC7-9938-91CA2C17D8AA}" srcOrd="1" destOrd="0" presId="urn:microsoft.com/office/officeart/2005/8/layout/radial5"/>
    <dgm:cxn modelId="{0FBC4E03-2525-486D-BE71-27C5226E27FB}" type="presOf" srcId="{1672AB6E-B896-4AE6-BC4A-1FB6B658D09E}" destId="{79B318CE-CC1F-47DA-BB2E-0AC983DADA60}" srcOrd="1" destOrd="0" presId="urn:microsoft.com/office/officeart/2005/8/layout/radial5"/>
    <dgm:cxn modelId="{20BF2AF6-D6C7-44AC-9E73-F80E2DA09878}" type="presOf" srcId="{6CCAFD06-3873-49EC-9200-A9F50AE42A4F}" destId="{CC3A8928-A941-485E-BECC-016EEB740DAD}" srcOrd="0" destOrd="0" presId="urn:microsoft.com/office/officeart/2005/8/layout/radial5"/>
    <dgm:cxn modelId="{D2E08887-0256-4B6B-ABE7-E3955F71B050}" srcId="{1299D931-0851-48D7-9716-7D70D71D67F8}" destId="{C41D1B09-5FC6-4842-B8C0-1A1485287F67}" srcOrd="4" destOrd="0" parTransId="{4A5BAC2B-093B-43FE-AA7C-37F85067B28E}" sibTransId="{55459E61-1FE5-44A1-8ABE-1832043B3390}"/>
    <dgm:cxn modelId="{5B49B541-807D-43B5-A347-723FBF28C96D}" type="presOf" srcId="{369EFE28-BC47-49D5-8437-794402C83D71}" destId="{C1BB67EF-BA9C-4062-9B9F-A2C9DE1D6F2C}" srcOrd="0" destOrd="0" presId="urn:microsoft.com/office/officeart/2005/8/layout/radial5"/>
    <dgm:cxn modelId="{79293C57-A4A5-41B8-94F9-B4EC966BB5C8}" type="presOf" srcId="{394738BB-5814-4EF2-A113-786F524066EE}" destId="{FA3FADFE-9D2D-49A6-93D6-81E6777F034D}" srcOrd="0" destOrd="0" presId="urn:microsoft.com/office/officeart/2005/8/layout/radial5"/>
    <dgm:cxn modelId="{2094642A-6F8C-413E-ACC5-3A8ED8DE5CD4}" srcId="{1299D931-0851-48D7-9716-7D70D71D67F8}" destId="{394738BB-5814-4EF2-A113-786F524066EE}" srcOrd="10" destOrd="0" parTransId="{92AE90F6-8567-47EA-9002-623C153E698E}" sibTransId="{E150290D-1C29-49CA-82F4-35C9E8BB6547}"/>
    <dgm:cxn modelId="{526C5918-F956-4676-A0E5-6E11EE215E2B}" srcId="{1299D931-0851-48D7-9716-7D70D71D67F8}" destId="{AFD77370-5153-4E87-9EF5-84363B06A5E6}" srcOrd="2" destOrd="0" parTransId="{4C158FD8-ECA6-4F6E-8624-C7F85779A656}" sibTransId="{5087DADF-CD57-4611-A7D5-1242105C2E0F}"/>
    <dgm:cxn modelId="{CD4A5B6F-5838-41D2-8718-E86FA845A269}" type="presOf" srcId="{92AE90F6-8567-47EA-9002-623C153E698E}" destId="{65AAF489-573C-4BA8-8AFC-378944185B0D}" srcOrd="1" destOrd="0" presId="urn:microsoft.com/office/officeart/2005/8/layout/radial5"/>
    <dgm:cxn modelId="{CB165D73-6F88-4CF1-B163-8F340C337258}" type="presOf" srcId="{B2420AA6-1AEA-4351-8D20-8C3FAABF62C3}" destId="{437319EE-7438-4D50-B1C7-B0DEABCBD40C}" srcOrd="0" destOrd="0" presId="urn:microsoft.com/office/officeart/2005/8/layout/radial5"/>
    <dgm:cxn modelId="{4F73E7E6-573E-464F-B2E7-DA2BDAF59E93}" srcId="{1299D931-0851-48D7-9716-7D70D71D67F8}" destId="{0DE34146-1C02-4CCB-B0FC-A9298ABA5BA9}" srcOrd="8" destOrd="0" parTransId="{4AC127A7-F977-4598-9B08-0AFF921466C8}" sibTransId="{7A30D2ED-5BF7-47B9-A959-7CA2FEC01472}"/>
    <dgm:cxn modelId="{C2DF34DD-7B05-43F5-9219-E993B141AEED}" type="presOf" srcId="{0DE34146-1C02-4CCB-B0FC-A9298ABA5BA9}" destId="{158060A7-BB85-4862-A4B0-238AC376D662}" srcOrd="0" destOrd="0" presId="urn:microsoft.com/office/officeart/2005/8/layout/radial5"/>
    <dgm:cxn modelId="{86A4C6A4-1DBB-47E6-961F-2F274A435BD3}" type="presParOf" srcId="{DD65A013-F426-4254-9C7C-767A3DB1CD2C}" destId="{556CC9C8-E3F8-4279-96C9-9AF4B66CA509}" srcOrd="0" destOrd="0" presId="urn:microsoft.com/office/officeart/2005/8/layout/radial5"/>
    <dgm:cxn modelId="{729D2887-FE8A-4983-8D53-D13F69D713FC}" type="presParOf" srcId="{DD65A013-F426-4254-9C7C-767A3DB1CD2C}" destId="{C1A6755D-1588-483F-B618-CC0589BCF46B}" srcOrd="1" destOrd="0" presId="urn:microsoft.com/office/officeart/2005/8/layout/radial5"/>
    <dgm:cxn modelId="{0CFE6E76-0016-4D60-B740-5D864B09DC72}" type="presParOf" srcId="{C1A6755D-1588-483F-B618-CC0589BCF46B}" destId="{894944D6-111E-4AC7-9938-91CA2C17D8AA}" srcOrd="0" destOrd="0" presId="urn:microsoft.com/office/officeart/2005/8/layout/radial5"/>
    <dgm:cxn modelId="{2CCFE4D5-11FE-4F47-B746-0909C78705C2}" type="presParOf" srcId="{DD65A013-F426-4254-9C7C-767A3DB1CD2C}" destId="{9227EC37-9DC7-49B5-839A-4522A0AD79F5}" srcOrd="2" destOrd="0" presId="urn:microsoft.com/office/officeart/2005/8/layout/radial5"/>
    <dgm:cxn modelId="{E68DAFDF-A4D1-491B-B6D8-FA11783E4F9A}" type="presParOf" srcId="{DD65A013-F426-4254-9C7C-767A3DB1CD2C}" destId="{27E5E401-57CF-4752-89F6-BF3AFC7D6161}" srcOrd="3" destOrd="0" presId="urn:microsoft.com/office/officeart/2005/8/layout/radial5"/>
    <dgm:cxn modelId="{91665EBD-4D22-40A9-A384-CC1C81F0F392}" type="presParOf" srcId="{27E5E401-57CF-4752-89F6-BF3AFC7D6161}" destId="{79B318CE-CC1F-47DA-BB2E-0AC983DADA60}" srcOrd="0" destOrd="0" presId="urn:microsoft.com/office/officeart/2005/8/layout/radial5"/>
    <dgm:cxn modelId="{3B3D0173-3E0B-44C3-825A-EE7071D10581}" type="presParOf" srcId="{DD65A013-F426-4254-9C7C-767A3DB1CD2C}" destId="{9248A977-5BE1-4BBB-BB06-E35FCBFB3A55}" srcOrd="4" destOrd="0" presId="urn:microsoft.com/office/officeart/2005/8/layout/radial5"/>
    <dgm:cxn modelId="{44743E62-443D-4582-A95C-0E23BB1519CA}" type="presParOf" srcId="{DD65A013-F426-4254-9C7C-767A3DB1CD2C}" destId="{C6F3A73A-EF01-4D76-AA1B-8D94466265F5}" srcOrd="5" destOrd="0" presId="urn:microsoft.com/office/officeart/2005/8/layout/radial5"/>
    <dgm:cxn modelId="{B134E1D2-C4F8-43F7-98A0-F8A93D735D3A}" type="presParOf" srcId="{C6F3A73A-EF01-4D76-AA1B-8D94466265F5}" destId="{E1E76E2A-237D-4B64-9C86-4A05A5677B99}" srcOrd="0" destOrd="0" presId="urn:microsoft.com/office/officeart/2005/8/layout/radial5"/>
    <dgm:cxn modelId="{1A84A984-1C9B-465A-84AE-DCA9EAD55AC4}" type="presParOf" srcId="{DD65A013-F426-4254-9C7C-767A3DB1CD2C}" destId="{8B4ADFE2-F34D-45BB-98F4-0474E292A420}" srcOrd="6" destOrd="0" presId="urn:microsoft.com/office/officeart/2005/8/layout/radial5"/>
    <dgm:cxn modelId="{5A856BFD-805F-4E3B-BB05-974A59BE0838}" type="presParOf" srcId="{DD65A013-F426-4254-9C7C-767A3DB1CD2C}" destId="{CC3A8928-A941-485E-BECC-016EEB740DAD}" srcOrd="7" destOrd="0" presId="urn:microsoft.com/office/officeart/2005/8/layout/radial5"/>
    <dgm:cxn modelId="{AD9570BA-892F-4F41-AECC-66A4CB600507}" type="presParOf" srcId="{CC3A8928-A941-485E-BECC-016EEB740DAD}" destId="{7CFD7369-F804-4710-8286-A0D025D2C30C}" srcOrd="0" destOrd="0" presId="urn:microsoft.com/office/officeart/2005/8/layout/radial5"/>
    <dgm:cxn modelId="{7871F9B1-D637-4B71-8682-B88F09194D2E}" type="presParOf" srcId="{DD65A013-F426-4254-9C7C-767A3DB1CD2C}" destId="{7E3E2502-0A77-40C2-A6BB-557F7839C6FD}" srcOrd="8" destOrd="0" presId="urn:microsoft.com/office/officeart/2005/8/layout/radial5"/>
    <dgm:cxn modelId="{7E668290-F417-4962-BE9E-FC1E35E49A6B}" type="presParOf" srcId="{DD65A013-F426-4254-9C7C-767A3DB1CD2C}" destId="{61841D40-F270-42C0-92AE-EBD2AF46DE30}" srcOrd="9" destOrd="0" presId="urn:microsoft.com/office/officeart/2005/8/layout/radial5"/>
    <dgm:cxn modelId="{43319CB8-1DD5-473E-8004-62D3CC494EF8}" type="presParOf" srcId="{61841D40-F270-42C0-92AE-EBD2AF46DE30}" destId="{7C585118-713F-4F31-B2CA-9661AC19C023}" srcOrd="0" destOrd="0" presId="urn:microsoft.com/office/officeart/2005/8/layout/radial5"/>
    <dgm:cxn modelId="{DF15944F-8EF7-4A32-A6F1-8CB510673C93}" type="presParOf" srcId="{DD65A013-F426-4254-9C7C-767A3DB1CD2C}" destId="{D411D53B-5DEE-40FF-9260-20536F153AA2}" srcOrd="10" destOrd="0" presId="urn:microsoft.com/office/officeart/2005/8/layout/radial5"/>
    <dgm:cxn modelId="{936119C8-298A-42DC-A813-FC20217FB3FB}" type="presParOf" srcId="{DD65A013-F426-4254-9C7C-767A3DB1CD2C}" destId="{0F015690-B73A-4AA5-AD66-C47AB1BECF8E}" srcOrd="11" destOrd="0" presId="urn:microsoft.com/office/officeart/2005/8/layout/radial5"/>
    <dgm:cxn modelId="{EE71F158-4F3D-46FF-B5AD-841B29D11AFA}" type="presParOf" srcId="{0F015690-B73A-4AA5-AD66-C47AB1BECF8E}" destId="{6078BFC3-9ADF-4652-A56D-DAAAA2C201E2}" srcOrd="0" destOrd="0" presId="urn:microsoft.com/office/officeart/2005/8/layout/radial5"/>
    <dgm:cxn modelId="{75B4BD18-B913-4CE4-A075-3EFBAF0E0548}" type="presParOf" srcId="{DD65A013-F426-4254-9C7C-767A3DB1CD2C}" destId="{C1BB67EF-BA9C-4062-9B9F-A2C9DE1D6F2C}" srcOrd="12" destOrd="0" presId="urn:microsoft.com/office/officeart/2005/8/layout/radial5"/>
    <dgm:cxn modelId="{19EEFE2A-804F-450D-BBA3-DFF430068B25}" type="presParOf" srcId="{DD65A013-F426-4254-9C7C-767A3DB1CD2C}" destId="{E81969B5-A10E-46E9-9E67-D391675B427D}" srcOrd="13" destOrd="0" presId="urn:microsoft.com/office/officeart/2005/8/layout/radial5"/>
    <dgm:cxn modelId="{E877A01C-9C4F-446B-A482-949690639DBF}" type="presParOf" srcId="{E81969B5-A10E-46E9-9E67-D391675B427D}" destId="{A9727C44-E256-4793-AD78-50E780EF347D}" srcOrd="0" destOrd="0" presId="urn:microsoft.com/office/officeart/2005/8/layout/radial5"/>
    <dgm:cxn modelId="{4D2E06D0-7749-4290-9656-818978FA0242}" type="presParOf" srcId="{DD65A013-F426-4254-9C7C-767A3DB1CD2C}" destId="{261CF060-279E-4480-A327-FA2B3577A29C}" srcOrd="14" destOrd="0" presId="urn:microsoft.com/office/officeart/2005/8/layout/radial5"/>
    <dgm:cxn modelId="{33689D84-A103-490A-8EA5-547DBB6B99A7}" type="presParOf" srcId="{DD65A013-F426-4254-9C7C-767A3DB1CD2C}" destId="{4ED840B2-44F3-44FC-8E56-3E75DA925409}" srcOrd="15" destOrd="0" presId="urn:microsoft.com/office/officeart/2005/8/layout/radial5"/>
    <dgm:cxn modelId="{F64D9955-FF18-45BA-9304-A2EB5AA47312}" type="presParOf" srcId="{4ED840B2-44F3-44FC-8E56-3E75DA925409}" destId="{961EB278-9FFC-4331-BF39-528C5BF5093E}" srcOrd="0" destOrd="0" presId="urn:microsoft.com/office/officeart/2005/8/layout/radial5"/>
    <dgm:cxn modelId="{F3A96AE1-8776-47C3-9212-BDB57C768E3E}" type="presParOf" srcId="{DD65A013-F426-4254-9C7C-767A3DB1CD2C}" destId="{BD45C5FA-ABD2-4758-9546-B583D0EF8FD5}" srcOrd="16" destOrd="0" presId="urn:microsoft.com/office/officeart/2005/8/layout/radial5"/>
    <dgm:cxn modelId="{90A489F7-5317-48A9-8F6E-7217E096E54C}" type="presParOf" srcId="{DD65A013-F426-4254-9C7C-767A3DB1CD2C}" destId="{3DB65409-317E-4414-B6DB-B3D843DD89BB}" srcOrd="17" destOrd="0" presId="urn:microsoft.com/office/officeart/2005/8/layout/radial5"/>
    <dgm:cxn modelId="{47ABCBB3-217A-40AA-821D-BAA216BD6A78}" type="presParOf" srcId="{3DB65409-317E-4414-B6DB-B3D843DD89BB}" destId="{9DFDEDAD-398C-4408-82D2-0A5563B6E23C}" srcOrd="0" destOrd="0" presId="urn:microsoft.com/office/officeart/2005/8/layout/radial5"/>
    <dgm:cxn modelId="{9EFB6EBA-8972-4F55-A902-7999546CA8AE}" type="presParOf" srcId="{DD65A013-F426-4254-9C7C-767A3DB1CD2C}" destId="{158060A7-BB85-4862-A4B0-238AC376D662}" srcOrd="18" destOrd="0" presId="urn:microsoft.com/office/officeart/2005/8/layout/radial5"/>
    <dgm:cxn modelId="{8CDAA6B5-D2D5-4041-98EA-1C3869A6B8FD}" type="presParOf" srcId="{DD65A013-F426-4254-9C7C-767A3DB1CD2C}" destId="{5261F47F-BDF1-4141-BD82-2B48BEC61FF9}" srcOrd="19" destOrd="0" presId="urn:microsoft.com/office/officeart/2005/8/layout/radial5"/>
    <dgm:cxn modelId="{6104CC2E-890E-48DA-A93C-C04A83C01052}" type="presParOf" srcId="{5261F47F-BDF1-4141-BD82-2B48BEC61FF9}" destId="{3FF7BB92-BE92-4399-96CF-43BEB4AA5216}" srcOrd="0" destOrd="0" presId="urn:microsoft.com/office/officeart/2005/8/layout/radial5"/>
    <dgm:cxn modelId="{DA765C61-8F0B-4B5E-B4DA-7878BED256F6}" type="presParOf" srcId="{DD65A013-F426-4254-9C7C-767A3DB1CD2C}" destId="{437319EE-7438-4D50-B1C7-B0DEABCBD40C}" srcOrd="20" destOrd="0" presId="urn:microsoft.com/office/officeart/2005/8/layout/radial5"/>
    <dgm:cxn modelId="{73BDDADA-571E-4623-A126-528A280B2634}" type="presParOf" srcId="{DD65A013-F426-4254-9C7C-767A3DB1CD2C}" destId="{0E7AFF58-757C-4D88-AEFC-3F09D8E9050F}" srcOrd="21" destOrd="0" presId="urn:microsoft.com/office/officeart/2005/8/layout/radial5"/>
    <dgm:cxn modelId="{EB903373-AC82-4114-8A38-E324EC63C995}" type="presParOf" srcId="{0E7AFF58-757C-4D88-AEFC-3F09D8E9050F}" destId="{65AAF489-573C-4BA8-8AFC-378944185B0D}" srcOrd="0" destOrd="0" presId="urn:microsoft.com/office/officeart/2005/8/layout/radial5"/>
    <dgm:cxn modelId="{C684F2DD-6E71-4C6A-816A-FBDBBB9DD06B}" type="presParOf" srcId="{DD65A013-F426-4254-9C7C-767A3DB1CD2C}" destId="{FA3FADFE-9D2D-49A6-93D6-81E6777F034D}" srcOrd="2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02F08A-E6DD-4117-97B0-20FBE995FBA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78A745C5-1559-4C88-9BDB-0A43F13DE56D}">
      <dgm:prSet phldrT="[Text]"/>
      <dgm:spPr/>
      <dgm:t>
        <a:bodyPr/>
        <a:lstStyle/>
        <a:p>
          <a:r>
            <a:rPr lang="es-CO" dirty="0" smtClean="0"/>
            <a:t>Postulados</a:t>
          </a:r>
          <a:endParaRPr lang="es-CO" dirty="0"/>
        </a:p>
      </dgm:t>
    </dgm:pt>
    <dgm:pt modelId="{A0763BFA-9956-4DCF-BFED-762CA3B8F75B}" type="parTrans" cxnId="{8EDAE352-679B-443C-A5E3-925BFAD41EEC}">
      <dgm:prSet/>
      <dgm:spPr/>
      <dgm:t>
        <a:bodyPr/>
        <a:lstStyle/>
        <a:p>
          <a:endParaRPr lang="es-CO"/>
        </a:p>
      </dgm:t>
    </dgm:pt>
    <dgm:pt modelId="{FA459887-025E-48A7-8FB6-64198A77A6B0}" type="sibTrans" cxnId="{8EDAE352-679B-443C-A5E3-925BFAD41EEC}">
      <dgm:prSet/>
      <dgm:spPr/>
      <dgm:t>
        <a:bodyPr/>
        <a:lstStyle/>
        <a:p>
          <a:endParaRPr lang="es-CO"/>
        </a:p>
      </dgm:t>
    </dgm:pt>
    <dgm:pt modelId="{12C9D94A-D70C-41B5-B40C-12581558FC7A}">
      <dgm:prSet phldrT="[Text]"/>
      <dgm:spPr/>
      <dgm:t>
        <a:bodyPr/>
        <a:lstStyle/>
        <a:p>
          <a:r>
            <a:rPr lang="es-CO" dirty="0" smtClean="0"/>
            <a:t>Principios</a:t>
          </a:r>
          <a:endParaRPr lang="es-CO" dirty="0"/>
        </a:p>
      </dgm:t>
    </dgm:pt>
    <dgm:pt modelId="{18F6EBB1-CD6C-4B99-9D79-2CA3BC3AA83E}" type="parTrans" cxnId="{9553581C-C5BE-40A3-80D6-94E70D051072}">
      <dgm:prSet/>
      <dgm:spPr/>
      <dgm:t>
        <a:bodyPr/>
        <a:lstStyle/>
        <a:p>
          <a:endParaRPr lang="es-CO"/>
        </a:p>
      </dgm:t>
    </dgm:pt>
    <dgm:pt modelId="{FC9728FF-9CEA-408F-9E8A-81A5E84FBF4D}" type="sibTrans" cxnId="{9553581C-C5BE-40A3-80D6-94E70D051072}">
      <dgm:prSet/>
      <dgm:spPr/>
      <dgm:t>
        <a:bodyPr/>
        <a:lstStyle/>
        <a:p>
          <a:endParaRPr lang="es-CO"/>
        </a:p>
      </dgm:t>
    </dgm:pt>
    <dgm:pt modelId="{E807CE0B-3091-4265-9EFC-557EAA7A7640}">
      <dgm:prSet phldrT="[Text]"/>
      <dgm:spPr/>
      <dgm:t>
        <a:bodyPr/>
        <a:lstStyle/>
        <a:p>
          <a:r>
            <a:rPr lang="es-CO" dirty="0" smtClean="0"/>
            <a:t>Limitaciones</a:t>
          </a:r>
          <a:endParaRPr lang="es-CO" dirty="0"/>
        </a:p>
      </dgm:t>
    </dgm:pt>
    <dgm:pt modelId="{62FD5532-A742-4B28-8A5A-0CF440CA0238}" type="parTrans" cxnId="{07A9CB57-2133-48E8-B60D-A50CE6767B8C}">
      <dgm:prSet/>
      <dgm:spPr/>
      <dgm:t>
        <a:bodyPr/>
        <a:lstStyle/>
        <a:p>
          <a:endParaRPr lang="es-CO"/>
        </a:p>
      </dgm:t>
    </dgm:pt>
    <dgm:pt modelId="{9DE2BB08-515A-4195-91FD-FB668654CD3B}" type="sibTrans" cxnId="{07A9CB57-2133-48E8-B60D-A50CE6767B8C}">
      <dgm:prSet/>
      <dgm:spPr/>
      <dgm:t>
        <a:bodyPr/>
        <a:lstStyle/>
        <a:p>
          <a:endParaRPr lang="es-CO"/>
        </a:p>
      </dgm:t>
    </dgm:pt>
    <dgm:pt modelId="{36195C10-36F5-4B03-A733-72A9118837C5}">
      <dgm:prSet phldrT="[Text]"/>
      <dgm:spPr/>
      <dgm:t>
        <a:bodyPr/>
        <a:lstStyle/>
        <a:p>
          <a:r>
            <a:rPr lang="es-CO" dirty="0" smtClean="0"/>
            <a:t>Conceptos</a:t>
          </a:r>
          <a:endParaRPr lang="es-CO" dirty="0"/>
        </a:p>
      </dgm:t>
    </dgm:pt>
    <dgm:pt modelId="{9CFE47A9-B56A-4134-AE60-F29369DBCDB4}" type="parTrans" cxnId="{FEFFBAA2-0A7E-45BF-BA76-FAC5A2B9D692}">
      <dgm:prSet/>
      <dgm:spPr/>
      <dgm:t>
        <a:bodyPr/>
        <a:lstStyle/>
        <a:p>
          <a:endParaRPr lang="es-CO"/>
        </a:p>
      </dgm:t>
    </dgm:pt>
    <dgm:pt modelId="{DB77CB4E-C27B-4531-88BB-10BA2E5C165D}" type="sibTrans" cxnId="{FEFFBAA2-0A7E-45BF-BA76-FAC5A2B9D692}">
      <dgm:prSet/>
      <dgm:spPr/>
      <dgm:t>
        <a:bodyPr/>
        <a:lstStyle/>
        <a:p>
          <a:endParaRPr lang="es-CO"/>
        </a:p>
      </dgm:t>
    </dgm:pt>
    <dgm:pt modelId="{81850747-2FDF-4215-A7C0-8A6B490C7E1E}">
      <dgm:prSet phldrT="[Text]"/>
      <dgm:spPr/>
      <dgm:t>
        <a:bodyPr/>
        <a:lstStyle/>
        <a:p>
          <a:r>
            <a:rPr lang="es-CO" dirty="0" smtClean="0"/>
            <a:t>Normas técnicas generales</a:t>
          </a:r>
          <a:endParaRPr lang="es-CO" dirty="0"/>
        </a:p>
      </dgm:t>
    </dgm:pt>
    <dgm:pt modelId="{D1AE431F-7902-42CA-B232-390C001FE162}" type="parTrans" cxnId="{419956BD-0FCB-4AAD-B829-7FE28BA988C7}">
      <dgm:prSet/>
      <dgm:spPr/>
      <dgm:t>
        <a:bodyPr/>
        <a:lstStyle/>
        <a:p>
          <a:endParaRPr lang="es-CO"/>
        </a:p>
      </dgm:t>
    </dgm:pt>
    <dgm:pt modelId="{47056F8B-6A46-49A4-BDEF-898CCEF02579}" type="sibTrans" cxnId="{419956BD-0FCB-4AAD-B829-7FE28BA988C7}">
      <dgm:prSet/>
      <dgm:spPr/>
      <dgm:t>
        <a:bodyPr/>
        <a:lstStyle/>
        <a:p>
          <a:endParaRPr lang="es-CO"/>
        </a:p>
      </dgm:t>
    </dgm:pt>
    <dgm:pt modelId="{D827F0C8-4313-4990-A3DE-AEF4C1EC31D9}">
      <dgm:prSet phldrT="[Text]"/>
      <dgm:spPr/>
      <dgm:t>
        <a:bodyPr/>
        <a:lstStyle/>
        <a:p>
          <a:r>
            <a:rPr lang="es-CO" dirty="0" smtClean="0"/>
            <a:t>Normas técnicas específicas/especiales</a:t>
          </a:r>
          <a:endParaRPr lang="es-CO" dirty="0"/>
        </a:p>
      </dgm:t>
    </dgm:pt>
    <dgm:pt modelId="{E7851995-DBFA-49B1-AB84-E3E181A2CAC0}" type="parTrans" cxnId="{70934F60-79B1-458C-877D-4807DD44724C}">
      <dgm:prSet/>
      <dgm:spPr/>
      <dgm:t>
        <a:bodyPr/>
        <a:lstStyle/>
        <a:p>
          <a:endParaRPr lang="es-CO"/>
        </a:p>
      </dgm:t>
    </dgm:pt>
    <dgm:pt modelId="{2C60ED70-DC38-4952-B492-93BB57D5BFC6}" type="sibTrans" cxnId="{70934F60-79B1-458C-877D-4807DD44724C}">
      <dgm:prSet/>
      <dgm:spPr/>
      <dgm:t>
        <a:bodyPr/>
        <a:lstStyle/>
        <a:p>
          <a:endParaRPr lang="es-CO"/>
        </a:p>
      </dgm:t>
    </dgm:pt>
    <dgm:pt modelId="{8FDC0D57-8330-495B-81CA-D3E0D5AF33A5}">
      <dgm:prSet phldrT="[Text]"/>
      <dgm:spPr/>
      <dgm:t>
        <a:bodyPr/>
        <a:lstStyle/>
        <a:p>
          <a:r>
            <a:rPr lang="es-CO" dirty="0" smtClean="0"/>
            <a:t>Normas sobre revelaciones</a:t>
          </a:r>
          <a:endParaRPr lang="es-CO" dirty="0"/>
        </a:p>
      </dgm:t>
    </dgm:pt>
    <dgm:pt modelId="{03A9571C-46C9-41D1-92A9-47707A8A8A25}" type="parTrans" cxnId="{BD37D30F-3E28-4710-9368-E5F051E74706}">
      <dgm:prSet/>
      <dgm:spPr/>
      <dgm:t>
        <a:bodyPr/>
        <a:lstStyle/>
        <a:p>
          <a:endParaRPr lang="es-CO"/>
        </a:p>
      </dgm:t>
    </dgm:pt>
    <dgm:pt modelId="{27F79D3D-FAEA-4487-BEBD-F54C009BE40D}" type="sibTrans" cxnId="{BD37D30F-3E28-4710-9368-E5F051E74706}">
      <dgm:prSet/>
      <dgm:spPr/>
      <dgm:t>
        <a:bodyPr/>
        <a:lstStyle/>
        <a:p>
          <a:endParaRPr lang="es-CO"/>
        </a:p>
      </dgm:t>
    </dgm:pt>
    <dgm:pt modelId="{640B843F-0185-48AD-A271-7540313C9E06}">
      <dgm:prSet phldrT="[Text]"/>
      <dgm:spPr/>
      <dgm:t>
        <a:bodyPr/>
        <a:lstStyle/>
        <a:p>
          <a:r>
            <a:rPr lang="es-CO" dirty="0" smtClean="0"/>
            <a:t>Normas técnicas sobre registros y libros</a:t>
          </a:r>
          <a:endParaRPr lang="es-CO" dirty="0"/>
        </a:p>
      </dgm:t>
    </dgm:pt>
    <dgm:pt modelId="{24DEB86E-1977-438D-99D6-9D116C564F3F}" type="parTrans" cxnId="{F4435245-5B52-470E-BA92-D08F18A43DC0}">
      <dgm:prSet/>
      <dgm:spPr/>
      <dgm:t>
        <a:bodyPr/>
        <a:lstStyle/>
        <a:p>
          <a:endParaRPr lang="es-CO"/>
        </a:p>
      </dgm:t>
    </dgm:pt>
    <dgm:pt modelId="{7DB3BB8F-F849-4557-A2A3-A6B37719954C}" type="sibTrans" cxnId="{F4435245-5B52-470E-BA92-D08F18A43DC0}">
      <dgm:prSet/>
      <dgm:spPr/>
      <dgm:t>
        <a:bodyPr/>
        <a:lstStyle/>
        <a:p>
          <a:endParaRPr lang="es-CO"/>
        </a:p>
      </dgm:t>
    </dgm:pt>
    <dgm:pt modelId="{13EEFBCE-44ED-4774-AF2B-96CA04F46D3A}" type="pres">
      <dgm:prSet presAssocID="{7C02F08A-E6DD-4117-97B0-20FBE995FB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7CFDF4F5-05AA-42B0-AD18-A707EE4B4118}" type="pres">
      <dgm:prSet presAssocID="{78A745C5-1559-4C88-9BDB-0A43F13DE56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A4B7222-4291-4D8D-8385-E0C5FCDA545C}" type="pres">
      <dgm:prSet presAssocID="{FA459887-025E-48A7-8FB6-64198A77A6B0}" presName="sibTrans" presStyleCnt="0"/>
      <dgm:spPr/>
    </dgm:pt>
    <dgm:pt modelId="{7432154B-50FD-4011-B6CD-B8E312BCD73D}" type="pres">
      <dgm:prSet presAssocID="{12C9D94A-D70C-41B5-B40C-12581558FC7A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3331DA9-6C80-4699-924F-F84710FEEEB2}" type="pres">
      <dgm:prSet presAssocID="{FC9728FF-9CEA-408F-9E8A-81A5E84FBF4D}" presName="sibTrans" presStyleCnt="0"/>
      <dgm:spPr/>
    </dgm:pt>
    <dgm:pt modelId="{2D9FCD99-DE05-4ECE-856A-E981D10E943D}" type="pres">
      <dgm:prSet presAssocID="{E807CE0B-3091-4265-9EFC-557EAA7A7640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3C06DC1-E026-4F80-8C11-2F9294E2E275}" type="pres">
      <dgm:prSet presAssocID="{9DE2BB08-515A-4195-91FD-FB668654CD3B}" presName="sibTrans" presStyleCnt="0"/>
      <dgm:spPr/>
    </dgm:pt>
    <dgm:pt modelId="{82E226E7-B248-435E-8F7D-87F459A7A235}" type="pres">
      <dgm:prSet presAssocID="{36195C10-36F5-4B03-A733-72A9118837C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B9D285-2B68-4E30-9403-E19035117FA2}" type="pres">
      <dgm:prSet presAssocID="{DB77CB4E-C27B-4531-88BB-10BA2E5C165D}" presName="sibTrans" presStyleCnt="0"/>
      <dgm:spPr/>
    </dgm:pt>
    <dgm:pt modelId="{5483939C-C1DC-4047-A0C2-0011EF6FFEEB}" type="pres">
      <dgm:prSet presAssocID="{81850747-2FDF-4215-A7C0-8A6B490C7E1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EC0C073-1FDB-4B94-A903-C0E7970A50DE}" type="pres">
      <dgm:prSet presAssocID="{47056F8B-6A46-49A4-BDEF-898CCEF02579}" presName="sibTrans" presStyleCnt="0"/>
      <dgm:spPr/>
    </dgm:pt>
    <dgm:pt modelId="{AB7C5460-EC88-4AEF-9D85-808B30F76E57}" type="pres">
      <dgm:prSet presAssocID="{D827F0C8-4313-4990-A3DE-AEF4C1EC31D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C58656B-CF9F-4105-BC06-1DAFB6E0D03F}" type="pres">
      <dgm:prSet presAssocID="{2C60ED70-DC38-4952-B492-93BB57D5BFC6}" presName="sibTrans" presStyleCnt="0"/>
      <dgm:spPr/>
    </dgm:pt>
    <dgm:pt modelId="{96679C4C-7F3F-4D06-9F11-19CA91753FAE}" type="pres">
      <dgm:prSet presAssocID="{8FDC0D57-8330-495B-81CA-D3E0D5AF33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41D055C-A3FC-425D-9F37-1D37CD892C59}" type="pres">
      <dgm:prSet presAssocID="{27F79D3D-FAEA-4487-BEBD-F54C009BE40D}" presName="sibTrans" presStyleCnt="0"/>
      <dgm:spPr/>
    </dgm:pt>
    <dgm:pt modelId="{8F0281BE-47A3-4815-9793-5C3A50D20111}" type="pres">
      <dgm:prSet presAssocID="{640B843F-0185-48AD-A271-7540313C9E0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19956BD-0FCB-4AAD-B829-7FE28BA988C7}" srcId="{7C02F08A-E6DD-4117-97B0-20FBE995FBAB}" destId="{81850747-2FDF-4215-A7C0-8A6B490C7E1E}" srcOrd="4" destOrd="0" parTransId="{D1AE431F-7902-42CA-B232-390C001FE162}" sibTransId="{47056F8B-6A46-49A4-BDEF-898CCEF02579}"/>
    <dgm:cxn modelId="{204C0581-0F01-4509-B346-F2BF4D80C4AC}" type="presOf" srcId="{36195C10-36F5-4B03-A733-72A9118837C5}" destId="{82E226E7-B248-435E-8F7D-87F459A7A235}" srcOrd="0" destOrd="0" presId="urn:microsoft.com/office/officeart/2005/8/layout/default"/>
    <dgm:cxn modelId="{F4435245-5B52-470E-BA92-D08F18A43DC0}" srcId="{7C02F08A-E6DD-4117-97B0-20FBE995FBAB}" destId="{640B843F-0185-48AD-A271-7540313C9E06}" srcOrd="7" destOrd="0" parTransId="{24DEB86E-1977-438D-99D6-9D116C564F3F}" sibTransId="{7DB3BB8F-F849-4557-A2A3-A6B37719954C}"/>
    <dgm:cxn modelId="{8E217310-D734-461D-9F41-EFA9D219EDBB}" type="presOf" srcId="{640B843F-0185-48AD-A271-7540313C9E06}" destId="{8F0281BE-47A3-4815-9793-5C3A50D20111}" srcOrd="0" destOrd="0" presId="urn:microsoft.com/office/officeart/2005/8/layout/default"/>
    <dgm:cxn modelId="{FEFFBAA2-0A7E-45BF-BA76-FAC5A2B9D692}" srcId="{7C02F08A-E6DD-4117-97B0-20FBE995FBAB}" destId="{36195C10-36F5-4B03-A733-72A9118837C5}" srcOrd="3" destOrd="0" parTransId="{9CFE47A9-B56A-4134-AE60-F29369DBCDB4}" sibTransId="{DB77CB4E-C27B-4531-88BB-10BA2E5C165D}"/>
    <dgm:cxn modelId="{7610A2C7-711B-4BE2-9E88-A66C870E2D7B}" type="presOf" srcId="{8FDC0D57-8330-495B-81CA-D3E0D5AF33A5}" destId="{96679C4C-7F3F-4D06-9F11-19CA91753FAE}" srcOrd="0" destOrd="0" presId="urn:microsoft.com/office/officeart/2005/8/layout/default"/>
    <dgm:cxn modelId="{237BD619-07BE-4742-9265-C15E3EB6972D}" type="presOf" srcId="{78A745C5-1559-4C88-9BDB-0A43F13DE56D}" destId="{7CFDF4F5-05AA-42B0-AD18-A707EE4B4118}" srcOrd="0" destOrd="0" presId="urn:microsoft.com/office/officeart/2005/8/layout/default"/>
    <dgm:cxn modelId="{8EDAE352-679B-443C-A5E3-925BFAD41EEC}" srcId="{7C02F08A-E6DD-4117-97B0-20FBE995FBAB}" destId="{78A745C5-1559-4C88-9BDB-0A43F13DE56D}" srcOrd="0" destOrd="0" parTransId="{A0763BFA-9956-4DCF-BFED-762CA3B8F75B}" sibTransId="{FA459887-025E-48A7-8FB6-64198A77A6B0}"/>
    <dgm:cxn modelId="{07A9CB57-2133-48E8-B60D-A50CE6767B8C}" srcId="{7C02F08A-E6DD-4117-97B0-20FBE995FBAB}" destId="{E807CE0B-3091-4265-9EFC-557EAA7A7640}" srcOrd="2" destOrd="0" parTransId="{62FD5532-A742-4B28-8A5A-0CF440CA0238}" sibTransId="{9DE2BB08-515A-4195-91FD-FB668654CD3B}"/>
    <dgm:cxn modelId="{AAB72122-6D92-45A7-A94D-FB8DF3B2196D}" type="presOf" srcId="{12C9D94A-D70C-41B5-B40C-12581558FC7A}" destId="{7432154B-50FD-4011-B6CD-B8E312BCD73D}" srcOrd="0" destOrd="0" presId="urn:microsoft.com/office/officeart/2005/8/layout/default"/>
    <dgm:cxn modelId="{9E3A85D2-B463-41F4-B107-2A6708E34D98}" type="presOf" srcId="{7C02F08A-E6DD-4117-97B0-20FBE995FBAB}" destId="{13EEFBCE-44ED-4774-AF2B-96CA04F46D3A}" srcOrd="0" destOrd="0" presId="urn:microsoft.com/office/officeart/2005/8/layout/default"/>
    <dgm:cxn modelId="{9553581C-C5BE-40A3-80D6-94E70D051072}" srcId="{7C02F08A-E6DD-4117-97B0-20FBE995FBAB}" destId="{12C9D94A-D70C-41B5-B40C-12581558FC7A}" srcOrd="1" destOrd="0" parTransId="{18F6EBB1-CD6C-4B99-9D79-2CA3BC3AA83E}" sibTransId="{FC9728FF-9CEA-408F-9E8A-81A5E84FBF4D}"/>
    <dgm:cxn modelId="{BD37D30F-3E28-4710-9368-E5F051E74706}" srcId="{7C02F08A-E6DD-4117-97B0-20FBE995FBAB}" destId="{8FDC0D57-8330-495B-81CA-D3E0D5AF33A5}" srcOrd="6" destOrd="0" parTransId="{03A9571C-46C9-41D1-92A9-47707A8A8A25}" sibTransId="{27F79D3D-FAEA-4487-BEBD-F54C009BE40D}"/>
    <dgm:cxn modelId="{89FAB564-3414-4E3A-9056-51851D20FFBA}" type="presOf" srcId="{D827F0C8-4313-4990-A3DE-AEF4C1EC31D9}" destId="{AB7C5460-EC88-4AEF-9D85-808B30F76E57}" srcOrd="0" destOrd="0" presId="urn:microsoft.com/office/officeart/2005/8/layout/default"/>
    <dgm:cxn modelId="{EC21AD02-9824-4E32-B106-FCB20AB5BF9E}" type="presOf" srcId="{81850747-2FDF-4215-A7C0-8A6B490C7E1E}" destId="{5483939C-C1DC-4047-A0C2-0011EF6FFEEB}" srcOrd="0" destOrd="0" presId="urn:microsoft.com/office/officeart/2005/8/layout/default"/>
    <dgm:cxn modelId="{70934F60-79B1-458C-877D-4807DD44724C}" srcId="{7C02F08A-E6DD-4117-97B0-20FBE995FBAB}" destId="{D827F0C8-4313-4990-A3DE-AEF4C1EC31D9}" srcOrd="5" destOrd="0" parTransId="{E7851995-DBFA-49B1-AB84-E3E181A2CAC0}" sibTransId="{2C60ED70-DC38-4952-B492-93BB57D5BFC6}"/>
    <dgm:cxn modelId="{AFD1CD23-4CD2-44FC-A45B-B82883DC0E88}" type="presOf" srcId="{E807CE0B-3091-4265-9EFC-557EAA7A7640}" destId="{2D9FCD99-DE05-4ECE-856A-E981D10E943D}" srcOrd="0" destOrd="0" presId="urn:microsoft.com/office/officeart/2005/8/layout/default"/>
    <dgm:cxn modelId="{52DFD9F1-677B-4405-8349-1C7847B721A6}" type="presParOf" srcId="{13EEFBCE-44ED-4774-AF2B-96CA04F46D3A}" destId="{7CFDF4F5-05AA-42B0-AD18-A707EE4B4118}" srcOrd="0" destOrd="0" presId="urn:microsoft.com/office/officeart/2005/8/layout/default"/>
    <dgm:cxn modelId="{C4045471-CFFA-4C47-9184-8AE8E1827B0E}" type="presParOf" srcId="{13EEFBCE-44ED-4774-AF2B-96CA04F46D3A}" destId="{6A4B7222-4291-4D8D-8385-E0C5FCDA545C}" srcOrd="1" destOrd="0" presId="urn:microsoft.com/office/officeart/2005/8/layout/default"/>
    <dgm:cxn modelId="{96E88B3E-B235-4B27-80AF-360F05B49A2D}" type="presParOf" srcId="{13EEFBCE-44ED-4774-AF2B-96CA04F46D3A}" destId="{7432154B-50FD-4011-B6CD-B8E312BCD73D}" srcOrd="2" destOrd="0" presId="urn:microsoft.com/office/officeart/2005/8/layout/default"/>
    <dgm:cxn modelId="{22D5D154-98A7-4D96-A875-87E052A39C41}" type="presParOf" srcId="{13EEFBCE-44ED-4774-AF2B-96CA04F46D3A}" destId="{43331DA9-6C80-4699-924F-F84710FEEEB2}" srcOrd="3" destOrd="0" presId="urn:microsoft.com/office/officeart/2005/8/layout/default"/>
    <dgm:cxn modelId="{FCC3C190-9CAB-4613-96A2-FED423E01450}" type="presParOf" srcId="{13EEFBCE-44ED-4774-AF2B-96CA04F46D3A}" destId="{2D9FCD99-DE05-4ECE-856A-E981D10E943D}" srcOrd="4" destOrd="0" presId="urn:microsoft.com/office/officeart/2005/8/layout/default"/>
    <dgm:cxn modelId="{60A119DB-669A-4152-B1D3-B4DD1A6580D4}" type="presParOf" srcId="{13EEFBCE-44ED-4774-AF2B-96CA04F46D3A}" destId="{33C06DC1-E026-4F80-8C11-2F9294E2E275}" srcOrd="5" destOrd="0" presId="urn:microsoft.com/office/officeart/2005/8/layout/default"/>
    <dgm:cxn modelId="{ECD4D4C0-F7BE-41E5-BE38-F2159F3C6282}" type="presParOf" srcId="{13EEFBCE-44ED-4774-AF2B-96CA04F46D3A}" destId="{82E226E7-B248-435E-8F7D-87F459A7A235}" srcOrd="6" destOrd="0" presId="urn:microsoft.com/office/officeart/2005/8/layout/default"/>
    <dgm:cxn modelId="{A956A8A3-7CA9-4FFF-8B0B-1EF053B48F1E}" type="presParOf" srcId="{13EEFBCE-44ED-4774-AF2B-96CA04F46D3A}" destId="{F2B9D285-2B68-4E30-9403-E19035117FA2}" srcOrd="7" destOrd="0" presId="urn:microsoft.com/office/officeart/2005/8/layout/default"/>
    <dgm:cxn modelId="{CAAA5E05-19BE-42BD-8611-28C90E5260C1}" type="presParOf" srcId="{13EEFBCE-44ED-4774-AF2B-96CA04F46D3A}" destId="{5483939C-C1DC-4047-A0C2-0011EF6FFEEB}" srcOrd="8" destOrd="0" presId="urn:microsoft.com/office/officeart/2005/8/layout/default"/>
    <dgm:cxn modelId="{ADA590BE-6045-41AB-9181-6A1DA89B5FAC}" type="presParOf" srcId="{13EEFBCE-44ED-4774-AF2B-96CA04F46D3A}" destId="{0EC0C073-1FDB-4B94-A903-C0E7970A50DE}" srcOrd="9" destOrd="0" presId="urn:microsoft.com/office/officeart/2005/8/layout/default"/>
    <dgm:cxn modelId="{AE55F6E7-CDCC-4590-A7BB-F946EA790BDA}" type="presParOf" srcId="{13EEFBCE-44ED-4774-AF2B-96CA04F46D3A}" destId="{AB7C5460-EC88-4AEF-9D85-808B30F76E57}" srcOrd="10" destOrd="0" presId="urn:microsoft.com/office/officeart/2005/8/layout/default"/>
    <dgm:cxn modelId="{8A3821F9-D606-482C-A315-416BCDAB4ABA}" type="presParOf" srcId="{13EEFBCE-44ED-4774-AF2B-96CA04F46D3A}" destId="{CC58656B-CF9F-4105-BC06-1DAFB6E0D03F}" srcOrd="11" destOrd="0" presId="urn:microsoft.com/office/officeart/2005/8/layout/default"/>
    <dgm:cxn modelId="{CD8F86F6-C584-4770-9D74-D5A4CB85549F}" type="presParOf" srcId="{13EEFBCE-44ED-4774-AF2B-96CA04F46D3A}" destId="{96679C4C-7F3F-4D06-9F11-19CA91753FAE}" srcOrd="12" destOrd="0" presId="urn:microsoft.com/office/officeart/2005/8/layout/default"/>
    <dgm:cxn modelId="{CD559967-4D81-4F8E-865D-286C987C13FF}" type="presParOf" srcId="{13EEFBCE-44ED-4774-AF2B-96CA04F46D3A}" destId="{C41D055C-A3FC-425D-9F37-1D37CD892C59}" srcOrd="13" destOrd="0" presId="urn:microsoft.com/office/officeart/2005/8/layout/default"/>
    <dgm:cxn modelId="{AB40AD73-FFD2-4C4E-83D9-2A299F11EA78}" type="presParOf" srcId="{13EEFBCE-44ED-4774-AF2B-96CA04F46D3A}" destId="{8F0281BE-47A3-4815-9793-5C3A50D2011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F580EC-2208-47A2-A5DF-D011D72C2DA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DC679E1-4EB4-4D9F-995E-415EC03B963A}">
      <dgm:prSet phldrT="[Text]"/>
      <dgm:spPr/>
      <dgm:t>
        <a:bodyPr/>
        <a:lstStyle/>
        <a:p>
          <a:r>
            <a:rPr lang="es-CO" dirty="0" smtClean="0"/>
            <a:t>Normas éticas</a:t>
          </a:r>
          <a:endParaRPr lang="es-CO" dirty="0"/>
        </a:p>
      </dgm:t>
    </dgm:pt>
    <dgm:pt modelId="{9F208E03-1184-4807-BCB7-6AC8CB8DFA3A}" type="parTrans" cxnId="{7DABB01B-8C4F-480A-ABDB-3518CC409F6E}">
      <dgm:prSet/>
      <dgm:spPr/>
      <dgm:t>
        <a:bodyPr/>
        <a:lstStyle/>
        <a:p>
          <a:endParaRPr lang="es-CO"/>
        </a:p>
      </dgm:t>
    </dgm:pt>
    <dgm:pt modelId="{ABB06397-15B1-4BB0-A176-220E9E9915D8}" type="sibTrans" cxnId="{7DABB01B-8C4F-480A-ABDB-3518CC409F6E}">
      <dgm:prSet/>
      <dgm:spPr/>
      <dgm:t>
        <a:bodyPr/>
        <a:lstStyle/>
        <a:p>
          <a:endParaRPr lang="es-CO"/>
        </a:p>
      </dgm:t>
    </dgm:pt>
    <dgm:pt modelId="{0088A1F0-892C-4D4E-BDFC-D05C9CB3260D}">
      <dgm:prSet phldrT="[Text]"/>
      <dgm:spPr/>
      <dgm:t>
        <a:bodyPr/>
        <a:lstStyle/>
        <a:p>
          <a:r>
            <a:rPr lang="es-CO" dirty="0" smtClean="0"/>
            <a:t>Normas de control de calidad</a:t>
          </a:r>
          <a:endParaRPr lang="es-CO" dirty="0"/>
        </a:p>
      </dgm:t>
    </dgm:pt>
    <dgm:pt modelId="{DA507EF3-F678-44A5-A92B-1716FB286A03}" type="parTrans" cxnId="{5C61616F-3C2A-4EE4-9572-B39C374E58AD}">
      <dgm:prSet/>
      <dgm:spPr/>
      <dgm:t>
        <a:bodyPr/>
        <a:lstStyle/>
        <a:p>
          <a:endParaRPr lang="es-CO"/>
        </a:p>
      </dgm:t>
    </dgm:pt>
    <dgm:pt modelId="{4C9E33CA-FD52-4D64-805C-6391450D3828}" type="sibTrans" cxnId="{5C61616F-3C2A-4EE4-9572-B39C374E58AD}">
      <dgm:prSet/>
      <dgm:spPr/>
      <dgm:t>
        <a:bodyPr/>
        <a:lstStyle/>
        <a:p>
          <a:endParaRPr lang="es-CO"/>
        </a:p>
      </dgm:t>
    </dgm:pt>
    <dgm:pt modelId="{1B528669-4748-4CC5-9410-4C591514CCDA}">
      <dgm:prSet phldrT="[Text]"/>
      <dgm:spPr/>
      <dgm:t>
        <a:bodyPr/>
        <a:lstStyle/>
        <a:p>
          <a:r>
            <a:rPr lang="es-ES" i="0" dirty="0" smtClean="0"/>
            <a:t>Normas de auditoría de información financiera histórica</a:t>
          </a:r>
          <a:endParaRPr lang="es-CO" i="0" dirty="0"/>
        </a:p>
      </dgm:t>
    </dgm:pt>
    <dgm:pt modelId="{457D821E-9EB9-453A-A036-C7FD42193937}" type="parTrans" cxnId="{9E9CB88B-C5BF-4E78-8882-6F15E270D550}">
      <dgm:prSet/>
      <dgm:spPr/>
      <dgm:t>
        <a:bodyPr/>
        <a:lstStyle/>
        <a:p>
          <a:endParaRPr lang="es-CO"/>
        </a:p>
      </dgm:t>
    </dgm:pt>
    <dgm:pt modelId="{243FD85C-70D7-42DE-978D-F6442265AE82}" type="sibTrans" cxnId="{9E9CB88B-C5BF-4E78-8882-6F15E270D550}">
      <dgm:prSet/>
      <dgm:spPr/>
      <dgm:t>
        <a:bodyPr/>
        <a:lstStyle/>
        <a:p>
          <a:endParaRPr lang="es-CO"/>
        </a:p>
      </dgm:t>
    </dgm:pt>
    <dgm:pt modelId="{EE8FD63F-3370-497A-B79A-47D5202B7562}">
      <dgm:prSet phldrT="[Text]"/>
      <dgm:spPr/>
      <dgm:t>
        <a:bodyPr/>
        <a:lstStyle/>
        <a:p>
          <a:r>
            <a:rPr lang="es-CO" dirty="0" smtClean="0"/>
            <a:t>Normas de revisión de información financiera histórica</a:t>
          </a:r>
          <a:endParaRPr lang="es-CO" dirty="0"/>
        </a:p>
      </dgm:t>
    </dgm:pt>
    <dgm:pt modelId="{1B96D0C0-1286-4FAA-9439-8627DC4DBF42}" type="parTrans" cxnId="{BE0C9D0A-975E-4DC4-9C70-526CD040BEAC}">
      <dgm:prSet/>
      <dgm:spPr/>
      <dgm:t>
        <a:bodyPr/>
        <a:lstStyle/>
        <a:p>
          <a:endParaRPr lang="es-CO"/>
        </a:p>
      </dgm:t>
    </dgm:pt>
    <dgm:pt modelId="{1B16327A-B474-4B2D-936D-1A4E7114D4CF}" type="sibTrans" cxnId="{BE0C9D0A-975E-4DC4-9C70-526CD040BEAC}">
      <dgm:prSet/>
      <dgm:spPr/>
      <dgm:t>
        <a:bodyPr/>
        <a:lstStyle/>
        <a:p>
          <a:endParaRPr lang="es-CO"/>
        </a:p>
      </dgm:t>
    </dgm:pt>
    <dgm:pt modelId="{CF653305-11BA-4280-B04C-6D5F3AC5E63A}">
      <dgm:prSet phldrT="[Text]"/>
      <dgm:spPr/>
      <dgm:t>
        <a:bodyPr/>
        <a:lstStyle/>
        <a:p>
          <a:r>
            <a:rPr lang="es-CO" dirty="0" smtClean="0"/>
            <a:t>Normas de aseguramiento de información distinta de la información financiera histórica</a:t>
          </a:r>
          <a:endParaRPr lang="es-CO" dirty="0"/>
        </a:p>
      </dgm:t>
    </dgm:pt>
    <dgm:pt modelId="{634BFAC6-11FB-4C52-BB0D-6D4D13687123}" type="parTrans" cxnId="{8237008A-5274-40ED-99D3-19DC2643CDEC}">
      <dgm:prSet/>
      <dgm:spPr/>
      <dgm:t>
        <a:bodyPr/>
        <a:lstStyle/>
        <a:p>
          <a:endParaRPr lang="es-CO"/>
        </a:p>
      </dgm:t>
    </dgm:pt>
    <dgm:pt modelId="{9D440076-DAA6-41AA-B71C-4EEB54B4A503}" type="sibTrans" cxnId="{8237008A-5274-40ED-99D3-19DC2643CDEC}">
      <dgm:prSet/>
      <dgm:spPr/>
      <dgm:t>
        <a:bodyPr/>
        <a:lstStyle/>
        <a:p>
          <a:endParaRPr lang="es-CO"/>
        </a:p>
      </dgm:t>
    </dgm:pt>
    <dgm:pt modelId="{01C60F0B-3EFD-4EB0-8C32-B02830213548}">
      <dgm:prSet phldrT="[Text]"/>
      <dgm:spPr/>
      <dgm:t>
        <a:bodyPr/>
        <a:lstStyle/>
        <a:p>
          <a:r>
            <a:rPr lang="es-CO" dirty="0" smtClean="0"/>
            <a:t>Normas de auditoría integral</a:t>
          </a:r>
          <a:endParaRPr lang="es-CO" dirty="0"/>
        </a:p>
      </dgm:t>
    </dgm:pt>
    <dgm:pt modelId="{12A3077B-4884-450B-ADA5-64D426871BC4}" type="parTrans" cxnId="{D2BF8604-ACD3-4101-84AB-269A3E8B4DE4}">
      <dgm:prSet/>
      <dgm:spPr/>
      <dgm:t>
        <a:bodyPr/>
        <a:lstStyle/>
        <a:p>
          <a:endParaRPr lang="es-CO"/>
        </a:p>
      </dgm:t>
    </dgm:pt>
    <dgm:pt modelId="{FEFE9B66-2BCB-4AA9-BE8E-8E0576EC4EBF}" type="sibTrans" cxnId="{D2BF8604-ACD3-4101-84AB-269A3E8B4DE4}">
      <dgm:prSet/>
      <dgm:spPr/>
      <dgm:t>
        <a:bodyPr/>
        <a:lstStyle/>
        <a:p>
          <a:endParaRPr lang="es-CO"/>
        </a:p>
      </dgm:t>
    </dgm:pt>
    <dgm:pt modelId="{F7EF5850-D492-4CE2-BA0D-41D1677B5C70}" type="pres">
      <dgm:prSet presAssocID="{BDF580EC-2208-47A2-A5DF-D011D72C2D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4565AC5-8931-4848-BB27-727037AAE9C9}" type="pres">
      <dgm:prSet presAssocID="{EDC679E1-4EB4-4D9F-995E-415EC03B963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A1CD5B7-AEB4-4272-9B4A-F7AF167F0102}" type="pres">
      <dgm:prSet presAssocID="{ABB06397-15B1-4BB0-A176-220E9E9915D8}" presName="sibTrans" presStyleCnt="0"/>
      <dgm:spPr/>
    </dgm:pt>
    <dgm:pt modelId="{059188F3-36C1-4D81-91DE-4183674AA29A}" type="pres">
      <dgm:prSet presAssocID="{0088A1F0-892C-4D4E-BDFC-D05C9CB3260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331F7D3-7A2D-4C78-A869-423E082B0C88}" type="pres">
      <dgm:prSet presAssocID="{4C9E33CA-FD52-4D64-805C-6391450D3828}" presName="sibTrans" presStyleCnt="0"/>
      <dgm:spPr/>
    </dgm:pt>
    <dgm:pt modelId="{D577B91F-A83C-49C8-844D-22397B49435C}" type="pres">
      <dgm:prSet presAssocID="{1B528669-4748-4CC5-9410-4C591514CCD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6497AEC-6CB1-4D31-8952-B693685584A9}" type="pres">
      <dgm:prSet presAssocID="{243FD85C-70D7-42DE-978D-F6442265AE82}" presName="sibTrans" presStyleCnt="0"/>
      <dgm:spPr/>
    </dgm:pt>
    <dgm:pt modelId="{1BF55C51-D525-423D-A777-F943E69460AC}" type="pres">
      <dgm:prSet presAssocID="{EE8FD63F-3370-497A-B79A-47D5202B756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F5A9659-87C2-434F-A501-ACE780861C78}" type="pres">
      <dgm:prSet presAssocID="{1B16327A-B474-4B2D-936D-1A4E7114D4CF}" presName="sibTrans" presStyleCnt="0"/>
      <dgm:spPr/>
    </dgm:pt>
    <dgm:pt modelId="{D2C37039-D770-40CF-9D5B-168F6D344BE9}" type="pres">
      <dgm:prSet presAssocID="{CF653305-11BA-4280-B04C-6D5F3AC5E63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3AF7CEB-A4ED-4103-8E67-A4A8DD20B86F}" type="pres">
      <dgm:prSet presAssocID="{9D440076-DAA6-41AA-B71C-4EEB54B4A503}" presName="sibTrans" presStyleCnt="0"/>
      <dgm:spPr/>
    </dgm:pt>
    <dgm:pt modelId="{39F24B29-EDAA-4B73-9460-524AFC3F48FB}" type="pres">
      <dgm:prSet presAssocID="{01C60F0B-3EFD-4EB0-8C32-B0283021354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2EA754F6-F61C-4EEB-85E9-0D186FA51B5E}" type="presOf" srcId="{1B528669-4748-4CC5-9410-4C591514CCDA}" destId="{D577B91F-A83C-49C8-844D-22397B49435C}" srcOrd="0" destOrd="0" presId="urn:microsoft.com/office/officeart/2005/8/layout/default"/>
    <dgm:cxn modelId="{8237008A-5274-40ED-99D3-19DC2643CDEC}" srcId="{BDF580EC-2208-47A2-A5DF-D011D72C2DA7}" destId="{CF653305-11BA-4280-B04C-6D5F3AC5E63A}" srcOrd="4" destOrd="0" parTransId="{634BFAC6-11FB-4C52-BB0D-6D4D13687123}" sibTransId="{9D440076-DAA6-41AA-B71C-4EEB54B4A503}"/>
    <dgm:cxn modelId="{5C61616F-3C2A-4EE4-9572-B39C374E58AD}" srcId="{BDF580EC-2208-47A2-A5DF-D011D72C2DA7}" destId="{0088A1F0-892C-4D4E-BDFC-D05C9CB3260D}" srcOrd="1" destOrd="0" parTransId="{DA507EF3-F678-44A5-A92B-1716FB286A03}" sibTransId="{4C9E33CA-FD52-4D64-805C-6391450D3828}"/>
    <dgm:cxn modelId="{B7BF8BF7-6D65-4BF2-88A0-5C67CFF7A251}" type="presOf" srcId="{01C60F0B-3EFD-4EB0-8C32-B02830213548}" destId="{39F24B29-EDAA-4B73-9460-524AFC3F48FB}" srcOrd="0" destOrd="0" presId="urn:microsoft.com/office/officeart/2005/8/layout/default"/>
    <dgm:cxn modelId="{9E9CB88B-C5BF-4E78-8882-6F15E270D550}" srcId="{BDF580EC-2208-47A2-A5DF-D011D72C2DA7}" destId="{1B528669-4748-4CC5-9410-4C591514CCDA}" srcOrd="2" destOrd="0" parTransId="{457D821E-9EB9-453A-A036-C7FD42193937}" sibTransId="{243FD85C-70D7-42DE-978D-F6442265AE82}"/>
    <dgm:cxn modelId="{218D3D56-FBFC-4E6B-B78B-A6A6B1DA85A9}" type="presOf" srcId="{0088A1F0-892C-4D4E-BDFC-D05C9CB3260D}" destId="{059188F3-36C1-4D81-91DE-4183674AA29A}" srcOrd="0" destOrd="0" presId="urn:microsoft.com/office/officeart/2005/8/layout/default"/>
    <dgm:cxn modelId="{D27C820E-1956-4D1F-9212-D585B8B66D11}" type="presOf" srcId="{CF653305-11BA-4280-B04C-6D5F3AC5E63A}" destId="{D2C37039-D770-40CF-9D5B-168F6D344BE9}" srcOrd="0" destOrd="0" presId="urn:microsoft.com/office/officeart/2005/8/layout/default"/>
    <dgm:cxn modelId="{BE0C9D0A-975E-4DC4-9C70-526CD040BEAC}" srcId="{BDF580EC-2208-47A2-A5DF-D011D72C2DA7}" destId="{EE8FD63F-3370-497A-B79A-47D5202B7562}" srcOrd="3" destOrd="0" parTransId="{1B96D0C0-1286-4FAA-9439-8627DC4DBF42}" sibTransId="{1B16327A-B474-4B2D-936D-1A4E7114D4CF}"/>
    <dgm:cxn modelId="{0C400096-1397-408D-BBF6-FE673959B484}" type="presOf" srcId="{EE8FD63F-3370-497A-B79A-47D5202B7562}" destId="{1BF55C51-D525-423D-A777-F943E69460AC}" srcOrd="0" destOrd="0" presId="urn:microsoft.com/office/officeart/2005/8/layout/default"/>
    <dgm:cxn modelId="{C5223F5B-5F97-4104-90BC-55197AC428AE}" type="presOf" srcId="{BDF580EC-2208-47A2-A5DF-D011D72C2DA7}" destId="{F7EF5850-D492-4CE2-BA0D-41D1677B5C70}" srcOrd="0" destOrd="0" presId="urn:microsoft.com/office/officeart/2005/8/layout/default"/>
    <dgm:cxn modelId="{7DABB01B-8C4F-480A-ABDB-3518CC409F6E}" srcId="{BDF580EC-2208-47A2-A5DF-D011D72C2DA7}" destId="{EDC679E1-4EB4-4D9F-995E-415EC03B963A}" srcOrd="0" destOrd="0" parTransId="{9F208E03-1184-4807-BCB7-6AC8CB8DFA3A}" sibTransId="{ABB06397-15B1-4BB0-A176-220E9E9915D8}"/>
    <dgm:cxn modelId="{178668CC-3B5F-41E0-93D8-769BD906021E}" type="presOf" srcId="{EDC679E1-4EB4-4D9F-995E-415EC03B963A}" destId="{94565AC5-8931-4848-BB27-727037AAE9C9}" srcOrd="0" destOrd="0" presId="urn:microsoft.com/office/officeart/2005/8/layout/default"/>
    <dgm:cxn modelId="{D2BF8604-ACD3-4101-84AB-269A3E8B4DE4}" srcId="{BDF580EC-2208-47A2-A5DF-D011D72C2DA7}" destId="{01C60F0B-3EFD-4EB0-8C32-B02830213548}" srcOrd="5" destOrd="0" parTransId="{12A3077B-4884-450B-ADA5-64D426871BC4}" sibTransId="{FEFE9B66-2BCB-4AA9-BE8E-8E0576EC4EBF}"/>
    <dgm:cxn modelId="{6B22FD05-237C-4191-882B-F2D4FF44D8C6}" type="presParOf" srcId="{F7EF5850-D492-4CE2-BA0D-41D1677B5C70}" destId="{94565AC5-8931-4848-BB27-727037AAE9C9}" srcOrd="0" destOrd="0" presId="urn:microsoft.com/office/officeart/2005/8/layout/default"/>
    <dgm:cxn modelId="{E4A85649-049B-4A7B-9B7C-72EDCFA84E27}" type="presParOf" srcId="{F7EF5850-D492-4CE2-BA0D-41D1677B5C70}" destId="{FA1CD5B7-AEB4-4272-9B4A-F7AF167F0102}" srcOrd="1" destOrd="0" presId="urn:microsoft.com/office/officeart/2005/8/layout/default"/>
    <dgm:cxn modelId="{C450E0EE-B1B8-42BF-9066-15DBDCB36992}" type="presParOf" srcId="{F7EF5850-D492-4CE2-BA0D-41D1677B5C70}" destId="{059188F3-36C1-4D81-91DE-4183674AA29A}" srcOrd="2" destOrd="0" presId="urn:microsoft.com/office/officeart/2005/8/layout/default"/>
    <dgm:cxn modelId="{C2EB3B5F-1548-49CF-B078-0DE2E3AABECC}" type="presParOf" srcId="{F7EF5850-D492-4CE2-BA0D-41D1677B5C70}" destId="{8331F7D3-7A2D-4C78-A869-423E082B0C88}" srcOrd="3" destOrd="0" presId="urn:microsoft.com/office/officeart/2005/8/layout/default"/>
    <dgm:cxn modelId="{A01D8427-49DD-4851-85B2-B4D7CA7D413E}" type="presParOf" srcId="{F7EF5850-D492-4CE2-BA0D-41D1677B5C70}" destId="{D577B91F-A83C-49C8-844D-22397B49435C}" srcOrd="4" destOrd="0" presId="urn:microsoft.com/office/officeart/2005/8/layout/default"/>
    <dgm:cxn modelId="{AAE3F68A-3F41-48CE-A8DB-FE33F5FFA7F7}" type="presParOf" srcId="{F7EF5850-D492-4CE2-BA0D-41D1677B5C70}" destId="{C6497AEC-6CB1-4D31-8952-B693685584A9}" srcOrd="5" destOrd="0" presId="urn:microsoft.com/office/officeart/2005/8/layout/default"/>
    <dgm:cxn modelId="{0B468614-D26D-48D9-AE0E-FAB702853AE4}" type="presParOf" srcId="{F7EF5850-D492-4CE2-BA0D-41D1677B5C70}" destId="{1BF55C51-D525-423D-A777-F943E69460AC}" srcOrd="6" destOrd="0" presId="urn:microsoft.com/office/officeart/2005/8/layout/default"/>
    <dgm:cxn modelId="{B58609CD-C534-46E4-9395-C6F7710180EA}" type="presParOf" srcId="{F7EF5850-D492-4CE2-BA0D-41D1677B5C70}" destId="{CF5A9659-87C2-434F-A501-ACE780861C78}" srcOrd="7" destOrd="0" presId="urn:microsoft.com/office/officeart/2005/8/layout/default"/>
    <dgm:cxn modelId="{13A38784-1BCD-44EE-BB87-5BE4DB009DCA}" type="presParOf" srcId="{F7EF5850-D492-4CE2-BA0D-41D1677B5C70}" destId="{D2C37039-D770-40CF-9D5B-168F6D344BE9}" srcOrd="8" destOrd="0" presId="urn:microsoft.com/office/officeart/2005/8/layout/default"/>
    <dgm:cxn modelId="{3BBCB68E-9687-4D87-A501-DFC3F7B8261E}" type="presParOf" srcId="{F7EF5850-D492-4CE2-BA0D-41D1677B5C70}" destId="{23AF7CEB-A4ED-4103-8E67-A4A8DD20B86F}" srcOrd="9" destOrd="0" presId="urn:microsoft.com/office/officeart/2005/8/layout/default"/>
    <dgm:cxn modelId="{1174CA57-7C2C-4AE8-A9A7-827902439435}" type="presParOf" srcId="{F7EF5850-D492-4CE2-BA0D-41D1677B5C70}" destId="{39F24B29-EDAA-4B73-9460-524AFC3F48F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461BC7-A617-4435-B0BA-E63A8475E5B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9732D87-3AA9-4218-8F55-7A10BFF70937}">
      <dgm:prSet phldrT="[Text]"/>
      <dgm:spPr/>
      <dgm:t>
        <a:bodyPr/>
        <a:lstStyle/>
        <a:p>
          <a:r>
            <a:rPr lang="es-CO" b="1" dirty="0" smtClean="0"/>
            <a:t>Único</a:t>
          </a:r>
          <a:endParaRPr lang="es-CO" b="1" dirty="0"/>
        </a:p>
      </dgm:t>
    </dgm:pt>
    <dgm:pt modelId="{F4665156-F1D1-4763-88F6-3836716B2DFD}" type="parTrans" cxnId="{76D217B2-E125-4053-9581-E8A9FE251DA9}">
      <dgm:prSet/>
      <dgm:spPr/>
      <dgm:t>
        <a:bodyPr/>
        <a:lstStyle/>
        <a:p>
          <a:endParaRPr lang="es-CO"/>
        </a:p>
      </dgm:t>
    </dgm:pt>
    <dgm:pt modelId="{C20C0F8C-8468-4DCA-86B6-D71BFC292BCF}" type="sibTrans" cxnId="{76D217B2-E125-4053-9581-E8A9FE251DA9}">
      <dgm:prSet/>
      <dgm:spPr/>
      <dgm:t>
        <a:bodyPr/>
        <a:lstStyle/>
        <a:p>
          <a:endParaRPr lang="es-CO"/>
        </a:p>
      </dgm:t>
    </dgm:pt>
    <dgm:pt modelId="{B5DDDE96-9B17-4164-9919-9E8A1F251672}">
      <dgm:prSet phldrT="[Text]"/>
      <dgm:spPr/>
      <dgm:t>
        <a:bodyPr/>
        <a:lstStyle/>
        <a:p>
          <a:r>
            <a:rPr lang="es-CO" b="1" dirty="0" smtClean="0"/>
            <a:t>Homogéneo</a:t>
          </a:r>
          <a:endParaRPr lang="es-CO" b="1" dirty="0"/>
        </a:p>
      </dgm:t>
    </dgm:pt>
    <dgm:pt modelId="{82A4A260-AD58-4999-A491-1F658EE5F991}" type="parTrans" cxnId="{3B67E6F4-D2F1-4A5F-BD9D-8614FB6C7714}">
      <dgm:prSet/>
      <dgm:spPr/>
      <dgm:t>
        <a:bodyPr/>
        <a:lstStyle/>
        <a:p>
          <a:endParaRPr lang="es-CO"/>
        </a:p>
      </dgm:t>
    </dgm:pt>
    <dgm:pt modelId="{C7DF24C7-8097-4E96-966F-D9724CF64C9B}" type="sibTrans" cxnId="{3B67E6F4-D2F1-4A5F-BD9D-8614FB6C7714}">
      <dgm:prSet/>
      <dgm:spPr/>
      <dgm:t>
        <a:bodyPr/>
        <a:lstStyle/>
        <a:p>
          <a:endParaRPr lang="es-CO"/>
        </a:p>
      </dgm:t>
    </dgm:pt>
    <dgm:pt modelId="{17CA02AA-1265-444C-9EFD-1B23280CFA41}">
      <dgm:prSet phldrT="[Text]"/>
      <dgm:spPr/>
      <dgm:t>
        <a:bodyPr/>
        <a:lstStyle/>
        <a:p>
          <a:r>
            <a:rPr lang="es-CO" b="1" dirty="0" smtClean="0"/>
            <a:t>Alta calidad</a:t>
          </a:r>
          <a:endParaRPr lang="es-CO" b="1" dirty="0"/>
        </a:p>
      </dgm:t>
    </dgm:pt>
    <dgm:pt modelId="{D2A30E92-A513-4840-957B-C1EB33183AFF}" type="parTrans" cxnId="{EF2CD867-3A53-4E70-B6AA-726614A7EDFF}">
      <dgm:prSet/>
      <dgm:spPr/>
      <dgm:t>
        <a:bodyPr/>
        <a:lstStyle/>
        <a:p>
          <a:endParaRPr lang="es-CO"/>
        </a:p>
      </dgm:t>
    </dgm:pt>
    <dgm:pt modelId="{DEB2B8E3-306D-4CA4-A308-238F91839C8C}" type="sibTrans" cxnId="{EF2CD867-3A53-4E70-B6AA-726614A7EDFF}">
      <dgm:prSet/>
      <dgm:spPr/>
      <dgm:t>
        <a:bodyPr/>
        <a:lstStyle/>
        <a:p>
          <a:endParaRPr lang="es-CO"/>
        </a:p>
      </dgm:t>
    </dgm:pt>
    <dgm:pt modelId="{490A1E1E-E1E2-4D99-A208-EDE70257EE6F}">
      <dgm:prSet phldrT="[Text]"/>
      <dgm:spPr/>
      <dgm:t>
        <a:bodyPr/>
        <a:lstStyle/>
        <a:p>
          <a:r>
            <a:rPr lang="es-CO" b="1" dirty="0" smtClean="0"/>
            <a:t>Comprensible</a:t>
          </a:r>
          <a:endParaRPr lang="es-CO" b="1" dirty="0"/>
        </a:p>
      </dgm:t>
    </dgm:pt>
    <dgm:pt modelId="{C6C7636B-D7C1-4691-A07B-E0228A2F4C62}" type="parTrans" cxnId="{65C2BAEA-1405-415F-83E5-5DA3B4BF7280}">
      <dgm:prSet/>
      <dgm:spPr/>
      <dgm:t>
        <a:bodyPr/>
        <a:lstStyle/>
        <a:p>
          <a:endParaRPr lang="es-CO"/>
        </a:p>
      </dgm:t>
    </dgm:pt>
    <dgm:pt modelId="{1D20F184-B96F-4296-8B3A-F7F697CA0258}" type="sibTrans" cxnId="{65C2BAEA-1405-415F-83E5-5DA3B4BF7280}">
      <dgm:prSet/>
      <dgm:spPr/>
      <dgm:t>
        <a:bodyPr/>
        <a:lstStyle/>
        <a:p>
          <a:endParaRPr lang="es-CO"/>
        </a:p>
      </dgm:t>
    </dgm:pt>
    <dgm:pt modelId="{C32A5827-09E8-4F6D-967D-4A72F5DFDF3A}">
      <dgm:prSet phldrT="[Text]"/>
      <dgm:spPr/>
      <dgm:t>
        <a:bodyPr/>
        <a:lstStyle/>
        <a:p>
          <a:r>
            <a:rPr lang="es-CO" b="1" dirty="0" smtClean="0"/>
            <a:t>Razonable</a:t>
          </a:r>
          <a:endParaRPr lang="es-CO" b="1" dirty="0"/>
        </a:p>
      </dgm:t>
    </dgm:pt>
    <dgm:pt modelId="{6C422F89-59EF-4BC8-8A7F-08CC3C363A81}" type="parTrans" cxnId="{A5623B6C-75EE-438A-B923-6F54BBF30E11}">
      <dgm:prSet/>
      <dgm:spPr/>
      <dgm:t>
        <a:bodyPr/>
        <a:lstStyle/>
        <a:p>
          <a:endParaRPr lang="es-CO"/>
        </a:p>
      </dgm:t>
    </dgm:pt>
    <dgm:pt modelId="{F31C9092-4C0F-4CAC-93B7-4F64D8F573F5}" type="sibTrans" cxnId="{A5623B6C-75EE-438A-B923-6F54BBF30E11}">
      <dgm:prSet/>
      <dgm:spPr/>
      <dgm:t>
        <a:bodyPr/>
        <a:lstStyle/>
        <a:p>
          <a:endParaRPr lang="es-CO"/>
        </a:p>
      </dgm:t>
    </dgm:pt>
    <dgm:pt modelId="{0F8A7617-C08B-4783-932B-E1C62C1E7304}">
      <dgm:prSet phldrT="[Text]"/>
      <dgm:spPr/>
      <dgm:t>
        <a:bodyPr/>
        <a:lstStyle/>
        <a:p>
          <a:r>
            <a:rPr lang="es-CO" b="1" dirty="0" smtClean="0"/>
            <a:t>Apropiado</a:t>
          </a:r>
          <a:endParaRPr lang="es-CO" b="1" dirty="0"/>
        </a:p>
      </dgm:t>
    </dgm:pt>
    <dgm:pt modelId="{3464DFBD-CB59-4401-902B-2394CEDA9D35}" type="parTrans" cxnId="{7C859D9C-27B1-415B-B592-F3D4B5A1442E}">
      <dgm:prSet/>
      <dgm:spPr/>
      <dgm:t>
        <a:bodyPr/>
        <a:lstStyle/>
        <a:p>
          <a:endParaRPr lang="es-CO"/>
        </a:p>
      </dgm:t>
    </dgm:pt>
    <dgm:pt modelId="{1A7FBB80-8AC8-418B-AF37-31579C60D6AF}" type="sibTrans" cxnId="{7C859D9C-27B1-415B-B592-F3D4B5A1442E}">
      <dgm:prSet/>
      <dgm:spPr/>
      <dgm:t>
        <a:bodyPr/>
        <a:lstStyle/>
        <a:p>
          <a:endParaRPr lang="es-CO"/>
        </a:p>
      </dgm:t>
    </dgm:pt>
    <dgm:pt modelId="{824D6050-DC38-40E4-AC7B-3AF3C5905D1E}">
      <dgm:prSet phldrT="[Text]"/>
      <dgm:spPr/>
      <dgm:t>
        <a:bodyPr/>
        <a:lstStyle/>
        <a:p>
          <a:r>
            <a:rPr lang="es-CO" b="1" dirty="0" smtClean="0"/>
            <a:t>Forzosa observancia</a:t>
          </a:r>
          <a:endParaRPr lang="es-CO" b="1" dirty="0"/>
        </a:p>
      </dgm:t>
    </dgm:pt>
    <dgm:pt modelId="{5D7D5285-21EC-43A2-B599-61CB8C4A178D}" type="parTrans" cxnId="{295B2ED5-046D-4455-8E84-E9137EC3DDA2}">
      <dgm:prSet/>
      <dgm:spPr/>
      <dgm:t>
        <a:bodyPr/>
        <a:lstStyle/>
        <a:p>
          <a:endParaRPr lang="es-CO"/>
        </a:p>
      </dgm:t>
    </dgm:pt>
    <dgm:pt modelId="{3B96D1F6-AD35-4A55-B5C7-85C7FCDDFA76}" type="sibTrans" cxnId="{295B2ED5-046D-4455-8E84-E9137EC3DDA2}">
      <dgm:prSet/>
      <dgm:spPr/>
      <dgm:t>
        <a:bodyPr/>
        <a:lstStyle/>
        <a:p>
          <a:endParaRPr lang="es-CO"/>
        </a:p>
      </dgm:t>
    </dgm:pt>
    <dgm:pt modelId="{BF896060-BC2B-4D60-A68D-3BC2DE7FAC86}">
      <dgm:prSet phldrT="[Text]"/>
      <dgm:spPr/>
      <dgm:t>
        <a:bodyPr/>
        <a:lstStyle/>
        <a:p>
          <a:r>
            <a:rPr lang="es-CO" b="1" dirty="0" smtClean="0"/>
            <a:t>Privilegia la realidad económica</a:t>
          </a:r>
          <a:endParaRPr lang="es-CO" b="1" dirty="0"/>
        </a:p>
      </dgm:t>
    </dgm:pt>
    <dgm:pt modelId="{BC387163-A5A5-42EB-9F6C-66886CB67BBC}" type="parTrans" cxnId="{EB35E610-31E4-44C4-B777-A2C03F5C469D}">
      <dgm:prSet/>
      <dgm:spPr/>
      <dgm:t>
        <a:bodyPr/>
        <a:lstStyle/>
        <a:p>
          <a:endParaRPr lang="es-CO"/>
        </a:p>
      </dgm:t>
    </dgm:pt>
    <dgm:pt modelId="{E0399ECA-0F87-4872-A995-5A6D250E0D38}" type="sibTrans" cxnId="{EB35E610-31E4-44C4-B777-A2C03F5C469D}">
      <dgm:prSet/>
      <dgm:spPr/>
      <dgm:t>
        <a:bodyPr/>
        <a:lstStyle/>
        <a:p>
          <a:endParaRPr lang="es-CO"/>
        </a:p>
      </dgm:t>
    </dgm:pt>
    <dgm:pt modelId="{7A8EF97F-464B-41A5-82CF-CCE372840593}">
      <dgm:prSet phldrT="[Text]"/>
      <dgm:spPr/>
      <dgm:t>
        <a:bodyPr/>
        <a:lstStyle/>
        <a:p>
          <a:r>
            <a:rPr lang="es-CO" b="1" dirty="0" smtClean="0"/>
            <a:t>Independiente de la contabilidad tributaria</a:t>
          </a:r>
          <a:endParaRPr lang="es-CO" b="1" dirty="0"/>
        </a:p>
      </dgm:t>
    </dgm:pt>
    <dgm:pt modelId="{3AB30587-FBF3-4BD6-8927-3A413ECDACC8}" type="parTrans" cxnId="{17733D3D-D2B8-432E-85A0-1F61749BDEC1}">
      <dgm:prSet/>
      <dgm:spPr/>
      <dgm:t>
        <a:bodyPr/>
        <a:lstStyle/>
        <a:p>
          <a:endParaRPr lang="es-CO"/>
        </a:p>
      </dgm:t>
    </dgm:pt>
    <dgm:pt modelId="{B16E14F9-1F78-4F7E-B4FB-DD31383BE3D1}" type="sibTrans" cxnId="{17733D3D-D2B8-432E-85A0-1F61749BDEC1}">
      <dgm:prSet/>
      <dgm:spPr/>
      <dgm:t>
        <a:bodyPr/>
        <a:lstStyle/>
        <a:p>
          <a:endParaRPr lang="es-CO"/>
        </a:p>
      </dgm:t>
    </dgm:pt>
    <dgm:pt modelId="{745EC68F-8028-4B1E-8C2D-2503800F48CC}" type="pres">
      <dgm:prSet presAssocID="{A1461BC7-A617-4435-B0BA-E63A8475E5B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2DCDA35F-3A43-4BBB-BF75-86433998A45E}" type="pres">
      <dgm:prSet presAssocID="{A1461BC7-A617-4435-B0BA-E63A8475E5B3}" presName="cycle" presStyleCnt="0"/>
      <dgm:spPr/>
    </dgm:pt>
    <dgm:pt modelId="{1E82EFC1-4969-42E7-A00B-D36AE581B882}" type="pres">
      <dgm:prSet presAssocID="{F9732D87-3AA9-4218-8F55-7A10BFF70937}" presName="node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898DE43-987F-4595-9CE3-3109D322CEAE}" type="pres">
      <dgm:prSet presAssocID="{C20C0F8C-8468-4DCA-86B6-D71BFC292BCF}" presName="sibTransFirstNode" presStyleLbl="bgShp" presStyleIdx="0" presStyleCnt="1"/>
      <dgm:spPr/>
      <dgm:t>
        <a:bodyPr/>
        <a:lstStyle/>
        <a:p>
          <a:endParaRPr lang="es-CO"/>
        </a:p>
      </dgm:t>
    </dgm:pt>
    <dgm:pt modelId="{0C9361F1-E695-4A2A-AB99-5A987DDFFDC2}" type="pres">
      <dgm:prSet presAssocID="{B5DDDE96-9B17-4164-9919-9E8A1F251672}" presName="nodeFollowingNodes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5B756F4-FC39-44F7-B514-39C3436C523E}" type="pres">
      <dgm:prSet presAssocID="{17CA02AA-1265-444C-9EFD-1B23280CFA41}" presName="nodeFollowingNodes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438375B-E604-4B1C-99FE-2C2CFBA0990F}" type="pres">
      <dgm:prSet presAssocID="{490A1E1E-E1E2-4D99-A208-EDE70257EE6F}" presName="nodeFollowingNodes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47904F6-8CCA-4704-B4D4-23E655A78AF8}" type="pres">
      <dgm:prSet presAssocID="{C32A5827-09E8-4F6D-967D-4A72F5DFDF3A}" presName="nodeFollowingNodes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B34F620-9861-4AF8-835C-46C7B695B788}" type="pres">
      <dgm:prSet presAssocID="{0F8A7617-C08B-4783-932B-E1C62C1E7304}" presName="nodeFollowingNodes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5761ECE-90A3-48E3-9002-8164C5D0F00B}" type="pres">
      <dgm:prSet presAssocID="{824D6050-DC38-40E4-AC7B-3AF3C5905D1E}" presName="nodeFollowingNodes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84F7E7-1FAE-48FC-A806-832CABA1750F}" type="pres">
      <dgm:prSet presAssocID="{BF896060-BC2B-4D60-A68D-3BC2DE7FAC86}" presName="nodeFollowingNodes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58B22A7-3253-4D67-AFDB-ED75E66C6115}" type="pres">
      <dgm:prSet presAssocID="{7A8EF97F-464B-41A5-82CF-CCE372840593}" presName="nodeFollowingNodes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2261EEA8-4BCE-4A36-AE55-FA9D01BC2ADC}" type="presOf" srcId="{A1461BC7-A617-4435-B0BA-E63A8475E5B3}" destId="{745EC68F-8028-4B1E-8C2D-2503800F48CC}" srcOrd="0" destOrd="0" presId="urn:microsoft.com/office/officeart/2005/8/layout/cycle3"/>
    <dgm:cxn modelId="{76D217B2-E125-4053-9581-E8A9FE251DA9}" srcId="{A1461BC7-A617-4435-B0BA-E63A8475E5B3}" destId="{F9732D87-3AA9-4218-8F55-7A10BFF70937}" srcOrd="0" destOrd="0" parTransId="{F4665156-F1D1-4763-88F6-3836716B2DFD}" sibTransId="{C20C0F8C-8468-4DCA-86B6-D71BFC292BCF}"/>
    <dgm:cxn modelId="{A8D15D86-E28F-48C6-86A4-C02DDA85AB06}" type="presOf" srcId="{490A1E1E-E1E2-4D99-A208-EDE70257EE6F}" destId="{3438375B-E604-4B1C-99FE-2C2CFBA0990F}" srcOrd="0" destOrd="0" presId="urn:microsoft.com/office/officeart/2005/8/layout/cycle3"/>
    <dgm:cxn modelId="{3B67E6F4-D2F1-4A5F-BD9D-8614FB6C7714}" srcId="{A1461BC7-A617-4435-B0BA-E63A8475E5B3}" destId="{B5DDDE96-9B17-4164-9919-9E8A1F251672}" srcOrd="1" destOrd="0" parTransId="{82A4A260-AD58-4999-A491-1F658EE5F991}" sibTransId="{C7DF24C7-8097-4E96-966F-D9724CF64C9B}"/>
    <dgm:cxn modelId="{295B2ED5-046D-4455-8E84-E9137EC3DDA2}" srcId="{A1461BC7-A617-4435-B0BA-E63A8475E5B3}" destId="{824D6050-DC38-40E4-AC7B-3AF3C5905D1E}" srcOrd="6" destOrd="0" parTransId="{5D7D5285-21EC-43A2-B599-61CB8C4A178D}" sibTransId="{3B96D1F6-AD35-4A55-B5C7-85C7FCDDFA76}"/>
    <dgm:cxn modelId="{8DFC8656-8480-4959-B0DF-E0493DD412FF}" type="presOf" srcId="{C20C0F8C-8468-4DCA-86B6-D71BFC292BCF}" destId="{7898DE43-987F-4595-9CE3-3109D322CEAE}" srcOrd="0" destOrd="0" presId="urn:microsoft.com/office/officeart/2005/8/layout/cycle3"/>
    <dgm:cxn modelId="{A5623B6C-75EE-438A-B923-6F54BBF30E11}" srcId="{A1461BC7-A617-4435-B0BA-E63A8475E5B3}" destId="{C32A5827-09E8-4F6D-967D-4A72F5DFDF3A}" srcOrd="4" destOrd="0" parTransId="{6C422F89-59EF-4BC8-8A7F-08CC3C363A81}" sibTransId="{F31C9092-4C0F-4CAC-93B7-4F64D8F573F5}"/>
    <dgm:cxn modelId="{EB35E610-31E4-44C4-B777-A2C03F5C469D}" srcId="{A1461BC7-A617-4435-B0BA-E63A8475E5B3}" destId="{BF896060-BC2B-4D60-A68D-3BC2DE7FAC86}" srcOrd="7" destOrd="0" parTransId="{BC387163-A5A5-42EB-9F6C-66886CB67BBC}" sibTransId="{E0399ECA-0F87-4872-A995-5A6D250E0D38}"/>
    <dgm:cxn modelId="{4016552F-B1AE-4CC4-B0C8-6E0EE63BCCCC}" type="presOf" srcId="{17CA02AA-1265-444C-9EFD-1B23280CFA41}" destId="{15B756F4-FC39-44F7-B514-39C3436C523E}" srcOrd="0" destOrd="0" presId="urn:microsoft.com/office/officeart/2005/8/layout/cycle3"/>
    <dgm:cxn modelId="{5DC2E372-4C81-4BF1-9A5F-B73DD524E28D}" type="presOf" srcId="{F9732D87-3AA9-4218-8F55-7A10BFF70937}" destId="{1E82EFC1-4969-42E7-A00B-D36AE581B882}" srcOrd="0" destOrd="0" presId="urn:microsoft.com/office/officeart/2005/8/layout/cycle3"/>
    <dgm:cxn modelId="{453A290B-E029-422C-A9C8-1656559921C0}" type="presOf" srcId="{BF896060-BC2B-4D60-A68D-3BC2DE7FAC86}" destId="{F784F7E7-1FAE-48FC-A806-832CABA1750F}" srcOrd="0" destOrd="0" presId="urn:microsoft.com/office/officeart/2005/8/layout/cycle3"/>
    <dgm:cxn modelId="{65C2BAEA-1405-415F-83E5-5DA3B4BF7280}" srcId="{A1461BC7-A617-4435-B0BA-E63A8475E5B3}" destId="{490A1E1E-E1E2-4D99-A208-EDE70257EE6F}" srcOrd="3" destOrd="0" parTransId="{C6C7636B-D7C1-4691-A07B-E0228A2F4C62}" sibTransId="{1D20F184-B96F-4296-8B3A-F7F697CA0258}"/>
    <dgm:cxn modelId="{F59DB29C-A252-49CE-9E01-666BB63C0E4A}" type="presOf" srcId="{7A8EF97F-464B-41A5-82CF-CCE372840593}" destId="{758B22A7-3253-4D67-AFDB-ED75E66C6115}" srcOrd="0" destOrd="0" presId="urn:microsoft.com/office/officeart/2005/8/layout/cycle3"/>
    <dgm:cxn modelId="{766BF1CB-E619-4899-B392-F419EF14D5EA}" type="presOf" srcId="{C32A5827-09E8-4F6D-967D-4A72F5DFDF3A}" destId="{847904F6-8CCA-4704-B4D4-23E655A78AF8}" srcOrd="0" destOrd="0" presId="urn:microsoft.com/office/officeart/2005/8/layout/cycle3"/>
    <dgm:cxn modelId="{EF2CD867-3A53-4E70-B6AA-726614A7EDFF}" srcId="{A1461BC7-A617-4435-B0BA-E63A8475E5B3}" destId="{17CA02AA-1265-444C-9EFD-1B23280CFA41}" srcOrd="2" destOrd="0" parTransId="{D2A30E92-A513-4840-957B-C1EB33183AFF}" sibTransId="{DEB2B8E3-306D-4CA4-A308-238F91839C8C}"/>
    <dgm:cxn modelId="{17733D3D-D2B8-432E-85A0-1F61749BDEC1}" srcId="{A1461BC7-A617-4435-B0BA-E63A8475E5B3}" destId="{7A8EF97F-464B-41A5-82CF-CCE372840593}" srcOrd="8" destOrd="0" parTransId="{3AB30587-FBF3-4BD6-8927-3A413ECDACC8}" sibTransId="{B16E14F9-1F78-4F7E-B4FB-DD31383BE3D1}"/>
    <dgm:cxn modelId="{7C859D9C-27B1-415B-B592-F3D4B5A1442E}" srcId="{A1461BC7-A617-4435-B0BA-E63A8475E5B3}" destId="{0F8A7617-C08B-4783-932B-E1C62C1E7304}" srcOrd="5" destOrd="0" parTransId="{3464DFBD-CB59-4401-902B-2394CEDA9D35}" sibTransId="{1A7FBB80-8AC8-418B-AF37-31579C60D6AF}"/>
    <dgm:cxn modelId="{71C2876F-38E8-482B-BA4F-BF7A71C1CB41}" type="presOf" srcId="{824D6050-DC38-40E4-AC7B-3AF3C5905D1E}" destId="{55761ECE-90A3-48E3-9002-8164C5D0F00B}" srcOrd="0" destOrd="0" presId="urn:microsoft.com/office/officeart/2005/8/layout/cycle3"/>
    <dgm:cxn modelId="{893618A1-820B-4900-A7CC-889335B5089B}" type="presOf" srcId="{B5DDDE96-9B17-4164-9919-9E8A1F251672}" destId="{0C9361F1-E695-4A2A-AB99-5A987DDFFDC2}" srcOrd="0" destOrd="0" presId="urn:microsoft.com/office/officeart/2005/8/layout/cycle3"/>
    <dgm:cxn modelId="{63541ED2-72C2-4284-B363-C1B2DF67C909}" type="presOf" srcId="{0F8A7617-C08B-4783-932B-E1C62C1E7304}" destId="{EB34F620-9861-4AF8-835C-46C7B695B788}" srcOrd="0" destOrd="0" presId="urn:microsoft.com/office/officeart/2005/8/layout/cycle3"/>
    <dgm:cxn modelId="{CBCA0D94-1AC2-41EA-B50D-5A6E3893C78C}" type="presParOf" srcId="{745EC68F-8028-4B1E-8C2D-2503800F48CC}" destId="{2DCDA35F-3A43-4BBB-BF75-86433998A45E}" srcOrd="0" destOrd="0" presId="urn:microsoft.com/office/officeart/2005/8/layout/cycle3"/>
    <dgm:cxn modelId="{2939E583-2F0F-4576-A688-7095CFBD9AC8}" type="presParOf" srcId="{2DCDA35F-3A43-4BBB-BF75-86433998A45E}" destId="{1E82EFC1-4969-42E7-A00B-D36AE581B882}" srcOrd="0" destOrd="0" presId="urn:microsoft.com/office/officeart/2005/8/layout/cycle3"/>
    <dgm:cxn modelId="{73F6FB1C-43CD-4510-91BC-E7BC122367AC}" type="presParOf" srcId="{2DCDA35F-3A43-4BBB-BF75-86433998A45E}" destId="{7898DE43-987F-4595-9CE3-3109D322CEAE}" srcOrd="1" destOrd="0" presId="urn:microsoft.com/office/officeart/2005/8/layout/cycle3"/>
    <dgm:cxn modelId="{EFB2E377-3F62-4F27-A4A6-4D5E553857F0}" type="presParOf" srcId="{2DCDA35F-3A43-4BBB-BF75-86433998A45E}" destId="{0C9361F1-E695-4A2A-AB99-5A987DDFFDC2}" srcOrd="2" destOrd="0" presId="urn:microsoft.com/office/officeart/2005/8/layout/cycle3"/>
    <dgm:cxn modelId="{BA316D58-2F2B-44C0-BB43-832D4BE3BB97}" type="presParOf" srcId="{2DCDA35F-3A43-4BBB-BF75-86433998A45E}" destId="{15B756F4-FC39-44F7-B514-39C3436C523E}" srcOrd="3" destOrd="0" presId="urn:microsoft.com/office/officeart/2005/8/layout/cycle3"/>
    <dgm:cxn modelId="{9BBB39DB-4344-418B-8527-7182C5F72326}" type="presParOf" srcId="{2DCDA35F-3A43-4BBB-BF75-86433998A45E}" destId="{3438375B-E604-4B1C-99FE-2C2CFBA0990F}" srcOrd="4" destOrd="0" presId="urn:microsoft.com/office/officeart/2005/8/layout/cycle3"/>
    <dgm:cxn modelId="{E550B2D6-9CBA-48DB-895F-204F4C0745AA}" type="presParOf" srcId="{2DCDA35F-3A43-4BBB-BF75-86433998A45E}" destId="{847904F6-8CCA-4704-B4D4-23E655A78AF8}" srcOrd="5" destOrd="0" presId="urn:microsoft.com/office/officeart/2005/8/layout/cycle3"/>
    <dgm:cxn modelId="{19C291DD-63B2-4F5E-BBD8-BF3670FA4E4F}" type="presParOf" srcId="{2DCDA35F-3A43-4BBB-BF75-86433998A45E}" destId="{EB34F620-9861-4AF8-835C-46C7B695B788}" srcOrd="6" destOrd="0" presId="urn:microsoft.com/office/officeart/2005/8/layout/cycle3"/>
    <dgm:cxn modelId="{852C7831-5428-4369-AA43-3C3EFB72607F}" type="presParOf" srcId="{2DCDA35F-3A43-4BBB-BF75-86433998A45E}" destId="{55761ECE-90A3-48E3-9002-8164C5D0F00B}" srcOrd="7" destOrd="0" presId="urn:microsoft.com/office/officeart/2005/8/layout/cycle3"/>
    <dgm:cxn modelId="{A235D18D-8308-470B-AE29-84B5C9718261}" type="presParOf" srcId="{2DCDA35F-3A43-4BBB-BF75-86433998A45E}" destId="{F784F7E7-1FAE-48FC-A806-832CABA1750F}" srcOrd="8" destOrd="0" presId="urn:microsoft.com/office/officeart/2005/8/layout/cycle3"/>
    <dgm:cxn modelId="{247AB13F-FDE8-47FB-BC44-D180C0C0EF46}" type="presParOf" srcId="{2DCDA35F-3A43-4BBB-BF75-86433998A45E}" destId="{758B22A7-3253-4D67-AFDB-ED75E66C6115}" srcOrd="9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564054-E146-4EF9-8460-8A60D42D54BD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9FE12F51-56D3-47A1-B173-BB213E96BC6E}">
      <dgm:prSet phldrT="[Text]"/>
      <dgm:spPr/>
      <dgm:t>
        <a:bodyPr/>
        <a:lstStyle/>
        <a:p>
          <a:r>
            <a:rPr lang="es-CO" b="1" dirty="0" smtClean="0"/>
            <a:t>Estratos</a:t>
          </a:r>
          <a:endParaRPr lang="es-CO" b="1" dirty="0"/>
        </a:p>
      </dgm:t>
    </dgm:pt>
    <dgm:pt modelId="{204C7849-8467-4116-8139-FCDB3F5CD7FB}" type="parTrans" cxnId="{E3265D00-9E6B-4113-B8B2-9556C98E0DBD}">
      <dgm:prSet/>
      <dgm:spPr/>
      <dgm:t>
        <a:bodyPr/>
        <a:lstStyle/>
        <a:p>
          <a:endParaRPr lang="es-CO"/>
        </a:p>
      </dgm:t>
    </dgm:pt>
    <dgm:pt modelId="{2E42E7A0-2337-4C29-8E67-D3F86F93B401}" type="sibTrans" cxnId="{E3265D00-9E6B-4113-B8B2-9556C98E0DBD}">
      <dgm:prSet/>
      <dgm:spPr/>
      <dgm:t>
        <a:bodyPr/>
        <a:lstStyle/>
        <a:p>
          <a:endParaRPr lang="es-CO"/>
        </a:p>
      </dgm:t>
    </dgm:pt>
    <dgm:pt modelId="{E9BEF8AD-9A25-459E-AC3E-8BA6B7601C2B}">
      <dgm:prSet phldrT="[Text]"/>
      <dgm:spPr/>
      <dgm:t>
        <a:bodyPr/>
        <a:lstStyle/>
        <a:p>
          <a:r>
            <a:rPr lang="es-CO" b="1" dirty="0" smtClean="0"/>
            <a:t>Tamaño</a:t>
          </a:r>
          <a:endParaRPr lang="es-CO" b="1" dirty="0"/>
        </a:p>
      </dgm:t>
    </dgm:pt>
    <dgm:pt modelId="{19CC0DB3-6074-4895-AE9F-DC07668BE633}" type="parTrans" cxnId="{2E09FDA0-8A9D-4BE1-AF6D-3F95BE7D1A4E}">
      <dgm:prSet/>
      <dgm:spPr/>
      <dgm:t>
        <a:bodyPr/>
        <a:lstStyle/>
        <a:p>
          <a:endParaRPr lang="es-CO"/>
        </a:p>
      </dgm:t>
    </dgm:pt>
    <dgm:pt modelId="{6561BF7C-CF57-45FE-9018-5455CC5DD39D}" type="sibTrans" cxnId="{2E09FDA0-8A9D-4BE1-AF6D-3F95BE7D1A4E}">
      <dgm:prSet/>
      <dgm:spPr/>
      <dgm:t>
        <a:bodyPr/>
        <a:lstStyle/>
        <a:p>
          <a:endParaRPr lang="es-CO"/>
        </a:p>
      </dgm:t>
    </dgm:pt>
    <dgm:pt modelId="{A36B376F-7DB9-41F5-8A0B-8E308329B887}">
      <dgm:prSet phldrT="[Text]"/>
      <dgm:spPr/>
      <dgm:t>
        <a:bodyPr/>
        <a:lstStyle/>
        <a:p>
          <a:r>
            <a:rPr lang="es-CO" b="1" dirty="0" smtClean="0"/>
            <a:t>Sector</a:t>
          </a:r>
          <a:endParaRPr lang="es-CO" b="1" dirty="0"/>
        </a:p>
      </dgm:t>
    </dgm:pt>
    <dgm:pt modelId="{1A78F354-B5C9-4330-89D4-FEB27356F2AD}" type="parTrans" cxnId="{F9706E96-9557-4971-9928-70D2C37C6F30}">
      <dgm:prSet/>
      <dgm:spPr/>
      <dgm:t>
        <a:bodyPr/>
        <a:lstStyle/>
        <a:p>
          <a:endParaRPr lang="es-CO"/>
        </a:p>
      </dgm:t>
    </dgm:pt>
    <dgm:pt modelId="{8875455D-50C8-43A5-A9C8-3C7AE08068E8}" type="sibTrans" cxnId="{F9706E96-9557-4971-9928-70D2C37C6F30}">
      <dgm:prSet/>
      <dgm:spPr/>
      <dgm:t>
        <a:bodyPr/>
        <a:lstStyle/>
        <a:p>
          <a:endParaRPr lang="es-CO"/>
        </a:p>
      </dgm:t>
    </dgm:pt>
    <dgm:pt modelId="{6A7DC2EE-9812-4EF4-ADAC-178345169C9F}">
      <dgm:prSet phldrT="[Text]"/>
      <dgm:spPr/>
      <dgm:t>
        <a:bodyPr/>
        <a:lstStyle/>
        <a:p>
          <a:r>
            <a:rPr lang="es-CO" b="1" dirty="0" smtClean="0"/>
            <a:t>Forma de organización</a:t>
          </a:r>
          <a:endParaRPr lang="es-CO" b="1" dirty="0"/>
        </a:p>
      </dgm:t>
    </dgm:pt>
    <dgm:pt modelId="{9B98207C-8853-448B-8AC6-E3C41E077513}" type="parTrans" cxnId="{FEC7D18B-1D1A-451A-932F-84296EBB3EF5}">
      <dgm:prSet/>
      <dgm:spPr/>
      <dgm:t>
        <a:bodyPr/>
        <a:lstStyle/>
        <a:p>
          <a:endParaRPr lang="es-CO"/>
        </a:p>
      </dgm:t>
    </dgm:pt>
    <dgm:pt modelId="{85D15C22-D5DE-4317-864C-6F9FED9FE459}" type="sibTrans" cxnId="{FEC7D18B-1D1A-451A-932F-84296EBB3EF5}">
      <dgm:prSet/>
      <dgm:spPr/>
      <dgm:t>
        <a:bodyPr/>
        <a:lstStyle/>
        <a:p>
          <a:endParaRPr lang="es-CO"/>
        </a:p>
      </dgm:t>
    </dgm:pt>
    <dgm:pt modelId="{709CDAB4-3874-4236-A07A-88DE6DC2715F}">
      <dgm:prSet phldrT="[Text]"/>
      <dgm:spPr/>
      <dgm:t>
        <a:bodyPr/>
        <a:lstStyle/>
        <a:p>
          <a:r>
            <a:rPr lang="es-CO" b="1" dirty="0" smtClean="0"/>
            <a:t>Circunstancias socio-económicas</a:t>
          </a:r>
          <a:endParaRPr lang="es-CO" b="1" dirty="0"/>
        </a:p>
      </dgm:t>
    </dgm:pt>
    <dgm:pt modelId="{FCC65D1D-6607-4F49-BB84-ED6F6B98713B}" type="parTrans" cxnId="{39B7E89E-5A9A-4F17-B9BB-E6D29AD9CA8E}">
      <dgm:prSet/>
      <dgm:spPr/>
      <dgm:t>
        <a:bodyPr/>
        <a:lstStyle/>
        <a:p>
          <a:endParaRPr lang="es-CO"/>
        </a:p>
      </dgm:t>
    </dgm:pt>
    <dgm:pt modelId="{BA2F8364-BF14-4952-B7EE-CE57AB79EC27}" type="sibTrans" cxnId="{39B7E89E-5A9A-4F17-B9BB-E6D29AD9CA8E}">
      <dgm:prSet/>
      <dgm:spPr/>
      <dgm:t>
        <a:bodyPr/>
        <a:lstStyle/>
        <a:p>
          <a:endParaRPr lang="es-CO"/>
        </a:p>
      </dgm:t>
    </dgm:pt>
    <dgm:pt modelId="{56135920-27EF-4E04-A420-06C0BE157811}">
      <dgm:prSet phldrT="[Text]"/>
      <dgm:spPr/>
      <dgm:t>
        <a:bodyPr/>
        <a:lstStyle/>
        <a:p>
          <a:r>
            <a:rPr lang="es-CO" b="1" dirty="0" smtClean="0"/>
            <a:t>Interés público involucrado</a:t>
          </a:r>
          <a:endParaRPr lang="es-CO" b="1" dirty="0"/>
        </a:p>
      </dgm:t>
    </dgm:pt>
    <dgm:pt modelId="{4222FB3E-D552-4FDD-9A55-500483ACC900}" type="parTrans" cxnId="{60D64554-C288-46AC-8C44-0F3415F1166E}">
      <dgm:prSet/>
      <dgm:spPr/>
      <dgm:t>
        <a:bodyPr/>
        <a:lstStyle/>
        <a:p>
          <a:endParaRPr lang="es-CO"/>
        </a:p>
      </dgm:t>
    </dgm:pt>
    <dgm:pt modelId="{8A8B6890-C7A5-44B4-BA80-42B39C676E19}" type="sibTrans" cxnId="{60D64554-C288-46AC-8C44-0F3415F1166E}">
      <dgm:prSet/>
      <dgm:spPr/>
      <dgm:t>
        <a:bodyPr/>
        <a:lstStyle/>
        <a:p>
          <a:endParaRPr lang="es-CO"/>
        </a:p>
      </dgm:t>
    </dgm:pt>
    <dgm:pt modelId="{2C15E589-3145-4E5A-A2C6-3966F81B274F}" type="pres">
      <dgm:prSet presAssocID="{AA564054-E146-4EF9-8460-8A60D42D54B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E27F6E5A-DADC-468C-99E2-2964393F5F94}" type="pres">
      <dgm:prSet presAssocID="{9FE12F51-56D3-47A1-B173-BB213E96BC6E}" presName="centerShape" presStyleLbl="node0" presStyleIdx="0" presStyleCnt="1"/>
      <dgm:spPr/>
      <dgm:t>
        <a:bodyPr/>
        <a:lstStyle/>
        <a:p>
          <a:endParaRPr lang="es-CO"/>
        </a:p>
      </dgm:t>
    </dgm:pt>
    <dgm:pt modelId="{AC46E73A-1653-4BA4-BAA3-61ED70BC5DAC}" type="pres">
      <dgm:prSet presAssocID="{19CC0DB3-6074-4895-AE9F-DC07668BE633}" presName="Name9" presStyleLbl="parChTrans1D2" presStyleIdx="0" presStyleCnt="5"/>
      <dgm:spPr/>
      <dgm:t>
        <a:bodyPr/>
        <a:lstStyle/>
        <a:p>
          <a:endParaRPr lang="es-CO"/>
        </a:p>
      </dgm:t>
    </dgm:pt>
    <dgm:pt modelId="{E2DFA833-CBC5-4ACF-A283-57612424FCD4}" type="pres">
      <dgm:prSet presAssocID="{19CC0DB3-6074-4895-AE9F-DC07668BE633}" presName="connTx" presStyleLbl="parChTrans1D2" presStyleIdx="0" presStyleCnt="5"/>
      <dgm:spPr/>
      <dgm:t>
        <a:bodyPr/>
        <a:lstStyle/>
        <a:p>
          <a:endParaRPr lang="es-CO"/>
        </a:p>
      </dgm:t>
    </dgm:pt>
    <dgm:pt modelId="{043C04F9-1DDD-45A3-AD33-0A29B69E9F8C}" type="pres">
      <dgm:prSet presAssocID="{E9BEF8AD-9A25-459E-AC3E-8BA6B7601C2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EBBBA20-0C1E-4687-8055-47511D3F523C}" type="pres">
      <dgm:prSet presAssocID="{1A78F354-B5C9-4330-89D4-FEB27356F2AD}" presName="Name9" presStyleLbl="parChTrans1D2" presStyleIdx="1" presStyleCnt="5"/>
      <dgm:spPr/>
      <dgm:t>
        <a:bodyPr/>
        <a:lstStyle/>
        <a:p>
          <a:endParaRPr lang="es-CO"/>
        </a:p>
      </dgm:t>
    </dgm:pt>
    <dgm:pt modelId="{FC17B0B9-8A43-44EC-B754-11B480A6794D}" type="pres">
      <dgm:prSet presAssocID="{1A78F354-B5C9-4330-89D4-FEB27356F2AD}" presName="connTx" presStyleLbl="parChTrans1D2" presStyleIdx="1" presStyleCnt="5"/>
      <dgm:spPr/>
      <dgm:t>
        <a:bodyPr/>
        <a:lstStyle/>
        <a:p>
          <a:endParaRPr lang="es-CO"/>
        </a:p>
      </dgm:t>
    </dgm:pt>
    <dgm:pt modelId="{4A8AC23A-3409-4BEF-8993-49E53A712457}" type="pres">
      <dgm:prSet presAssocID="{A36B376F-7DB9-41F5-8A0B-8E308329B88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C61C525-4654-4CE7-88FE-01C02E946EC7}" type="pres">
      <dgm:prSet presAssocID="{9B98207C-8853-448B-8AC6-E3C41E077513}" presName="Name9" presStyleLbl="parChTrans1D2" presStyleIdx="2" presStyleCnt="5"/>
      <dgm:spPr/>
      <dgm:t>
        <a:bodyPr/>
        <a:lstStyle/>
        <a:p>
          <a:endParaRPr lang="es-CO"/>
        </a:p>
      </dgm:t>
    </dgm:pt>
    <dgm:pt modelId="{CB96F600-78C6-45AB-9C52-297009EE1859}" type="pres">
      <dgm:prSet presAssocID="{9B98207C-8853-448B-8AC6-E3C41E077513}" presName="connTx" presStyleLbl="parChTrans1D2" presStyleIdx="2" presStyleCnt="5"/>
      <dgm:spPr/>
      <dgm:t>
        <a:bodyPr/>
        <a:lstStyle/>
        <a:p>
          <a:endParaRPr lang="es-CO"/>
        </a:p>
      </dgm:t>
    </dgm:pt>
    <dgm:pt modelId="{E40853FE-1F7E-4AA6-AAF7-C5D8A8ECA53F}" type="pres">
      <dgm:prSet presAssocID="{6A7DC2EE-9812-4EF4-ADAC-178345169C9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05CA70B-CF5B-4363-9A1B-02F8EA92AC14}" type="pres">
      <dgm:prSet presAssocID="{FCC65D1D-6607-4F49-BB84-ED6F6B98713B}" presName="Name9" presStyleLbl="parChTrans1D2" presStyleIdx="3" presStyleCnt="5"/>
      <dgm:spPr/>
      <dgm:t>
        <a:bodyPr/>
        <a:lstStyle/>
        <a:p>
          <a:endParaRPr lang="es-CO"/>
        </a:p>
      </dgm:t>
    </dgm:pt>
    <dgm:pt modelId="{E905BD94-38B1-4DB5-AFF0-097683BB08B3}" type="pres">
      <dgm:prSet presAssocID="{FCC65D1D-6607-4F49-BB84-ED6F6B98713B}" presName="connTx" presStyleLbl="parChTrans1D2" presStyleIdx="3" presStyleCnt="5"/>
      <dgm:spPr/>
      <dgm:t>
        <a:bodyPr/>
        <a:lstStyle/>
        <a:p>
          <a:endParaRPr lang="es-CO"/>
        </a:p>
      </dgm:t>
    </dgm:pt>
    <dgm:pt modelId="{EF7930A1-37A6-4576-9957-9D7F0F2CADE7}" type="pres">
      <dgm:prSet presAssocID="{709CDAB4-3874-4236-A07A-88DE6DC2715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9E015C2-5EE7-4354-A3C5-17461E63733A}" type="pres">
      <dgm:prSet presAssocID="{4222FB3E-D552-4FDD-9A55-500483ACC900}" presName="Name9" presStyleLbl="parChTrans1D2" presStyleIdx="4" presStyleCnt="5"/>
      <dgm:spPr/>
      <dgm:t>
        <a:bodyPr/>
        <a:lstStyle/>
        <a:p>
          <a:endParaRPr lang="es-CO"/>
        </a:p>
      </dgm:t>
    </dgm:pt>
    <dgm:pt modelId="{4D5A0E75-F3E4-4290-8AE8-C65FAD170221}" type="pres">
      <dgm:prSet presAssocID="{4222FB3E-D552-4FDD-9A55-500483ACC900}" presName="connTx" presStyleLbl="parChTrans1D2" presStyleIdx="4" presStyleCnt="5"/>
      <dgm:spPr/>
      <dgm:t>
        <a:bodyPr/>
        <a:lstStyle/>
        <a:p>
          <a:endParaRPr lang="es-CO"/>
        </a:p>
      </dgm:t>
    </dgm:pt>
    <dgm:pt modelId="{01726A3B-F514-40C9-8B76-1B8365339C05}" type="pres">
      <dgm:prSet presAssocID="{56135920-27EF-4E04-A420-06C0BE15781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5980AC8-DD47-4704-B412-D432F2694B57}" type="presOf" srcId="{9FE12F51-56D3-47A1-B173-BB213E96BC6E}" destId="{E27F6E5A-DADC-468C-99E2-2964393F5F94}" srcOrd="0" destOrd="0" presId="urn:microsoft.com/office/officeart/2005/8/layout/radial1"/>
    <dgm:cxn modelId="{F67C95AE-6CA4-4FBE-BAA8-71EE7DA39D24}" type="presOf" srcId="{6A7DC2EE-9812-4EF4-ADAC-178345169C9F}" destId="{E40853FE-1F7E-4AA6-AAF7-C5D8A8ECA53F}" srcOrd="0" destOrd="0" presId="urn:microsoft.com/office/officeart/2005/8/layout/radial1"/>
    <dgm:cxn modelId="{39B7E89E-5A9A-4F17-B9BB-E6D29AD9CA8E}" srcId="{9FE12F51-56D3-47A1-B173-BB213E96BC6E}" destId="{709CDAB4-3874-4236-A07A-88DE6DC2715F}" srcOrd="3" destOrd="0" parTransId="{FCC65D1D-6607-4F49-BB84-ED6F6B98713B}" sibTransId="{BA2F8364-BF14-4952-B7EE-CE57AB79EC27}"/>
    <dgm:cxn modelId="{2C2B641E-88FA-4055-B078-6A54DCAD7A2D}" type="presOf" srcId="{FCC65D1D-6607-4F49-BB84-ED6F6B98713B}" destId="{605CA70B-CF5B-4363-9A1B-02F8EA92AC14}" srcOrd="0" destOrd="0" presId="urn:microsoft.com/office/officeart/2005/8/layout/radial1"/>
    <dgm:cxn modelId="{70710CF3-2F21-4F99-BA0D-3D02CA71BC51}" type="presOf" srcId="{AA564054-E146-4EF9-8460-8A60D42D54BD}" destId="{2C15E589-3145-4E5A-A2C6-3966F81B274F}" srcOrd="0" destOrd="0" presId="urn:microsoft.com/office/officeart/2005/8/layout/radial1"/>
    <dgm:cxn modelId="{C8E2AD71-D31D-461D-93A2-51871D16CBB3}" type="presOf" srcId="{FCC65D1D-6607-4F49-BB84-ED6F6B98713B}" destId="{E905BD94-38B1-4DB5-AFF0-097683BB08B3}" srcOrd="1" destOrd="0" presId="urn:microsoft.com/office/officeart/2005/8/layout/radial1"/>
    <dgm:cxn modelId="{60D64554-C288-46AC-8C44-0F3415F1166E}" srcId="{9FE12F51-56D3-47A1-B173-BB213E96BC6E}" destId="{56135920-27EF-4E04-A420-06C0BE157811}" srcOrd="4" destOrd="0" parTransId="{4222FB3E-D552-4FDD-9A55-500483ACC900}" sibTransId="{8A8B6890-C7A5-44B4-BA80-42B39C676E19}"/>
    <dgm:cxn modelId="{099BDE18-A29B-4192-8DB0-DB37A515A2E8}" type="presOf" srcId="{9B98207C-8853-448B-8AC6-E3C41E077513}" destId="{CB96F600-78C6-45AB-9C52-297009EE1859}" srcOrd="1" destOrd="0" presId="urn:microsoft.com/office/officeart/2005/8/layout/radial1"/>
    <dgm:cxn modelId="{D4BEFC1D-6F9A-4A18-94A3-CE0198F56944}" type="presOf" srcId="{9B98207C-8853-448B-8AC6-E3C41E077513}" destId="{0C61C525-4654-4CE7-88FE-01C02E946EC7}" srcOrd="0" destOrd="0" presId="urn:microsoft.com/office/officeart/2005/8/layout/radial1"/>
    <dgm:cxn modelId="{2552EC0D-819E-417C-8B53-7F687D6D7EC4}" type="presOf" srcId="{1A78F354-B5C9-4330-89D4-FEB27356F2AD}" destId="{5EBBBA20-0C1E-4687-8055-47511D3F523C}" srcOrd="0" destOrd="0" presId="urn:microsoft.com/office/officeart/2005/8/layout/radial1"/>
    <dgm:cxn modelId="{EE36AE60-E443-4CD4-8B23-BE3DE214174D}" type="presOf" srcId="{E9BEF8AD-9A25-459E-AC3E-8BA6B7601C2B}" destId="{043C04F9-1DDD-45A3-AD33-0A29B69E9F8C}" srcOrd="0" destOrd="0" presId="urn:microsoft.com/office/officeart/2005/8/layout/radial1"/>
    <dgm:cxn modelId="{020D2762-A757-4BDD-A935-770DA2FE3CCB}" type="presOf" srcId="{1A78F354-B5C9-4330-89D4-FEB27356F2AD}" destId="{FC17B0B9-8A43-44EC-B754-11B480A6794D}" srcOrd="1" destOrd="0" presId="urn:microsoft.com/office/officeart/2005/8/layout/radial1"/>
    <dgm:cxn modelId="{32262B47-84F7-46AC-B54D-4758A9C50980}" type="presOf" srcId="{4222FB3E-D552-4FDD-9A55-500483ACC900}" destId="{E9E015C2-5EE7-4354-A3C5-17461E63733A}" srcOrd="0" destOrd="0" presId="urn:microsoft.com/office/officeart/2005/8/layout/radial1"/>
    <dgm:cxn modelId="{2E09FDA0-8A9D-4BE1-AF6D-3F95BE7D1A4E}" srcId="{9FE12F51-56D3-47A1-B173-BB213E96BC6E}" destId="{E9BEF8AD-9A25-459E-AC3E-8BA6B7601C2B}" srcOrd="0" destOrd="0" parTransId="{19CC0DB3-6074-4895-AE9F-DC07668BE633}" sibTransId="{6561BF7C-CF57-45FE-9018-5455CC5DD39D}"/>
    <dgm:cxn modelId="{5EC7D995-0E75-42B0-86E3-442C541FC1AF}" type="presOf" srcId="{19CC0DB3-6074-4895-AE9F-DC07668BE633}" destId="{AC46E73A-1653-4BA4-BAA3-61ED70BC5DAC}" srcOrd="0" destOrd="0" presId="urn:microsoft.com/office/officeart/2005/8/layout/radial1"/>
    <dgm:cxn modelId="{B7128126-F4BD-40A5-A098-860D52F46C0B}" type="presOf" srcId="{19CC0DB3-6074-4895-AE9F-DC07668BE633}" destId="{E2DFA833-CBC5-4ACF-A283-57612424FCD4}" srcOrd="1" destOrd="0" presId="urn:microsoft.com/office/officeart/2005/8/layout/radial1"/>
    <dgm:cxn modelId="{95E9F704-E10C-4C8B-95D6-B61A75191DEC}" type="presOf" srcId="{4222FB3E-D552-4FDD-9A55-500483ACC900}" destId="{4D5A0E75-F3E4-4290-8AE8-C65FAD170221}" srcOrd="1" destOrd="0" presId="urn:microsoft.com/office/officeart/2005/8/layout/radial1"/>
    <dgm:cxn modelId="{F9706E96-9557-4971-9928-70D2C37C6F30}" srcId="{9FE12F51-56D3-47A1-B173-BB213E96BC6E}" destId="{A36B376F-7DB9-41F5-8A0B-8E308329B887}" srcOrd="1" destOrd="0" parTransId="{1A78F354-B5C9-4330-89D4-FEB27356F2AD}" sibTransId="{8875455D-50C8-43A5-A9C8-3C7AE08068E8}"/>
    <dgm:cxn modelId="{FEC7D18B-1D1A-451A-932F-84296EBB3EF5}" srcId="{9FE12F51-56D3-47A1-B173-BB213E96BC6E}" destId="{6A7DC2EE-9812-4EF4-ADAC-178345169C9F}" srcOrd="2" destOrd="0" parTransId="{9B98207C-8853-448B-8AC6-E3C41E077513}" sibTransId="{85D15C22-D5DE-4317-864C-6F9FED9FE459}"/>
    <dgm:cxn modelId="{08FF708F-9BD0-4D76-9164-036A81FAAC3C}" type="presOf" srcId="{709CDAB4-3874-4236-A07A-88DE6DC2715F}" destId="{EF7930A1-37A6-4576-9957-9D7F0F2CADE7}" srcOrd="0" destOrd="0" presId="urn:microsoft.com/office/officeart/2005/8/layout/radial1"/>
    <dgm:cxn modelId="{8B6659AC-F694-498F-83BC-3F22C2771820}" type="presOf" srcId="{A36B376F-7DB9-41F5-8A0B-8E308329B887}" destId="{4A8AC23A-3409-4BEF-8993-49E53A712457}" srcOrd="0" destOrd="0" presId="urn:microsoft.com/office/officeart/2005/8/layout/radial1"/>
    <dgm:cxn modelId="{00D6758E-9AFD-49F1-9249-360DBDA085C2}" type="presOf" srcId="{56135920-27EF-4E04-A420-06C0BE157811}" destId="{01726A3B-F514-40C9-8B76-1B8365339C05}" srcOrd="0" destOrd="0" presId="urn:microsoft.com/office/officeart/2005/8/layout/radial1"/>
    <dgm:cxn modelId="{E3265D00-9E6B-4113-B8B2-9556C98E0DBD}" srcId="{AA564054-E146-4EF9-8460-8A60D42D54BD}" destId="{9FE12F51-56D3-47A1-B173-BB213E96BC6E}" srcOrd="0" destOrd="0" parTransId="{204C7849-8467-4116-8139-FCDB3F5CD7FB}" sibTransId="{2E42E7A0-2337-4C29-8E67-D3F86F93B401}"/>
    <dgm:cxn modelId="{70DF0B8F-633A-40F1-BED4-FFDE651DBEA7}" type="presParOf" srcId="{2C15E589-3145-4E5A-A2C6-3966F81B274F}" destId="{E27F6E5A-DADC-468C-99E2-2964393F5F94}" srcOrd="0" destOrd="0" presId="urn:microsoft.com/office/officeart/2005/8/layout/radial1"/>
    <dgm:cxn modelId="{35E4B5AA-5AF6-4EAB-925F-47F41C75E98C}" type="presParOf" srcId="{2C15E589-3145-4E5A-A2C6-3966F81B274F}" destId="{AC46E73A-1653-4BA4-BAA3-61ED70BC5DAC}" srcOrd="1" destOrd="0" presId="urn:microsoft.com/office/officeart/2005/8/layout/radial1"/>
    <dgm:cxn modelId="{8A78D89A-92C2-4A71-BFFC-30EB9BE01CBB}" type="presParOf" srcId="{AC46E73A-1653-4BA4-BAA3-61ED70BC5DAC}" destId="{E2DFA833-CBC5-4ACF-A283-57612424FCD4}" srcOrd="0" destOrd="0" presId="urn:microsoft.com/office/officeart/2005/8/layout/radial1"/>
    <dgm:cxn modelId="{2C75C60A-11E0-4F28-A280-539EB87669D7}" type="presParOf" srcId="{2C15E589-3145-4E5A-A2C6-3966F81B274F}" destId="{043C04F9-1DDD-45A3-AD33-0A29B69E9F8C}" srcOrd="2" destOrd="0" presId="urn:microsoft.com/office/officeart/2005/8/layout/radial1"/>
    <dgm:cxn modelId="{CF4C154F-0265-438C-AE7D-B131024927EB}" type="presParOf" srcId="{2C15E589-3145-4E5A-A2C6-3966F81B274F}" destId="{5EBBBA20-0C1E-4687-8055-47511D3F523C}" srcOrd="3" destOrd="0" presId="urn:microsoft.com/office/officeart/2005/8/layout/radial1"/>
    <dgm:cxn modelId="{3DA14A95-081F-4238-8C3B-FAFFDE461914}" type="presParOf" srcId="{5EBBBA20-0C1E-4687-8055-47511D3F523C}" destId="{FC17B0B9-8A43-44EC-B754-11B480A6794D}" srcOrd="0" destOrd="0" presId="urn:microsoft.com/office/officeart/2005/8/layout/radial1"/>
    <dgm:cxn modelId="{63765755-EC48-4AFF-8CB1-A75963DF80C9}" type="presParOf" srcId="{2C15E589-3145-4E5A-A2C6-3966F81B274F}" destId="{4A8AC23A-3409-4BEF-8993-49E53A712457}" srcOrd="4" destOrd="0" presId="urn:microsoft.com/office/officeart/2005/8/layout/radial1"/>
    <dgm:cxn modelId="{55D938F8-0726-4A2C-928B-8BB7A3BF682D}" type="presParOf" srcId="{2C15E589-3145-4E5A-A2C6-3966F81B274F}" destId="{0C61C525-4654-4CE7-88FE-01C02E946EC7}" srcOrd="5" destOrd="0" presId="urn:microsoft.com/office/officeart/2005/8/layout/radial1"/>
    <dgm:cxn modelId="{653BE9AE-C957-4D8B-BA9B-808198BFDEFF}" type="presParOf" srcId="{0C61C525-4654-4CE7-88FE-01C02E946EC7}" destId="{CB96F600-78C6-45AB-9C52-297009EE1859}" srcOrd="0" destOrd="0" presId="urn:microsoft.com/office/officeart/2005/8/layout/radial1"/>
    <dgm:cxn modelId="{9581990E-2121-405E-94BB-CFECE2A23339}" type="presParOf" srcId="{2C15E589-3145-4E5A-A2C6-3966F81B274F}" destId="{E40853FE-1F7E-4AA6-AAF7-C5D8A8ECA53F}" srcOrd="6" destOrd="0" presId="urn:microsoft.com/office/officeart/2005/8/layout/radial1"/>
    <dgm:cxn modelId="{07883CE5-D07E-4718-94F9-AA0E5FEF1C9F}" type="presParOf" srcId="{2C15E589-3145-4E5A-A2C6-3966F81B274F}" destId="{605CA70B-CF5B-4363-9A1B-02F8EA92AC14}" srcOrd="7" destOrd="0" presId="urn:microsoft.com/office/officeart/2005/8/layout/radial1"/>
    <dgm:cxn modelId="{634D529D-D36F-4EFB-981C-F12B6CC2F095}" type="presParOf" srcId="{605CA70B-CF5B-4363-9A1B-02F8EA92AC14}" destId="{E905BD94-38B1-4DB5-AFF0-097683BB08B3}" srcOrd="0" destOrd="0" presId="urn:microsoft.com/office/officeart/2005/8/layout/radial1"/>
    <dgm:cxn modelId="{173F9A8A-0BB1-49EA-A28D-B09B8E751EC6}" type="presParOf" srcId="{2C15E589-3145-4E5A-A2C6-3966F81B274F}" destId="{EF7930A1-37A6-4576-9957-9D7F0F2CADE7}" srcOrd="8" destOrd="0" presId="urn:microsoft.com/office/officeart/2005/8/layout/radial1"/>
    <dgm:cxn modelId="{8764FEBC-466A-4F5D-9D62-D9CA4153971F}" type="presParOf" srcId="{2C15E589-3145-4E5A-A2C6-3966F81B274F}" destId="{E9E015C2-5EE7-4354-A3C5-17461E63733A}" srcOrd="9" destOrd="0" presId="urn:microsoft.com/office/officeart/2005/8/layout/radial1"/>
    <dgm:cxn modelId="{6B9CB92A-071C-4342-98DF-0CBC1BF66732}" type="presParOf" srcId="{E9E015C2-5EE7-4354-A3C5-17461E63733A}" destId="{4D5A0E75-F3E4-4290-8AE8-C65FAD170221}" srcOrd="0" destOrd="0" presId="urn:microsoft.com/office/officeart/2005/8/layout/radial1"/>
    <dgm:cxn modelId="{1D8398F2-FECE-4E1B-B031-FF9AEFE6034F}" type="presParOf" srcId="{2C15E589-3145-4E5A-A2C6-3966F81B274F}" destId="{01726A3B-F514-40C9-8B76-1B8365339C05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36F1B2-6C19-4EB1-A930-A7E0C1CEB11D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8E851FD-1642-41E3-A529-5DCD56BE091A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O" b="1" dirty="0" smtClean="0"/>
            <a:t>Contabilidad</a:t>
          </a:r>
          <a:endParaRPr lang="es-CO" b="1" dirty="0"/>
        </a:p>
      </dgm:t>
    </dgm:pt>
    <dgm:pt modelId="{B57C9DEE-DB57-45EE-AAE0-EE216F2966A4}" type="parTrans" cxnId="{B45B5B78-7E71-45B0-95E5-A32BF2BD4FF9}">
      <dgm:prSet/>
      <dgm:spPr/>
      <dgm:t>
        <a:bodyPr/>
        <a:lstStyle/>
        <a:p>
          <a:endParaRPr lang="es-CO"/>
        </a:p>
      </dgm:t>
    </dgm:pt>
    <dgm:pt modelId="{FD889EFC-CD38-4DEB-9DA0-47E65E1F1858}" type="sibTrans" cxnId="{B45B5B78-7E71-45B0-95E5-A32BF2BD4FF9}">
      <dgm:prSet/>
      <dgm:spPr/>
      <dgm:t>
        <a:bodyPr/>
        <a:lstStyle/>
        <a:p>
          <a:endParaRPr lang="es-CO"/>
        </a:p>
      </dgm:t>
    </dgm:pt>
    <dgm:pt modelId="{53029793-9551-4EE2-967E-3421F63AF2B1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Regulación</a:t>
          </a:r>
          <a:endParaRPr lang="es-CO" b="1" dirty="0"/>
        </a:p>
      </dgm:t>
    </dgm:pt>
    <dgm:pt modelId="{1AA4E3EF-B41D-4211-993A-0FAF08AC63DD}" type="parTrans" cxnId="{7764970E-E4D5-4FB3-AD4B-BB4EC49BD5DB}">
      <dgm:prSet/>
      <dgm:spPr/>
      <dgm:t>
        <a:bodyPr/>
        <a:lstStyle/>
        <a:p>
          <a:endParaRPr lang="es-CO"/>
        </a:p>
      </dgm:t>
    </dgm:pt>
    <dgm:pt modelId="{94A6D8C5-7754-449C-8F6D-9F313D38F316}" type="sibTrans" cxnId="{7764970E-E4D5-4FB3-AD4B-BB4EC49BD5DB}">
      <dgm:prSet/>
      <dgm:spPr/>
      <dgm:t>
        <a:bodyPr/>
        <a:lstStyle/>
        <a:p>
          <a:endParaRPr lang="es-CO"/>
        </a:p>
      </dgm:t>
    </dgm:pt>
    <dgm:pt modelId="{22F6B6EC-BC7B-4E99-B1BB-6CA2174809F5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Socialización</a:t>
          </a:r>
          <a:endParaRPr lang="es-CO" b="1" dirty="0"/>
        </a:p>
      </dgm:t>
    </dgm:pt>
    <dgm:pt modelId="{9ECD628C-0B1D-418E-A88F-D84280A55E42}" type="parTrans" cxnId="{8542CFC2-7CDB-48D5-83C4-81931AE506B9}">
      <dgm:prSet/>
      <dgm:spPr/>
      <dgm:t>
        <a:bodyPr/>
        <a:lstStyle/>
        <a:p>
          <a:endParaRPr lang="es-CO"/>
        </a:p>
      </dgm:t>
    </dgm:pt>
    <dgm:pt modelId="{5AB91547-FD00-4638-A817-26C241948F17}" type="sibTrans" cxnId="{8542CFC2-7CDB-48D5-83C4-81931AE506B9}">
      <dgm:prSet/>
      <dgm:spPr/>
      <dgm:t>
        <a:bodyPr/>
        <a:lstStyle/>
        <a:p>
          <a:endParaRPr lang="es-CO"/>
        </a:p>
      </dgm:t>
    </dgm:pt>
    <dgm:pt modelId="{7B09F782-CC33-44FD-A72E-53DDE76D77D9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Productividad</a:t>
          </a:r>
          <a:endParaRPr lang="es-CO" b="1" dirty="0"/>
        </a:p>
      </dgm:t>
    </dgm:pt>
    <dgm:pt modelId="{3A1D38F2-BC86-4D25-897F-EDA682C1C3F1}" type="parTrans" cxnId="{262111F4-9EA9-43AC-9CAF-EBC3E560CAC1}">
      <dgm:prSet/>
      <dgm:spPr/>
      <dgm:t>
        <a:bodyPr/>
        <a:lstStyle/>
        <a:p>
          <a:endParaRPr lang="es-CO"/>
        </a:p>
      </dgm:t>
    </dgm:pt>
    <dgm:pt modelId="{4CA02335-01B0-4757-87AC-1B5ACD77E89F}" type="sibTrans" cxnId="{262111F4-9EA9-43AC-9CAF-EBC3E560CAC1}">
      <dgm:prSet/>
      <dgm:spPr/>
      <dgm:t>
        <a:bodyPr/>
        <a:lstStyle/>
        <a:p>
          <a:endParaRPr lang="es-CO"/>
        </a:p>
      </dgm:t>
    </dgm:pt>
    <dgm:pt modelId="{47BE7E73-6A8F-461C-A452-B7A82D84ECAE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Competitividad</a:t>
          </a:r>
          <a:endParaRPr lang="es-CO" b="1" dirty="0"/>
        </a:p>
      </dgm:t>
    </dgm:pt>
    <dgm:pt modelId="{F4D08CD5-B0D3-406F-B9A4-E1004AF0E710}" type="parTrans" cxnId="{5A97787D-436A-4572-BCB2-DA8BB11C58E8}">
      <dgm:prSet/>
      <dgm:spPr/>
      <dgm:t>
        <a:bodyPr/>
        <a:lstStyle/>
        <a:p>
          <a:endParaRPr lang="es-CO"/>
        </a:p>
      </dgm:t>
    </dgm:pt>
    <dgm:pt modelId="{4F85EFE8-6CF1-4814-B49E-61E83651FE88}" type="sibTrans" cxnId="{5A97787D-436A-4572-BCB2-DA8BB11C58E8}">
      <dgm:prSet/>
      <dgm:spPr/>
      <dgm:t>
        <a:bodyPr/>
        <a:lstStyle/>
        <a:p>
          <a:endParaRPr lang="es-CO"/>
        </a:p>
      </dgm:t>
    </dgm:pt>
    <dgm:pt modelId="{DD08AA71-2F47-43F8-A2E9-ED343D990C0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Normalización</a:t>
          </a:r>
          <a:endParaRPr lang="es-CO" b="1" dirty="0"/>
        </a:p>
      </dgm:t>
    </dgm:pt>
    <dgm:pt modelId="{A1076596-7580-47F7-8766-628A69F73F73}" type="parTrans" cxnId="{1995D9F7-6D25-4035-ABEA-B7C4A763C5BB}">
      <dgm:prSet/>
      <dgm:spPr/>
      <dgm:t>
        <a:bodyPr/>
        <a:lstStyle/>
        <a:p>
          <a:endParaRPr lang="es-CO"/>
        </a:p>
      </dgm:t>
    </dgm:pt>
    <dgm:pt modelId="{9B07493D-650B-4B21-BB9C-CF2DBD02A74A}" type="sibTrans" cxnId="{1995D9F7-6D25-4035-ABEA-B7C4A763C5BB}">
      <dgm:prSet/>
      <dgm:spPr/>
      <dgm:t>
        <a:bodyPr/>
        <a:lstStyle/>
        <a:p>
          <a:endParaRPr lang="es-CO"/>
        </a:p>
      </dgm:t>
    </dgm:pt>
    <dgm:pt modelId="{6B5A1994-7297-4FA0-8B72-7C724EEBF876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O" b="1" dirty="0" smtClean="0"/>
            <a:t>Aseguramiento</a:t>
          </a:r>
          <a:endParaRPr lang="es-CO" b="1" dirty="0"/>
        </a:p>
      </dgm:t>
    </dgm:pt>
    <dgm:pt modelId="{4E140956-D9F2-42D9-B217-25C147E37326}" type="parTrans" cxnId="{3D132EA5-E0C7-48BA-8850-289BEC97EC25}">
      <dgm:prSet/>
      <dgm:spPr/>
      <dgm:t>
        <a:bodyPr/>
        <a:lstStyle/>
        <a:p>
          <a:endParaRPr lang="es-CO"/>
        </a:p>
      </dgm:t>
    </dgm:pt>
    <dgm:pt modelId="{60851CCA-3A6F-4351-A3CF-6CA4F6C99482}" type="sibTrans" cxnId="{3D132EA5-E0C7-48BA-8850-289BEC97EC25}">
      <dgm:prSet/>
      <dgm:spPr/>
      <dgm:t>
        <a:bodyPr/>
        <a:lstStyle/>
        <a:p>
          <a:endParaRPr lang="es-CO"/>
        </a:p>
      </dgm:t>
    </dgm:pt>
    <dgm:pt modelId="{CC07406B-5E65-4F8F-8499-0898AAD297FF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Desarrollo armónico</a:t>
          </a:r>
          <a:endParaRPr lang="es-CO" b="1" dirty="0"/>
        </a:p>
      </dgm:t>
    </dgm:pt>
    <dgm:pt modelId="{E95A3FAA-6D9A-44F0-8148-EBEBEC43AFA6}" type="parTrans" cxnId="{1FC93355-B813-4516-AB15-1395970ACCBB}">
      <dgm:prSet/>
      <dgm:spPr/>
      <dgm:t>
        <a:bodyPr/>
        <a:lstStyle/>
        <a:p>
          <a:endParaRPr lang="es-CO"/>
        </a:p>
      </dgm:t>
    </dgm:pt>
    <dgm:pt modelId="{4FB842ED-F36B-49F9-A707-63FD69377F75}" type="sibTrans" cxnId="{1FC93355-B813-4516-AB15-1395970ACCBB}">
      <dgm:prSet/>
      <dgm:spPr/>
      <dgm:t>
        <a:bodyPr/>
        <a:lstStyle/>
        <a:p>
          <a:endParaRPr lang="es-CO"/>
        </a:p>
      </dgm:t>
    </dgm:pt>
    <dgm:pt modelId="{9F396F48-6199-41F0-8520-6FD581B7BFA8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Internacionalización</a:t>
          </a:r>
          <a:endParaRPr lang="es-CO" b="1" dirty="0"/>
        </a:p>
      </dgm:t>
    </dgm:pt>
    <dgm:pt modelId="{64AEDE63-D0F9-4387-ABE2-F322F5F87B98}" type="parTrans" cxnId="{51027148-91E6-428E-B7A3-F651F9D74021}">
      <dgm:prSet/>
      <dgm:spPr/>
      <dgm:t>
        <a:bodyPr/>
        <a:lstStyle/>
        <a:p>
          <a:endParaRPr lang="es-CO"/>
        </a:p>
      </dgm:t>
    </dgm:pt>
    <dgm:pt modelId="{A2B4E66C-F977-4A8A-A24A-D922524CB6DF}" type="sibTrans" cxnId="{51027148-91E6-428E-B7A3-F651F9D74021}">
      <dgm:prSet/>
      <dgm:spPr/>
      <dgm:t>
        <a:bodyPr/>
        <a:lstStyle/>
        <a:p>
          <a:endParaRPr lang="es-CO"/>
        </a:p>
      </dgm:t>
    </dgm:pt>
    <dgm:pt modelId="{D5A7F6EF-A819-4B51-A702-559C9CAE95ED}" type="pres">
      <dgm:prSet presAssocID="{0236F1B2-6C19-4EB1-A930-A7E0C1CEB11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D02D76D-4021-4A1D-8B74-8B5DA9BC765A}" type="pres">
      <dgm:prSet presAssocID="{38E851FD-1642-41E3-A529-5DCD56BE091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7C5D41F-D34F-49C3-A2D0-0F72DCD9CE2A}" type="pres">
      <dgm:prSet presAssocID="{FD889EFC-CD38-4DEB-9DA0-47E65E1F1858}" presName="sibTrans" presStyleLbl="sibTrans2D1" presStyleIdx="0" presStyleCnt="8"/>
      <dgm:spPr/>
      <dgm:t>
        <a:bodyPr/>
        <a:lstStyle/>
        <a:p>
          <a:endParaRPr lang="es-CO"/>
        </a:p>
      </dgm:t>
    </dgm:pt>
    <dgm:pt modelId="{AF3D4E80-7EC3-4500-844D-28E833E06514}" type="pres">
      <dgm:prSet presAssocID="{FD889EFC-CD38-4DEB-9DA0-47E65E1F1858}" presName="connectorText" presStyleLbl="sibTrans2D1" presStyleIdx="0" presStyleCnt="8"/>
      <dgm:spPr/>
      <dgm:t>
        <a:bodyPr/>
        <a:lstStyle/>
        <a:p>
          <a:endParaRPr lang="es-CO"/>
        </a:p>
      </dgm:t>
    </dgm:pt>
    <dgm:pt modelId="{E6C5D2E9-6C5F-47E2-83AD-E157BE655FDA}" type="pres">
      <dgm:prSet presAssocID="{6B5A1994-7297-4FA0-8B72-7C724EEBF87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9963924-8B94-4C0A-86C6-FD4C0B5F4450}" type="pres">
      <dgm:prSet presAssocID="{60851CCA-3A6F-4351-A3CF-6CA4F6C99482}" presName="sibTrans" presStyleLbl="sibTrans2D1" presStyleIdx="1" presStyleCnt="8"/>
      <dgm:spPr/>
      <dgm:t>
        <a:bodyPr/>
        <a:lstStyle/>
        <a:p>
          <a:endParaRPr lang="es-CO"/>
        </a:p>
      </dgm:t>
    </dgm:pt>
    <dgm:pt modelId="{2A4C0FE0-DE8F-4BEA-888C-270238F96281}" type="pres">
      <dgm:prSet presAssocID="{60851CCA-3A6F-4351-A3CF-6CA4F6C99482}" presName="connectorText" presStyleLbl="sibTrans2D1" presStyleIdx="1" presStyleCnt="8"/>
      <dgm:spPr/>
      <dgm:t>
        <a:bodyPr/>
        <a:lstStyle/>
        <a:p>
          <a:endParaRPr lang="es-CO"/>
        </a:p>
      </dgm:t>
    </dgm:pt>
    <dgm:pt modelId="{AD193BB3-66EC-4630-BF0D-20815C38FFB7}" type="pres">
      <dgm:prSet presAssocID="{DD08AA71-2F47-43F8-A2E9-ED343D990C0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35F5E45-FAF4-4AEB-AC18-49C4E3CCED63}" type="pres">
      <dgm:prSet presAssocID="{9B07493D-650B-4B21-BB9C-CF2DBD02A74A}" presName="sibTrans" presStyleLbl="sibTrans2D1" presStyleIdx="2" presStyleCnt="8"/>
      <dgm:spPr/>
      <dgm:t>
        <a:bodyPr/>
        <a:lstStyle/>
        <a:p>
          <a:endParaRPr lang="es-CO"/>
        </a:p>
      </dgm:t>
    </dgm:pt>
    <dgm:pt modelId="{6F751188-A5C3-497B-8292-6061676C4409}" type="pres">
      <dgm:prSet presAssocID="{9B07493D-650B-4B21-BB9C-CF2DBD02A74A}" presName="connectorText" presStyleLbl="sibTrans2D1" presStyleIdx="2" presStyleCnt="8"/>
      <dgm:spPr/>
      <dgm:t>
        <a:bodyPr/>
        <a:lstStyle/>
        <a:p>
          <a:endParaRPr lang="es-CO"/>
        </a:p>
      </dgm:t>
    </dgm:pt>
    <dgm:pt modelId="{0542B9C8-5E89-46C1-96B6-87159B003022}" type="pres">
      <dgm:prSet presAssocID="{53029793-9551-4EE2-967E-3421F63AF2B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98E56A1-4E57-4751-8108-C0F771835BB1}" type="pres">
      <dgm:prSet presAssocID="{94A6D8C5-7754-449C-8F6D-9F313D38F316}" presName="sibTrans" presStyleLbl="sibTrans2D1" presStyleIdx="3" presStyleCnt="8"/>
      <dgm:spPr/>
      <dgm:t>
        <a:bodyPr/>
        <a:lstStyle/>
        <a:p>
          <a:endParaRPr lang="es-CO"/>
        </a:p>
      </dgm:t>
    </dgm:pt>
    <dgm:pt modelId="{392A6147-308F-4CF2-A8E8-6EB552859919}" type="pres">
      <dgm:prSet presAssocID="{94A6D8C5-7754-449C-8F6D-9F313D38F316}" presName="connectorText" presStyleLbl="sibTrans2D1" presStyleIdx="3" presStyleCnt="8"/>
      <dgm:spPr/>
      <dgm:t>
        <a:bodyPr/>
        <a:lstStyle/>
        <a:p>
          <a:endParaRPr lang="es-CO"/>
        </a:p>
      </dgm:t>
    </dgm:pt>
    <dgm:pt modelId="{2B5AC7AF-E543-4BA5-924B-1EE3F932819C}" type="pres">
      <dgm:prSet presAssocID="{22F6B6EC-BC7B-4E99-B1BB-6CA2174809F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F63227D-D06D-4AE5-93EB-552F58B3C1DF}" type="pres">
      <dgm:prSet presAssocID="{5AB91547-FD00-4638-A817-26C241948F17}" presName="sibTrans" presStyleLbl="sibTrans2D1" presStyleIdx="4" presStyleCnt="8"/>
      <dgm:spPr/>
      <dgm:t>
        <a:bodyPr/>
        <a:lstStyle/>
        <a:p>
          <a:endParaRPr lang="es-CO"/>
        </a:p>
      </dgm:t>
    </dgm:pt>
    <dgm:pt modelId="{AA953E43-9B49-4A36-93E3-168A83D3D0C4}" type="pres">
      <dgm:prSet presAssocID="{5AB91547-FD00-4638-A817-26C241948F17}" presName="connectorText" presStyleLbl="sibTrans2D1" presStyleIdx="4" presStyleCnt="8"/>
      <dgm:spPr/>
      <dgm:t>
        <a:bodyPr/>
        <a:lstStyle/>
        <a:p>
          <a:endParaRPr lang="es-CO"/>
        </a:p>
      </dgm:t>
    </dgm:pt>
    <dgm:pt modelId="{1619B030-B8DF-4BC1-86EC-BC34F48EDEA6}" type="pres">
      <dgm:prSet presAssocID="{7B09F782-CC33-44FD-A72E-53DDE76D77D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D200FB3-B6DD-4181-B089-CEEA71214DF9}" type="pres">
      <dgm:prSet presAssocID="{4CA02335-01B0-4757-87AC-1B5ACD77E89F}" presName="sibTrans" presStyleLbl="sibTrans2D1" presStyleIdx="5" presStyleCnt="8"/>
      <dgm:spPr/>
      <dgm:t>
        <a:bodyPr/>
        <a:lstStyle/>
        <a:p>
          <a:endParaRPr lang="es-CO"/>
        </a:p>
      </dgm:t>
    </dgm:pt>
    <dgm:pt modelId="{B52F6F4A-685A-49AB-A79B-5ED561CFDEAE}" type="pres">
      <dgm:prSet presAssocID="{4CA02335-01B0-4757-87AC-1B5ACD77E89F}" presName="connectorText" presStyleLbl="sibTrans2D1" presStyleIdx="5" presStyleCnt="8"/>
      <dgm:spPr/>
      <dgm:t>
        <a:bodyPr/>
        <a:lstStyle/>
        <a:p>
          <a:endParaRPr lang="es-CO"/>
        </a:p>
      </dgm:t>
    </dgm:pt>
    <dgm:pt modelId="{EBC2C007-2BBC-4CAA-9C19-E5A019B8932C}" type="pres">
      <dgm:prSet presAssocID="{47BE7E73-6A8F-461C-A452-B7A82D84ECA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81E144E-4A09-478E-BBB0-F50CF24B7E4B}" type="pres">
      <dgm:prSet presAssocID="{4F85EFE8-6CF1-4814-B49E-61E83651FE88}" presName="sibTrans" presStyleLbl="sibTrans2D1" presStyleIdx="6" presStyleCnt="8"/>
      <dgm:spPr/>
      <dgm:t>
        <a:bodyPr/>
        <a:lstStyle/>
        <a:p>
          <a:endParaRPr lang="es-CO"/>
        </a:p>
      </dgm:t>
    </dgm:pt>
    <dgm:pt modelId="{14E728D9-54A6-4F8A-AF7D-0C0FBA45B9FD}" type="pres">
      <dgm:prSet presAssocID="{4F85EFE8-6CF1-4814-B49E-61E83651FE88}" presName="connectorText" presStyleLbl="sibTrans2D1" presStyleIdx="6" presStyleCnt="8"/>
      <dgm:spPr/>
      <dgm:t>
        <a:bodyPr/>
        <a:lstStyle/>
        <a:p>
          <a:endParaRPr lang="es-CO"/>
        </a:p>
      </dgm:t>
    </dgm:pt>
    <dgm:pt modelId="{47B7CD52-7D8F-473B-BBDC-9896B924FC96}" type="pres">
      <dgm:prSet presAssocID="{CC07406B-5E65-4F8F-8499-0898AAD297F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8C023B6-7D35-4442-A4D9-B6FDDCA908D3}" type="pres">
      <dgm:prSet presAssocID="{4FB842ED-F36B-49F9-A707-63FD69377F75}" presName="sibTrans" presStyleLbl="sibTrans2D1" presStyleIdx="7" presStyleCnt="8"/>
      <dgm:spPr/>
      <dgm:t>
        <a:bodyPr/>
        <a:lstStyle/>
        <a:p>
          <a:endParaRPr lang="es-CO"/>
        </a:p>
      </dgm:t>
    </dgm:pt>
    <dgm:pt modelId="{093ABD93-C755-40E7-8A50-19115B51AFFE}" type="pres">
      <dgm:prSet presAssocID="{4FB842ED-F36B-49F9-A707-63FD69377F75}" presName="connectorText" presStyleLbl="sibTrans2D1" presStyleIdx="7" presStyleCnt="8"/>
      <dgm:spPr/>
      <dgm:t>
        <a:bodyPr/>
        <a:lstStyle/>
        <a:p>
          <a:endParaRPr lang="es-CO"/>
        </a:p>
      </dgm:t>
    </dgm:pt>
    <dgm:pt modelId="{70D52C72-23DD-4247-832F-AACE36CA5D01}" type="pres">
      <dgm:prSet presAssocID="{9F396F48-6199-41F0-8520-6FD581B7BFA8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97786401-95B8-4C43-AE5E-D63D2441C45A}" type="presOf" srcId="{9F396F48-6199-41F0-8520-6FD581B7BFA8}" destId="{70D52C72-23DD-4247-832F-AACE36CA5D01}" srcOrd="0" destOrd="0" presId="urn:microsoft.com/office/officeart/2005/8/layout/process5"/>
    <dgm:cxn modelId="{3BC70A5A-7BAA-411B-9C68-76023AAD3FC7}" type="presOf" srcId="{FD889EFC-CD38-4DEB-9DA0-47E65E1F1858}" destId="{E7C5D41F-D34F-49C3-A2D0-0F72DCD9CE2A}" srcOrd="0" destOrd="0" presId="urn:microsoft.com/office/officeart/2005/8/layout/process5"/>
    <dgm:cxn modelId="{51027148-91E6-428E-B7A3-F651F9D74021}" srcId="{0236F1B2-6C19-4EB1-A930-A7E0C1CEB11D}" destId="{9F396F48-6199-41F0-8520-6FD581B7BFA8}" srcOrd="8" destOrd="0" parTransId="{64AEDE63-D0F9-4387-ABE2-F322F5F87B98}" sibTransId="{A2B4E66C-F977-4A8A-A24A-D922524CB6DF}"/>
    <dgm:cxn modelId="{94C1A95E-DCE7-45C9-88F1-7B44643BB241}" type="presOf" srcId="{60851CCA-3A6F-4351-A3CF-6CA4F6C99482}" destId="{2A4C0FE0-DE8F-4BEA-888C-270238F96281}" srcOrd="1" destOrd="0" presId="urn:microsoft.com/office/officeart/2005/8/layout/process5"/>
    <dgm:cxn modelId="{262111F4-9EA9-43AC-9CAF-EBC3E560CAC1}" srcId="{0236F1B2-6C19-4EB1-A930-A7E0C1CEB11D}" destId="{7B09F782-CC33-44FD-A72E-53DDE76D77D9}" srcOrd="5" destOrd="0" parTransId="{3A1D38F2-BC86-4D25-897F-EDA682C1C3F1}" sibTransId="{4CA02335-01B0-4757-87AC-1B5ACD77E89F}"/>
    <dgm:cxn modelId="{E280E7B2-BD71-4F73-B9C1-81BF6FD210AB}" type="presOf" srcId="{5AB91547-FD00-4638-A817-26C241948F17}" destId="{AA953E43-9B49-4A36-93E3-168A83D3D0C4}" srcOrd="1" destOrd="0" presId="urn:microsoft.com/office/officeart/2005/8/layout/process5"/>
    <dgm:cxn modelId="{9AA55640-2FFD-4540-B647-67FEE4908491}" type="presOf" srcId="{4CA02335-01B0-4757-87AC-1B5ACD77E89F}" destId="{B52F6F4A-685A-49AB-A79B-5ED561CFDEAE}" srcOrd="1" destOrd="0" presId="urn:microsoft.com/office/officeart/2005/8/layout/process5"/>
    <dgm:cxn modelId="{D8578287-867E-4710-A620-070CE5AA15CE}" type="presOf" srcId="{4CA02335-01B0-4757-87AC-1B5ACD77E89F}" destId="{3D200FB3-B6DD-4181-B089-CEEA71214DF9}" srcOrd="0" destOrd="0" presId="urn:microsoft.com/office/officeart/2005/8/layout/process5"/>
    <dgm:cxn modelId="{37C49C3C-FDEB-4F1F-8F2A-17BD45A37D94}" type="presOf" srcId="{47BE7E73-6A8F-461C-A452-B7A82D84ECAE}" destId="{EBC2C007-2BBC-4CAA-9C19-E5A019B8932C}" srcOrd="0" destOrd="0" presId="urn:microsoft.com/office/officeart/2005/8/layout/process5"/>
    <dgm:cxn modelId="{3D132EA5-E0C7-48BA-8850-289BEC97EC25}" srcId="{0236F1B2-6C19-4EB1-A930-A7E0C1CEB11D}" destId="{6B5A1994-7297-4FA0-8B72-7C724EEBF876}" srcOrd="1" destOrd="0" parTransId="{4E140956-D9F2-42D9-B217-25C147E37326}" sibTransId="{60851CCA-3A6F-4351-A3CF-6CA4F6C99482}"/>
    <dgm:cxn modelId="{51074FB7-07D0-4FB5-A029-AC9F2B4AFA7F}" type="presOf" srcId="{94A6D8C5-7754-449C-8F6D-9F313D38F316}" destId="{898E56A1-4E57-4751-8108-C0F771835BB1}" srcOrd="0" destOrd="0" presId="urn:microsoft.com/office/officeart/2005/8/layout/process5"/>
    <dgm:cxn modelId="{5AD9E932-6828-4B57-94F7-882A2EBF06E8}" type="presOf" srcId="{4FB842ED-F36B-49F9-A707-63FD69377F75}" destId="{093ABD93-C755-40E7-8A50-19115B51AFFE}" srcOrd="1" destOrd="0" presId="urn:microsoft.com/office/officeart/2005/8/layout/process5"/>
    <dgm:cxn modelId="{BF5EB907-8010-4062-8FFD-DB0D31FDF352}" type="presOf" srcId="{9B07493D-650B-4B21-BB9C-CF2DBD02A74A}" destId="{6F751188-A5C3-497B-8292-6061676C4409}" srcOrd="1" destOrd="0" presId="urn:microsoft.com/office/officeart/2005/8/layout/process5"/>
    <dgm:cxn modelId="{8CBA914D-E9F8-4A64-96EF-09A0C0653C98}" type="presOf" srcId="{53029793-9551-4EE2-967E-3421F63AF2B1}" destId="{0542B9C8-5E89-46C1-96B6-87159B003022}" srcOrd="0" destOrd="0" presId="urn:microsoft.com/office/officeart/2005/8/layout/process5"/>
    <dgm:cxn modelId="{8E672942-65C4-44C0-ACC5-A710BB1256B0}" type="presOf" srcId="{60851CCA-3A6F-4351-A3CF-6CA4F6C99482}" destId="{09963924-8B94-4C0A-86C6-FD4C0B5F4450}" srcOrd="0" destOrd="0" presId="urn:microsoft.com/office/officeart/2005/8/layout/process5"/>
    <dgm:cxn modelId="{7283984C-54B3-4CA7-9BA4-28D2C6FB953E}" type="presOf" srcId="{9B07493D-650B-4B21-BB9C-CF2DBD02A74A}" destId="{435F5E45-FAF4-4AEB-AC18-49C4E3CCED63}" srcOrd="0" destOrd="0" presId="urn:microsoft.com/office/officeart/2005/8/layout/process5"/>
    <dgm:cxn modelId="{01EAE95C-913B-4FFD-991A-2DA7CAD98800}" type="presOf" srcId="{4F85EFE8-6CF1-4814-B49E-61E83651FE88}" destId="{14E728D9-54A6-4F8A-AF7D-0C0FBA45B9FD}" srcOrd="1" destOrd="0" presId="urn:microsoft.com/office/officeart/2005/8/layout/process5"/>
    <dgm:cxn modelId="{5DA4F944-A397-43BB-96F6-977FC09A0985}" type="presOf" srcId="{4F85EFE8-6CF1-4814-B49E-61E83651FE88}" destId="{C81E144E-4A09-478E-BBB0-F50CF24B7E4B}" srcOrd="0" destOrd="0" presId="urn:microsoft.com/office/officeart/2005/8/layout/process5"/>
    <dgm:cxn modelId="{B45B5B78-7E71-45B0-95E5-A32BF2BD4FF9}" srcId="{0236F1B2-6C19-4EB1-A930-A7E0C1CEB11D}" destId="{38E851FD-1642-41E3-A529-5DCD56BE091A}" srcOrd="0" destOrd="0" parTransId="{B57C9DEE-DB57-45EE-AAE0-EE216F2966A4}" sibTransId="{FD889EFC-CD38-4DEB-9DA0-47E65E1F1858}"/>
    <dgm:cxn modelId="{78529FD7-28FE-4626-A2A0-6BF19FE3192A}" type="presOf" srcId="{38E851FD-1642-41E3-A529-5DCD56BE091A}" destId="{6D02D76D-4021-4A1D-8B74-8B5DA9BC765A}" srcOrd="0" destOrd="0" presId="urn:microsoft.com/office/officeart/2005/8/layout/process5"/>
    <dgm:cxn modelId="{510598BD-4055-4D35-82E3-6E8A224A269A}" type="presOf" srcId="{DD08AA71-2F47-43F8-A2E9-ED343D990C09}" destId="{AD193BB3-66EC-4630-BF0D-20815C38FFB7}" srcOrd="0" destOrd="0" presId="urn:microsoft.com/office/officeart/2005/8/layout/process5"/>
    <dgm:cxn modelId="{5A915045-9CED-4105-812E-5FC3A116D02F}" type="presOf" srcId="{CC07406B-5E65-4F8F-8499-0898AAD297FF}" destId="{47B7CD52-7D8F-473B-BBDC-9896B924FC96}" srcOrd="0" destOrd="0" presId="urn:microsoft.com/office/officeart/2005/8/layout/process5"/>
    <dgm:cxn modelId="{16E97FEA-525A-4895-8616-BEA71B9D9DFA}" type="presOf" srcId="{22F6B6EC-BC7B-4E99-B1BB-6CA2174809F5}" destId="{2B5AC7AF-E543-4BA5-924B-1EE3F932819C}" srcOrd="0" destOrd="0" presId="urn:microsoft.com/office/officeart/2005/8/layout/process5"/>
    <dgm:cxn modelId="{1995D9F7-6D25-4035-ABEA-B7C4A763C5BB}" srcId="{0236F1B2-6C19-4EB1-A930-A7E0C1CEB11D}" destId="{DD08AA71-2F47-43F8-A2E9-ED343D990C09}" srcOrd="2" destOrd="0" parTransId="{A1076596-7580-47F7-8766-628A69F73F73}" sibTransId="{9B07493D-650B-4B21-BB9C-CF2DBD02A74A}"/>
    <dgm:cxn modelId="{3089F5C9-3097-4CEA-8D28-A0D5F9036AD5}" type="presOf" srcId="{0236F1B2-6C19-4EB1-A930-A7E0C1CEB11D}" destId="{D5A7F6EF-A819-4B51-A702-559C9CAE95ED}" srcOrd="0" destOrd="0" presId="urn:microsoft.com/office/officeart/2005/8/layout/process5"/>
    <dgm:cxn modelId="{AE05E789-6A25-401D-8A59-AD34F585BA0D}" type="presOf" srcId="{4FB842ED-F36B-49F9-A707-63FD69377F75}" destId="{58C023B6-7D35-4442-A4D9-B6FDDCA908D3}" srcOrd="0" destOrd="0" presId="urn:microsoft.com/office/officeart/2005/8/layout/process5"/>
    <dgm:cxn modelId="{97EEE200-51DD-4CFA-BE9F-DA62B0C62FDD}" type="presOf" srcId="{6B5A1994-7297-4FA0-8B72-7C724EEBF876}" destId="{E6C5D2E9-6C5F-47E2-83AD-E157BE655FDA}" srcOrd="0" destOrd="0" presId="urn:microsoft.com/office/officeart/2005/8/layout/process5"/>
    <dgm:cxn modelId="{742D3D83-D772-4502-85B5-BE340133FF46}" type="presOf" srcId="{94A6D8C5-7754-449C-8F6D-9F313D38F316}" destId="{392A6147-308F-4CF2-A8E8-6EB552859919}" srcOrd="1" destOrd="0" presId="urn:microsoft.com/office/officeart/2005/8/layout/process5"/>
    <dgm:cxn modelId="{8542CFC2-7CDB-48D5-83C4-81931AE506B9}" srcId="{0236F1B2-6C19-4EB1-A930-A7E0C1CEB11D}" destId="{22F6B6EC-BC7B-4E99-B1BB-6CA2174809F5}" srcOrd="4" destOrd="0" parTransId="{9ECD628C-0B1D-418E-A88F-D84280A55E42}" sibTransId="{5AB91547-FD00-4638-A817-26C241948F17}"/>
    <dgm:cxn modelId="{1FC93355-B813-4516-AB15-1395970ACCBB}" srcId="{0236F1B2-6C19-4EB1-A930-A7E0C1CEB11D}" destId="{CC07406B-5E65-4F8F-8499-0898AAD297FF}" srcOrd="7" destOrd="0" parTransId="{E95A3FAA-6D9A-44F0-8148-EBEBEC43AFA6}" sibTransId="{4FB842ED-F36B-49F9-A707-63FD69377F75}"/>
    <dgm:cxn modelId="{15874319-E350-4252-AB5E-F1A3E5DC2ECB}" type="presOf" srcId="{7B09F782-CC33-44FD-A72E-53DDE76D77D9}" destId="{1619B030-B8DF-4BC1-86EC-BC34F48EDEA6}" srcOrd="0" destOrd="0" presId="urn:microsoft.com/office/officeart/2005/8/layout/process5"/>
    <dgm:cxn modelId="{01DF4AFE-0700-4E4A-97AB-900448FE4081}" type="presOf" srcId="{FD889EFC-CD38-4DEB-9DA0-47E65E1F1858}" destId="{AF3D4E80-7EC3-4500-844D-28E833E06514}" srcOrd="1" destOrd="0" presId="urn:microsoft.com/office/officeart/2005/8/layout/process5"/>
    <dgm:cxn modelId="{8C0844D2-7E39-4991-AE51-86D064A69345}" type="presOf" srcId="{5AB91547-FD00-4638-A817-26C241948F17}" destId="{2F63227D-D06D-4AE5-93EB-552F58B3C1DF}" srcOrd="0" destOrd="0" presId="urn:microsoft.com/office/officeart/2005/8/layout/process5"/>
    <dgm:cxn modelId="{5A97787D-436A-4572-BCB2-DA8BB11C58E8}" srcId="{0236F1B2-6C19-4EB1-A930-A7E0C1CEB11D}" destId="{47BE7E73-6A8F-461C-A452-B7A82D84ECAE}" srcOrd="6" destOrd="0" parTransId="{F4D08CD5-B0D3-406F-B9A4-E1004AF0E710}" sibTransId="{4F85EFE8-6CF1-4814-B49E-61E83651FE88}"/>
    <dgm:cxn modelId="{7764970E-E4D5-4FB3-AD4B-BB4EC49BD5DB}" srcId="{0236F1B2-6C19-4EB1-A930-A7E0C1CEB11D}" destId="{53029793-9551-4EE2-967E-3421F63AF2B1}" srcOrd="3" destOrd="0" parTransId="{1AA4E3EF-B41D-4211-993A-0FAF08AC63DD}" sibTransId="{94A6D8C5-7754-449C-8F6D-9F313D38F316}"/>
    <dgm:cxn modelId="{144D7BC1-848A-4A4A-9584-C181E1EEF0AC}" type="presParOf" srcId="{D5A7F6EF-A819-4B51-A702-559C9CAE95ED}" destId="{6D02D76D-4021-4A1D-8B74-8B5DA9BC765A}" srcOrd="0" destOrd="0" presId="urn:microsoft.com/office/officeart/2005/8/layout/process5"/>
    <dgm:cxn modelId="{DE79E4B3-7DF4-4818-A982-3E7CB8426E8C}" type="presParOf" srcId="{D5A7F6EF-A819-4B51-A702-559C9CAE95ED}" destId="{E7C5D41F-D34F-49C3-A2D0-0F72DCD9CE2A}" srcOrd="1" destOrd="0" presId="urn:microsoft.com/office/officeart/2005/8/layout/process5"/>
    <dgm:cxn modelId="{7AE9D51A-C51F-4CAD-9EF3-4CA115DA6A2D}" type="presParOf" srcId="{E7C5D41F-D34F-49C3-A2D0-0F72DCD9CE2A}" destId="{AF3D4E80-7EC3-4500-844D-28E833E06514}" srcOrd="0" destOrd="0" presId="urn:microsoft.com/office/officeart/2005/8/layout/process5"/>
    <dgm:cxn modelId="{7D2E7EEC-03EB-4887-AE59-830799994C55}" type="presParOf" srcId="{D5A7F6EF-A819-4B51-A702-559C9CAE95ED}" destId="{E6C5D2E9-6C5F-47E2-83AD-E157BE655FDA}" srcOrd="2" destOrd="0" presId="urn:microsoft.com/office/officeart/2005/8/layout/process5"/>
    <dgm:cxn modelId="{E6900519-CC2E-4D7D-B6C8-18C0A6A6F4E6}" type="presParOf" srcId="{D5A7F6EF-A819-4B51-A702-559C9CAE95ED}" destId="{09963924-8B94-4C0A-86C6-FD4C0B5F4450}" srcOrd="3" destOrd="0" presId="urn:microsoft.com/office/officeart/2005/8/layout/process5"/>
    <dgm:cxn modelId="{846F99EB-15B2-45B6-8F07-5721AC76130D}" type="presParOf" srcId="{09963924-8B94-4C0A-86C6-FD4C0B5F4450}" destId="{2A4C0FE0-DE8F-4BEA-888C-270238F96281}" srcOrd="0" destOrd="0" presId="urn:microsoft.com/office/officeart/2005/8/layout/process5"/>
    <dgm:cxn modelId="{63B8056A-3805-40F3-BAFA-535D51C60170}" type="presParOf" srcId="{D5A7F6EF-A819-4B51-A702-559C9CAE95ED}" destId="{AD193BB3-66EC-4630-BF0D-20815C38FFB7}" srcOrd="4" destOrd="0" presId="urn:microsoft.com/office/officeart/2005/8/layout/process5"/>
    <dgm:cxn modelId="{3904F25D-D22B-46AD-B240-AC3F854B1CAA}" type="presParOf" srcId="{D5A7F6EF-A819-4B51-A702-559C9CAE95ED}" destId="{435F5E45-FAF4-4AEB-AC18-49C4E3CCED63}" srcOrd="5" destOrd="0" presId="urn:microsoft.com/office/officeart/2005/8/layout/process5"/>
    <dgm:cxn modelId="{DE59F871-3D62-42F5-9EC8-4C9EE7B538AD}" type="presParOf" srcId="{435F5E45-FAF4-4AEB-AC18-49C4E3CCED63}" destId="{6F751188-A5C3-497B-8292-6061676C4409}" srcOrd="0" destOrd="0" presId="urn:microsoft.com/office/officeart/2005/8/layout/process5"/>
    <dgm:cxn modelId="{EA05ED6C-E53F-4939-B294-E0F2C6B1303E}" type="presParOf" srcId="{D5A7F6EF-A819-4B51-A702-559C9CAE95ED}" destId="{0542B9C8-5E89-46C1-96B6-87159B003022}" srcOrd="6" destOrd="0" presId="urn:microsoft.com/office/officeart/2005/8/layout/process5"/>
    <dgm:cxn modelId="{BF564FAA-D8C1-437B-B0AF-0AC88D49920C}" type="presParOf" srcId="{D5A7F6EF-A819-4B51-A702-559C9CAE95ED}" destId="{898E56A1-4E57-4751-8108-C0F771835BB1}" srcOrd="7" destOrd="0" presId="urn:microsoft.com/office/officeart/2005/8/layout/process5"/>
    <dgm:cxn modelId="{DD5A5CEF-CC51-45B9-BEF8-364751C90A18}" type="presParOf" srcId="{898E56A1-4E57-4751-8108-C0F771835BB1}" destId="{392A6147-308F-4CF2-A8E8-6EB552859919}" srcOrd="0" destOrd="0" presId="urn:microsoft.com/office/officeart/2005/8/layout/process5"/>
    <dgm:cxn modelId="{8A1A7574-25A6-4961-8F4B-FCCCC47AE8AA}" type="presParOf" srcId="{D5A7F6EF-A819-4B51-A702-559C9CAE95ED}" destId="{2B5AC7AF-E543-4BA5-924B-1EE3F932819C}" srcOrd="8" destOrd="0" presId="urn:microsoft.com/office/officeart/2005/8/layout/process5"/>
    <dgm:cxn modelId="{616E48A6-BD05-4903-AD3D-700A414CE2C4}" type="presParOf" srcId="{D5A7F6EF-A819-4B51-A702-559C9CAE95ED}" destId="{2F63227D-D06D-4AE5-93EB-552F58B3C1DF}" srcOrd="9" destOrd="0" presId="urn:microsoft.com/office/officeart/2005/8/layout/process5"/>
    <dgm:cxn modelId="{DEC669A9-679E-44CD-A3AE-9BD3271F3910}" type="presParOf" srcId="{2F63227D-D06D-4AE5-93EB-552F58B3C1DF}" destId="{AA953E43-9B49-4A36-93E3-168A83D3D0C4}" srcOrd="0" destOrd="0" presId="urn:microsoft.com/office/officeart/2005/8/layout/process5"/>
    <dgm:cxn modelId="{705435A8-7FC8-4948-9A6D-2D955338DE02}" type="presParOf" srcId="{D5A7F6EF-A819-4B51-A702-559C9CAE95ED}" destId="{1619B030-B8DF-4BC1-86EC-BC34F48EDEA6}" srcOrd="10" destOrd="0" presId="urn:microsoft.com/office/officeart/2005/8/layout/process5"/>
    <dgm:cxn modelId="{8B458A09-674A-4734-8A56-10A99313305C}" type="presParOf" srcId="{D5A7F6EF-A819-4B51-A702-559C9CAE95ED}" destId="{3D200FB3-B6DD-4181-B089-CEEA71214DF9}" srcOrd="11" destOrd="0" presId="urn:microsoft.com/office/officeart/2005/8/layout/process5"/>
    <dgm:cxn modelId="{7482C03A-6475-407A-A8E8-E97C568875EC}" type="presParOf" srcId="{3D200FB3-B6DD-4181-B089-CEEA71214DF9}" destId="{B52F6F4A-685A-49AB-A79B-5ED561CFDEAE}" srcOrd="0" destOrd="0" presId="urn:microsoft.com/office/officeart/2005/8/layout/process5"/>
    <dgm:cxn modelId="{78A69F0A-2A7C-4C76-BC28-D99B87CD57D4}" type="presParOf" srcId="{D5A7F6EF-A819-4B51-A702-559C9CAE95ED}" destId="{EBC2C007-2BBC-4CAA-9C19-E5A019B8932C}" srcOrd="12" destOrd="0" presId="urn:microsoft.com/office/officeart/2005/8/layout/process5"/>
    <dgm:cxn modelId="{E0B11FC9-0741-48A0-946A-229462957DC2}" type="presParOf" srcId="{D5A7F6EF-A819-4B51-A702-559C9CAE95ED}" destId="{C81E144E-4A09-478E-BBB0-F50CF24B7E4B}" srcOrd="13" destOrd="0" presId="urn:microsoft.com/office/officeart/2005/8/layout/process5"/>
    <dgm:cxn modelId="{B84DBF72-1A1B-491A-9911-15F88C7AFA13}" type="presParOf" srcId="{C81E144E-4A09-478E-BBB0-F50CF24B7E4B}" destId="{14E728D9-54A6-4F8A-AF7D-0C0FBA45B9FD}" srcOrd="0" destOrd="0" presId="urn:microsoft.com/office/officeart/2005/8/layout/process5"/>
    <dgm:cxn modelId="{7D962477-17A2-4DF3-9FFF-C9E3BBA89C24}" type="presParOf" srcId="{D5A7F6EF-A819-4B51-A702-559C9CAE95ED}" destId="{47B7CD52-7D8F-473B-BBDC-9896B924FC96}" srcOrd="14" destOrd="0" presId="urn:microsoft.com/office/officeart/2005/8/layout/process5"/>
    <dgm:cxn modelId="{20FD5C31-849D-4D88-B0EF-A7675C0ABCA4}" type="presParOf" srcId="{D5A7F6EF-A819-4B51-A702-559C9CAE95ED}" destId="{58C023B6-7D35-4442-A4D9-B6FDDCA908D3}" srcOrd="15" destOrd="0" presId="urn:microsoft.com/office/officeart/2005/8/layout/process5"/>
    <dgm:cxn modelId="{D8830F4E-62E8-4686-92CE-5FD2615A4459}" type="presParOf" srcId="{58C023B6-7D35-4442-A4D9-B6FDDCA908D3}" destId="{093ABD93-C755-40E7-8A50-19115B51AFFE}" srcOrd="0" destOrd="0" presId="urn:microsoft.com/office/officeart/2005/8/layout/process5"/>
    <dgm:cxn modelId="{A705AF7D-3536-4BF4-A5C1-8BD2CFD6E7C3}" type="presParOf" srcId="{D5A7F6EF-A819-4B51-A702-559C9CAE95ED}" destId="{70D52C72-23DD-4247-832F-AACE36CA5D01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679C9A-656A-482E-A812-5C13570049F7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AF1A676-4540-4E60-B49B-8388CC399597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s-CO" b="1" dirty="0" smtClean="0"/>
            <a:t>Publico</a:t>
          </a:r>
          <a:endParaRPr lang="es-CO" b="1" dirty="0"/>
        </a:p>
      </dgm:t>
    </dgm:pt>
    <dgm:pt modelId="{3EFB086D-504F-46FB-8123-2D9C4D0D11BE}" type="parTrans" cxnId="{C8C6602B-0512-43D9-857D-E76F57E4F369}">
      <dgm:prSet/>
      <dgm:spPr/>
      <dgm:t>
        <a:bodyPr/>
        <a:lstStyle/>
        <a:p>
          <a:endParaRPr lang="es-CO"/>
        </a:p>
      </dgm:t>
    </dgm:pt>
    <dgm:pt modelId="{B62EEF5E-B53E-43EC-870C-CCBEEB5C0964}" type="sibTrans" cxnId="{C8C6602B-0512-43D9-857D-E76F57E4F369}">
      <dgm:prSet/>
      <dgm:spPr/>
      <dgm:t>
        <a:bodyPr/>
        <a:lstStyle/>
        <a:p>
          <a:endParaRPr lang="es-CO"/>
        </a:p>
      </dgm:t>
    </dgm:pt>
    <dgm:pt modelId="{2350B65C-B5FB-48E6-8ACE-DE7C62B83D20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Expertos</a:t>
          </a:r>
          <a:endParaRPr lang="es-CO" b="1" dirty="0"/>
        </a:p>
      </dgm:t>
    </dgm:pt>
    <dgm:pt modelId="{2873135C-BE20-4979-987D-DD343D28D3E4}" type="parTrans" cxnId="{024E376A-E5FD-4489-A2B7-C2107BAFE7C4}">
      <dgm:prSet/>
      <dgm:spPr/>
      <dgm:t>
        <a:bodyPr/>
        <a:lstStyle/>
        <a:p>
          <a:endParaRPr lang="es-CO"/>
        </a:p>
      </dgm:t>
    </dgm:pt>
    <dgm:pt modelId="{F205C892-C122-494B-A8BD-14CA36E4B7AE}" type="sibTrans" cxnId="{024E376A-E5FD-4489-A2B7-C2107BAFE7C4}">
      <dgm:prSet/>
      <dgm:spPr/>
      <dgm:t>
        <a:bodyPr/>
        <a:lstStyle/>
        <a:p>
          <a:endParaRPr lang="es-CO"/>
        </a:p>
      </dgm:t>
    </dgm:pt>
    <dgm:pt modelId="{2D9CA584-0449-4A24-9663-12A9CBE28F65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O" b="1" dirty="0" smtClean="0"/>
            <a:t>CTCP</a:t>
          </a:r>
          <a:endParaRPr lang="es-CO" b="1" dirty="0"/>
        </a:p>
      </dgm:t>
    </dgm:pt>
    <dgm:pt modelId="{812268AF-5E09-4383-B383-E5ADBC1AA314}" type="parTrans" cxnId="{C39D2E24-0490-4091-B39E-F3CAD2902475}">
      <dgm:prSet/>
      <dgm:spPr/>
      <dgm:t>
        <a:bodyPr/>
        <a:lstStyle/>
        <a:p>
          <a:endParaRPr lang="es-CO"/>
        </a:p>
      </dgm:t>
    </dgm:pt>
    <dgm:pt modelId="{47D2FCAB-C15D-4B48-9E47-E27C24B78180}" type="sibTrans" cxnId="{C39D2E24-0490-4091-B39E-F3CAD2902475}">
      <dgm:prSet/>
      <dgm:spPr/>
      <dgm:t>
        <a:bodyPr/>
        <a:lstStyle/>
        <a:p>
          <a:endParaRPr lang="es-CO"/>
        </a:p>
      </dgm:t>
    </dgm:pt>
    <dgm:pt modelId="{496BA990-9ED2-4123-B0BA-A8D9023A861D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MCIT</a:t>
          </a:r>
          <a:endParaRPr lang="es-CO" b="1" dirty="0"/>
        </a:p>
      </dgm:t>
    </dgm:pt>
    <dgm:pt modelId="{71854C83-7578-4649-AFE5-630419D0B200}" type="parTrans" cxnId="{CF2C97E9-D4B8-4C40-BC85-E9ED735BB60A}">
      <dgm:prSet/>
      <dgm:spPr/>
      <dgm:t>
        <a:bodyPr/>
        <a:lstStyle/>
        <a:p>
          <a:endParaRPr lang="es-CO"/>
        </a:p>
      </dgm:t>
    </dgm:pt>
    <dgm:pt modelId="{FF59987C-B223-480C-B22D-8E567914EC71}" type="sibTrans" cxnId="{CF2C97E9-D4B8-4C40-BC85-E9ED735BB60A}">
      <dgm:prSet/>
      <dgm:spPr/>
      <dgm:t>
        <a:bodyPr/>
        <a:lstStyle/>
        <a:p>
          <a:endParaRPr lang="es-CO"/>
        </a:p>
      </dgm:t>
    </dgm:pt>
    <dgm:pt modelId="{3A943659-11D1-464F-9885-9BC112F7AC13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MHCP</a:t>
          </a:r>
          <a:endParaRPr lang="es-CO" b="1" dirty="0"/>
        </a:p>
      </dgm:t>
    </dgm:pt>
    <dgm:pt modelId="{5877CA1A-860D-47CD-8F3B-11E6C07375A7}" type="parTrans" cxnId="{E906E8DC-3196-4F74-8ABA-C44C8913BAAF}">
      <dgm:prSet/>
      <dgm:spPr/>
      <dgm:t>
        <a:bodyPr/>
        <a:lstStyle/>
        <a:p>
          <a:endParaRPr lang="es-CO"/>
        </a:p>
      </dgm:t>
    </dgm:pt>
    <dgm:pt modelId="{793A970C-FACB-43C0-B78B-0010561825CC}" type="sibTrans" cxnId="{E906E8DC-3196-4F74-8ABA-C44C8913BAAF}">
      <dgm:prSet/>
      <dgm:spPr/>
      <dgm:t>
        <a:bodyPr/>
        <a:lstStyle/>
        <a:p>
          <a:endParaRPr lang="es-CO"/>
        </a:p>
      </dgm:t>
    </dgm:pt>
    <dgm:pt modelId="{C9758390-376A-4C8D-A1B4-1C880653EAF1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Autoridad Tributaria</a:t>
          </a:r>
          <a:endParaRPr lang="es-CO" b="1" dirty="0"/>
        </a:p>
      </dgm:t>
    </dgm:pt>
    <dgm:pt modelId="{E7788769-8DF5-4B5B-878D-E44C2FCF676E}" type="parTrans" cxnId="{0B80B241-38F2-4F0B-85AE-7F70DD96CC56}">
      <dgm:prSet/>
      <dgm:spPr/>
      <dgm:t>
        <a:bodyPr/>
        <a:lstStyle/>
        <a:p>
          <a:endParaRPr lang="es-CO"/>
        </a:p>
      </dgm:t>
    </dgm:pt>
    <dgm:pt modelId="{C5BDB629-946C-4D17-A162-CA796536C615}" type="sibTrans" cxnId="{0B80B241-38F2-4F0B-85AE-7F70DD96CC56}">
      <dgm:prSet/>
      <dgm:spPr/>
      <dgm:t>
        <a:bodyPr/>
        <a:lstStyle/>
        <a:p>
          <a:endParaRPr lang="es-CO"/>
        </a:p>
      </dgm:t>
    </dgm:pt>
    <dgm:pt modelId="{833A2566-76B0-467F-9808-C2EEBB40BE7A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Autoridades económicas</a:t>
          </a:r>
          <a:endParaRPr lang="es-CO" b="1" dirty="0"/>
        </a:p>
      </dgm:t>
    </dgm:pt>
    <dgm:pt modelId="{E8A4981C-647B-43CB-9808-5A2FA88227D6}" type="parTrans" cxnId="{1CA0BDFD-5929-481D-833E-3B0FD9C1C55B}">
      <dgm:prSet/>
      <dgm:spPr/>
      <dgm:t>
        <a:bodyPr/>
        <a:lstStyle/>
        <a:p>
          <a:endParaRPr lang="es-CO"/>
        </a:p>
      </dgm:t>
    </dgm:pt>
    <dgm:pt modelId="{A597D825-D953-4872-A0C1-76A8E3E60042}" type="sibTrans" cxnId="{1CA0BDFD-5929-481D-833E-3B0FD9C1C55B}">
      <dgm:prSet/>
      <dgm:spPr/>
      <dgm:t>
        <a:bodyPr/>
        <a:lstStyle/>
        <a:p>
          <a:endParaRPr lang="es-CO"/>
        </a:p>
      </dgm:t>
    </dgm:pt>
    <dgm:pt modelId="{D9570630-86AF-4D63-932B-11046F2004C4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Supervisores</a:t>
          </a:r>
          <a:endParaRPr lang="es-CO" b="1" dirty="0"/>
        </a:p>
      </dgm:t>
    </dgm:pt>
    <dgm:pt modelId="{F33B8CA2-657D-42DC-AAC9-C9565D2E3BD7}" type="parTrans" cxnId="{E1889BCC-62AA-438A-85F6-E3CCA7CD7A0E}">
      <dgm:prSet/>
      <dgm:spPr/>
      <dgm:t>
        <a:bodyPr/>
        <a:lstStyle/>
        <a:p>
          <a:endParaRPr lang="es-CO"/>
        </a:p>
      </dgm:t>
    </dgm:pt>
    <dgm:pt modelId="{C3B72742-B499-42DE-9487-73C9F0D38C99}" type="sibTrans" cxnId="{E1889BCC-62AA-438A-85F6-E3CCA7CD7A0E}">
      <dgm:prSet/>
      <dgm:spPr/>
      <dgm:t>
        <a:bodyPr/>
        <a:lstStyle/>
        <a:p>
          <a:endParaRPr lang="es-CO"/>
        </a:p>
      </dgm:t>
    </dgm:pt>
    <dgm:pt modelId="{B7E533F9-3995-4E9A-8852-CC37B846B754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Comités Técnicos</a:t>
          </a:r>
          <a:endParaRPr lang="es-CO" b="1" dirty="0"/>
        </a:p>
      </dgm:t>
    </dgm:pt>
    <dgm:pt modelId="{309ED9B9-7E8D-4B90-8325-72BABAD42BC4}" type="parTrans" cxnId="{DD34F813-2B12-4540-981A-393401761071}">
      <dgm:prSet/>
      <dgm:spPr/>
      <dgm:t>
        <a:bodyPr/>
        <a:lstStyle/>
        <a:p>
          <a:endParaRPr lang="es-CO"/>
        </a:p>
      </dgm:t>
    </dgm:pt>
    <dgm:pt modelId="{5F7B30AA-EF95-43E8-97C0-8E4E17A5B709}" type="sibTrans" cxnId="{DD34F813-2B12-4540-981A-393401761071}">
      <dgm:prSet/>
      <dgm:spPr/>
      <dgm:t>
        <a:bodyPr/>
        <a:lstStyle/>
        <a:p>
          <a:endParaRPr lang="es-CO"/>
        </a:p>
      </dgm:t>
    </dgm:pt>
    <dgm:pt modelId="{A9DD43EC-7D6C-4EDF-8A32-505D6436BD42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MEN, MCIT, MHCP, CTCP, ACADEMIA CONTABLE</a:t>
          </a:r>
          <a:endParaRPr lang="es-CO" b="1" dirty="0"/>
        </a:p>
      </dgm:t>
    </dgm:pt>
    <dgm:pt modelId="{8A3BE35E-5887-4CCF-B925-74A2AADBB17C}" type="parTrans" cxnId="{E3FBD200-4627-412D-86ED-A4E3D37F8684}">
      <dgm:prSet/>
      <dgm:spPr/>
      <dgm:t>
        <a:bodyPr/>
        <a:lstStyle/>
        <a:p>
          <a:endParaRPr lang="es-CO"/>
        </a:p>
      </dgm:t>
    </dgm:pt>
    <dgm:pt modelId="{09E547A0-E5A0-441A-B1CC-97F75E9E1F0B}" type="sibTrans" cxnId="{E3FBD200-4627-412D-86ED-A4E3D37F8684}">
      <dgm:prSet/>
      <dgm:spPr/>
      <dgm:t>
        <a:bodyPr/>
        <a:lstStyle/>
        <a:p>
          <a:endParaRPr lang="es-CO"/>
        </a:p>
      </dgm:t>
    </dgm:pt>
    <dgm:pt modelId="{44902E2E-77B9-487B-A0E2-0F250E5F5EA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OBLIGADOS</a:t>
          </a:r>
          <a:endParaRPr lang="es-CO" b="1" dirty="0"/>
        </a:p>
      </dgm:t>
    </dgm:pt>
    <dgm:pt modelId="{919FFAAE-F341-4309-ABAC-AE3CC0D0EAA2}" type="parTrans" cxnId="{A45F5D9B-68E8-4FB3-9500-413BB0B1967B}">
      <dgm:prSet/>
      <dgm:spPr/>
      <dgm:t>
        <a:bodyPr/>
        <a:lstStyle/>
        <a:p>
          <a:endParaRPr lang="es-CO"/>
        </a:p>
      </dgm:t>
    </dgm:pt>
    <dgm:pt modelId="{1B465E32-BFC0-4539-B586-7F0B0FB8567C}" type="sibTrans" cxnId="{A45F5D9B-68E8-4FB3-9500-413BB0B1967B}">
      <dgm:prSet/>
      <dgm:spPr/>
      <dgm:t>
        <a:bodyPr/>
        <a:lstStyle/>
        <a:p>
          <a:endParaRPr lang="es-CO"/>
        </a:p>
      </dgm:t>
    </dgm:pt>
    <dgm:pt modelId="{577AA820-7A9B-4074-9061-7ACB1108B0CA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JCC</a:t>
          </a:r>
          <a:endParaRPr lang="es-CO" b="1" dirty="0"/>
        </a:p>
      </dgm:t>
    </dgm:pt>
    <dgm:pt modelId="{516A7939-9FED-4758-9931-700ACEE0DC00}" type="parTrans" cxnId="{63E45407-CAA8-4CBF-AAAC-DB87B6B7087D}">
      <dgm:prSet/>
      <dgm:spPr/>
      <dgm:t>
        <a:bodyPr/>
        <a:lstStyle/>
        <a:p>
          <a:endParaRPr lang="es-CO"/>
        </a:p>
      </dgm:t>
    </dgm:pt>
    <dgm:pt modelId="{C94000E3-0033-4912-9E2F-E6BA089866FB}" type="sibTrans" cxnId="{63E45407-CAA8-4CBF-AAAC-DB87B6B7087D}">
      <dgm:prSet/>
      <dgm:spPr/>
      <dgm:t>
        <a:bodyPr/>
        <a:lstStyle/>
        <a:p>
          <a:endParaRPr lang="es-CO"/>
        </a:p>
      </dgm:t>
    </dgm:pt>
    <dgm:pt modelId="{FBE63535-D309-403F-88A7-E15CB178884F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SUPERVISORES</a:t>
          </a:r>
          <a:endParaRPr lang="es-CO" b="1" dirty="0"/>
        </a:p>
      </dgm:t>
    </dgm:pt>
    <dgm:pt modelId="{3AA7181E-7000-4C03-9367-797F80F19D45}" type="parTrans" cxnId="{9D848A02-B1AD-4885-A675-7C88B1F2CE28}">
      <dgm:prSet/>
      <dgm:spPr/>
      <dgm:t>
        <a:bodyPr/>
        <a:lstStyle/>
        <a:p>
          <a:endParaRPr lang="es-CO"/>
        </a:p>
      </dgm:t>
    </dgm:pt>
    <dgm:pt modelId="{1AE6816E-B612-418B-8165-347D0A1B4DFD}" type="sibTrans" cxnId="{9D848A02-B1AD-4885-A675-7C88B1F2CE28}">
      <dgm:prSet/>
      <dgm:spPr/>
      <dgm:t>
        <a:bodyPr/>
        <a:lstStyle/>
        <a:p>
          <a:endParaRPr lang="es-CO"/>
        </a:p>
      </dgm:t>
    </dgm:pt>
    <dgm:pt modelId="{2794D3E6-11C4-4E0B-A992-6B114E5E171A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CO" b="1" dirty="0" smtClean="0"/>
            <a:t>PRESIDENTE DE LA REPUBLICA</a:t>
          </a:r>
          <a:endParaRPr lang="es-CO" b="1" dirty="0"/>
        </a:p>
      </dgm:t>
    </dgm:pt>
    <dgm:pt modelId="{5927E486-165E-45B4-92A7-B4E97490E043}" type="parTrans" cxnId="{D4ADE144-936D-4A53-B757-CB4DBA356706}">
      <dgm:prSet/>
      <dgm:spPr/>
      <dgm:t>
        <a:bodyPr/>
        <a:lstStyle/>
        <a:p>
          <a:endParaRPr lang="es-CO"/>
        </a:p>
      </dgm:t>
    </dgm:pt>
    <dgm:pt modelId="{8A8F38AE-19B3-408B-BC45-C2A673A77787}" type="sibTrans" cxnId="{D4ADE144-936D-4A53-B757-CB4DBA356706}">
      <dgm:prSet/>
      <dgm:spPr/>
      <dgm:t>
        <a:bodyPr/>
        <a:lstStyle/>
        <a:p>
          <a:endParaRPr lang="es-CO"/>
        </a:p>
      </dgm:t>
    </dgm:pt>
    <dgm:pt modelId="{EADE1F84-29B1-4D78-BDFB-73EE61406ECA}" type="pres">
      <dgm:prSet presAssocID="{92679C9A-656A-482E-A812-5C13570049F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7A759A84-0412-4894-8EC9-E7C2A84FD67E}" type="pres">
      <dgm:prSet presAssocID="{2794D3E6-11C4-4E0B-A992-6B114E5E171A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31C8B32-5950-4BA7-98F8-2924D8AE7B24}" type="pres">
      <dgm:prSet presAssocID="{8A8F38AE-19B3-408B-BC45-C2A673A77787}" presName="sibTrans" presStyleLbl="sibTrans2D1" presStyleIdx="0" presStyleCnt="13"/>
      <dgm:spPr/>
      <dgm:t>
        <a:bodyPr/>
        <a:lstStyle/>
        <a:p>
          <a:endParaRPr lang="es-CO"/>
        </a:p>
      </dgm:t>
    </dgm:pt>
    <dgm:pt modelId="{D21EB2D4-A28E-4CBF-A842-96EC85A9B2CC}" type="pres">
      <dgm:prSet presAssocID="{8A8F38AE-19B3-408B-BC45-C2A673A77787}" presName="connectorText" presStyleLbl="sibTrans2D1" presStyleIdx="0" presStyleCnt="13"/>
      <dgm:spPr/>
      <dgm:t>
        <a:bodyPr/>
        <a:lstStyle/>
        <a:p>
          <a:endParaRPr lang="es-CO"/>
        </a:p>
      </dgm:t>
    </dgm:pt>
    <dgm:pt modelId="{067F4677-9448-4863-B84A-D7A7EDE70F05}" type="pres">
      <dgm:prSet presAssocID="{DAF1A676-4540-4E60-B49B-8388CC399597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8FE27D3-F309-4F0D-B43B-20C5E5E52009}" type="pres">
      <dgm:prSet presAssocID="{B62EEF5E-B53E-43EC-870C-CCBEEB5C0964}" presName="sibTrans" presStyleLbl="sibTrans2D1" presStyleIdx="1" presStyleCnt="13"/>
      <dgm:spPr/>
      <dgm:t>
        <a:bodyPr/>
        <a:lstStyle/>
        <a:p>
          <a:endParaRPr lang="es-CO"/>
        </a:p>
      </dgm:t>
    </dgm:pt>
    <dgm:pt modelId="{681699E3-849E-4E06-ACB0-60C3B3E235F3}" type="pres">
      <dgm:prSet presAssocID="{B62EEF5E-B53E-43EC-870C-CCBEEB5C0964}" presName="connectorText" presStyleLbl="sibTrans2D1" presStyleIdx="1" presStyleCnt="13"/>
      <dgm:spPr/>
      <dgm:t>
        <a:bodyPr/>
        <a:lstStyle/>
        <a:p>
          <a:endParaRPr lang="es-CO"/>
        </a:p>
      </dgm:t>
    </dgm:pt>
    <dgm:pt modelId="{395B8F8F-19FD-4D32-BD49-CC52D3F10638}" type="pres">
      <dgm:prSet presAssocID="{C9758390-376A-4C8D-A1B4-1C880653EAF1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0F7E092-AD0A-4537-964B-99CE152D0BFF}" type="pres">
      <dgm:prSet presAssocID="{C5BDB629-946C-4D17-A162-CA796536C615}" presName="sibTrans" presStyleLbl="sibTrans2D1" presStyleIdx="2" presStyleCnt="13"/>
      <dgm:spPr/>
      <dgm:t>
        <a:bodyPr/>
        <a:lstStyle/>
        <a:p>
          <a:endParaRPr lang="es-CO"/>
        </a:p>
      </dgm:t>
    </dgm:pt>
    <dgm:pt modelId="{2BA0F818-30F3-4021-9F5C-E754535D0ECC}" type="pres">
      <dgm:prSet presAssocID="{C5BDB629-946C-4D17-A162-CA796536C615}" presName="connectorText" presStyleLbl="sibTrans2D1" presStyleIdx="2" presStyleCnt="13"/>
      <dgm:spPr/>
      <dgm:t>
        <a:bodyPr/>
        <a:lstStyle/>
        <a:p>
          <a:endParaRPr lang="es-CO"/>
        </a:p>
      </dgm:t>
    </dgm:pt>
    <dgm:pt modelId="{DDEF8DEC-B486-4FDA-AA65-8608F0B5D30C}" type="pres">
      <dgm:prSet presAssocID="{833A2566-76B0-467F-9808-C2EEBB40BE7A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ADC5744-1AFC-4502-822B-7E4C0DFFD4B7}" type="pres">
      <dgm:prSet presAssocID="{A597D825-D953-4872-A0C1-76A8E3E60042}" presName="sibTrans" presStyleLbl="sibTrans2D1" presStyleIdx="3" presStyleCnt="13"/>
      <dgm:spPr/>
      <dgm:t>
        <a:bodyPr/>
        <a:lstStyle/>
        <a:p>
          <a:endParaRPr lang="es-CO"/>
        </a:p>
      </dgm:t>
    </dgm:pt>
    <dgm:pt modelId="{2FBB2BBF-4921-4BCC-B3E4-E988B0626C2E}" type="pres">
      <dgm:prSet presAssocID="{A597D825-D953-4872-A0C1-76A8E3E60042}" presName="connectorText" presStyleLbl="sibTrans2D1" presStyleIdx="3" presStyleCnt="13"/>
      <dgm:spPr/>
      <dgm:t>
        <a:bodyPr/>
        <a:lstStyle/>
        <a:p>
          <a:endParaRPr lang="es-CO"/>
        </a:p>
      </dgm:t>
    </dgm:pt>
    <dgm:pt modelId="{649F373E-62D3-4BD2-9101-D9FE016B0EE0}" type="pres">
      <dgm:prSet presAssocID="{D9570630-86AF-4D63-932B-11046F2004C4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D053BEA-2C1F-42E3-9FB2-7025ED1B2544}" type="pres">
      <dgm:prSet presAssocID="{C3B72742-B499-42DE-9487-73C9F0D38C99}" presName="sibTrans" presStyleLbl="sibTrans2D1" presStyleIdx="4" presStyleCnt="13"/>
      <dgm:spPr/>
      <dgm:t>
        <a:bodyPr/>
        <a:lstStyle/>
        <a:p>
          <a:endParaRPr lang="es-CO"/>
        </a:p>
      </dgm:t>
    </dgm:pt>
    <dgm:pt modelId="{E2636180-164D-44C4-AFF4-863D162C0DBB}" type="pres">
      <dgm:prSet presAssocID="{C3B72742-B499-42DE-9487-73C9F0D38C99}" presName="connectorText" presStyleLbl="sibTrans2D1" presStyleIdx="4" presStyleCnt="13"/>
      <dgm:spPr/>
      <dgm:t>
        <a:bodyPr/>
        <a:lstStyle/>
        <a:p>
          <a:endParaRPr lang="es-CO"/>
        </a:p>
      </dgm:t>
    </dgm:pt>
    <dgm:pt modelId="{9E3C222A-4C62-45B4-B0B5-CCD43BC5A388}" type="pres">
      <dgm:prSet presAssocID="{2350B65C-B5FB-48E6-8ACE-DE7C62B83D20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28111A3-3137-4BDD-9E72-D5DC4E519F86}" type="pres">
      <dgm:prSet presAssocID="{F205C892-C122-494B-A8BD-14CA36E4B7AE}" presName="sibTrans" presStyleLbl="sibTrans2D1" presStyleIdx="5" presStyleCnt="13"/>
      <dgm:spPr/>
      <dgm:t>
        <a:bodyPr/>
        <a:lstStyle/>
        <a:p>
          <a:endParaRPr lang="es-CO"/>
        </a:p>
      </dgm:t>
    </dgm:pt>
    <dgm:pt modelId="{A56B0ECF-CCE3-4823-93C4-77F171B611B7}" type="pres">
      <dgm:prSet presAssocID="{F205C892-C122-494B-A8BD-14CA36E4B7AE}" presName="connectorText" presStyleLbl="sibTrans2D1" presStyleIdx="5" presStyleCnt="13"/>
      <dgm:spPr/>
      <dgm:t>
        <a:bodyPr/>
        <a:lstStyle/>
        <a:p>
          <a:endParaRPr lang="es-CO"/>
        </a:p>
      </dgm:t>
    </dgm:pt>
    <dgm:pt modelId="{912F717F-BF21-46BF-9A94-FD7EB684B8F9}" type="pres">
      <dgm:prSet presAssocID="{B7E533F9-3995-4E9A-8852-CC37B846B754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BE2C2EE-1D1A-427E-941F-248F6FE0E7C2}" type="pres">
      <dgm:prSet presAssocID="{5F7B30AA-EF95-43E8-97C0-8E4E17A5B709}" presName="sibTrans" presStyleLbl="sibTrans2D1" presStyleIdx="6" presStyleCnt="13"/>
      <dgm:spPr/>
      <dgm:t>
        <a:bodyPr/>
        <a:lstStyle/>
        <a:p>
          <a:endParaRPr lang="es-CO"/>
        </a:p>
      </dgm:t>
    </dgm:pt>
    <dgm:pt modelId="{9074A663-AE9E-44B6-85FC-0AA32FFD910D}" type="pres">
      <dgm:prSet presAssocID="{5F7B30AA-EF95-43E8-97C0-8E4E17A5B709}" presName="connectorText" presStyleLbl="sibTrans2D1" presStyleIdx="6" presStyleCnt="13"/>
      <dgm:spPr/>
      <dgm:t>
        <a:bodyPr/>
        <a:lstStyle/>
        <a:p>
          <a:endParaRPr lang="es-CO"/>
        </a:p>
      </dgm:t>
    </dgm:pt>
    <dgm:pt modelId="{A7DBBEA4-ACB4-49F5-9289-FCECD6C23581}" type="pres">
      <dgm:prSet presAssocID="{2D9CA584-0449-4A24-9663-12A9CBE28F65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4B5F225-F9E6-45B0-9A4D-C0E7484A7CF8}" type="pres">
      <dgm:prSet presAssocID="{47D2FCAB-C15D-4B48-9E47-E27C24B78180}" presName="sibTrans" presStyleLbl="sibTrans2D1" presStyleIdx="7" presStyleCnt="13"/>
      <dgm:spPr/>
      <dgm:t>
        <a:bodyPr/>
        <a:lstStyle/>
        <a:p>
          <a:endParaRPr lang="es-CO"/>
        </a:p>
      </dgm:t>
    </dgm:pt>
    <dgm:pt modelId="{02FF48EF-0386-4EE8-8930-A4D47281F38E}" type="pres">
      <dgm:prSet presAssocID="{47D2FCAB-C15D-4B48-9E47-E27C24B78180}" presName="connectorText" presStyleLbl="sibTrans2D1" presStyleIdx="7" presStyleCnt="13"/>
      <dgm:spPr/>
      <dgm:t>
        <a:bodyPr/>
        <a:lstStyle/>
        <a:p>
          <a:endParaRPr lang="es-CO"/>
        </a:p>
      </dgm:t>
    </dgm:pt>
    <dgm:pt modelId="{0938B6E6-3CB8-452A-906A-C7619573AFBC}" type="pres">
      <dgm:prSet presAssocID="{496BA990-9ED2-4123-B0BA-A8D9023A861D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49381C5-B5B6-4EFC-8756-F00AB680A673}" type="pres">
      <dgm:prSet presAssocID="{FF59987C-B223-480C-B22D-8E567914EC71}" presName="sibTrans" presStyleLbl="sibTrans2D1" presStyleIdx="8" presStyleCnt="13"/>
      <dgm:spPr/>
      <dgm:t>
        <a:bodyPr/>
        <a:lstStyle/>
        <a:p>
          <a:endParaRPr lang="es-CO"/>
        </a:p>
      </dgm:t>
    </dgm:pt>
    <dgm:pt modelId="{575AED1C-6840-4067-A52D-B56FD16DB55A}" type="pres">
      <dgm:prSet presAssocID="{FF59987C-B223-480C-B22D-8E567914EC71}" presName="connectorText" presStyleLbl="sibTrans2D1" presStyleIdx="8" presStyleCnt="13"/>
      <dgm:spPr/>
      <dgm:t>
        <a:bodyPr/>
        <a:lstStyle/>
        <a:p>
          <a:endParaRPr lang="es-CO"/>
        </a:p>
      </dgm:t>
    </dgm:pt>
    <dgm:pt modelId="{5C3119B2-BED7-4B6E-BA1A-3BD746D59174}" type="pres">
      <dgm:prSet presAssocID="{3A943659-11D1-464F-9885-9BC112F7AC13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81AD0C6-98AE-4280-BB10-B4B01901D7D7}" type="pres">
      <dgm:prSet presAssocID="{793A970C-FACB-43C0-B78B-0010561825CC}" presName="sibTrans" presStyleLbl="sibTrans2D1" presStyleIdx="9" presStyleCnt="13"/>
      <dgm:spPr/>
      <dgm:t>
        <a:bodyPr/>
        <a:lstStyle/>
        <a:p>
          <a:endParaRPr lang="es-CO"/>
        </a:p>
      </dgm:t>
    </dgm:pt>
    <dgm:pt modelId="{04F7D166-65BB-419A-8AED-03278F470434}" type="pres">
      <dgm:prSet presAssocID="{793A970C-FACB-43C0-B78B-0010561825CC}" presName="connectorText" presStyleLbl="sibTrans2D1" presStyleIdx="9" presStyleCnt="13"/>
      <dgm:spPr/>
      <dgm:t>
        <a:bodyPr/>
        <a:lstStyle/>
        <a:p>
          <a:endParaRPr lang="es-CO"/>
        </a:p>
      </dgm:t>
    </dgm:pt>
    <dgm:pt modelId="{D5511B68-5509-45D0-A074-F335EBBC7861}" type="pres">
      <dgm:prSet presAssocID="{A9DD43EC-7D6C-4EDF-8A32-505D6436BD42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7C9E53D-D8F9-43F7-8C57-5CF1E15A76A8}" type="pres">
      <dgm:prSet presAssocID="{09E547A0-E5A0-441A-B1CC-97F75E9E1F0B}" presName="sibTrans" presStyleLbl="sibTrans2D1" presStyleIdx="10" presStyleCnt="13"/>
      <dgm:spPr/>
      <dgm:t>
        <a:bodyPr/>
        <a:lstStyle/>
        <a:p>
          <a:endParaRPr lang="es-CO"/>
        </a:p>
      </dgm:t>
    </dgm:pt>
    <dgm:pt modelId="{2483E543-7A7F-4658-8691-04EB823D8D81}" type="pres">
      <dgm:prSet presAssocID="{09E547A0-E5A0-441A-B1CC-97F75E9E1F0B}" presName="connectorText" presStyleLbl="sibTrans2D1" presStyleIdx="10" presStyleCnt="13"/>
      <dgm:spPr/>
      <dgm:t>
        <a:bodyPr/>
        <a:lstStyle/>
        <a:p>
          <a:endParaRPr lang="es-CO"/>
        </a:p>
      </dgm:t>
    </dgm:pt>
    <dgm:pt modelId="{027AE3A8-7352-4980-A3B9-E1D6344E415A}" type="pres">
      <dgm:prSet presAssocID="{44902E2E-77B9-487B-A0E2-0F250E5F5EA9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18F398D-70C3-494F-9ACA-EA2B0DACF449}" type="pres">
      <dgm:prSet presAssocID="{1B465E32-BFC0-4539-B586-7F0B0FB8567C}" presName="sibTrans" presStyleLbl="sibTrans2D1" presStyleIdx="11" presStyleCnt="13"/>
      <dgm:spPr/>
      <dgm:t>
        <a:bodyPr/>
        <a:lstStyle/>
        <a:p>
          <a:endParaRPr lang="es-CO"/>
        </a:p>
      </dgm:t>
    </dgm:pt>
    <dgm:pt modelId="{208C03F2-5599-4BD4-8438-B93F60E97E16}" type="pres">
      <dgm:prSet presAssocID="{1B465E32-BFC0-4539-B586-7F0B0FB8567C}" presName="connectorText" presStyleLbl="sibTrans2D1" presStyleIdx="11" presStyleCnt="13"/>
      <dgm:spPr/>
      <dgm:t>
        <a:bodyPr/>
        <a:lstStyle/>
        <a:p>
          <a:endParaRPr lang="es-CO"/>
        </a:p>
      </dgm:t>
    </dgm:pt>
    <dgm:pt modelId="{E2E5EE87-258E-4905-A22E-50D3658629B3}" type="pres">
      <dgm:prSet presAssocID="{577AA820-7A9B-4074-9061-7ACB1108B0CA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D4F80BA-6004-4FED-B3F9-D9FF56ACA9A9}" type="pres">
      <dgm:prSet presAssocID="{C94000E3-0033-4912-9E2F-E6BA089866FB}" presName="sibTrans" presStyleLbl="sibTrans2D1" presStyleIdx="12" presStyleCnt="13"/>
      <dgm:spPr/>
      <dgm:t>
        <a:bodyPr/>
        <a:lstStyle/>
        <a:p>
          <a:endParaRPr lang="es-CO"/>
        </a:p>
      </dgm:t>
    </dgm:pt>
    <dgm:pt modelId="{E290C298-15AE-4766-9082-F8B6FC6A41E5}" type="pres">
      <dgm:prSet presAssocID="{C94000E3-0033-4912-9E2F-E6BA089866FB}" presName="connectorText" presStyleLbl="sibTrans2D1" presStyleIdx="12" presStyleCnt="13"/>
      <dgm:spPr/>
      <dgm:t>
        <a:bodyPr/>
        <a:lstStyle/>
        <a:p>
          <a:endParaRPr lang="es-CO"/>
        </a:p>
      </dgm:t>
    </dgm:pt>
    <dgm:pt modelId="{E6E53437-01EF-4FA8-8A78-18D273798F09}" type="pres">
      <dgm:prSet presAssocID="{FBE63535-D309-403F-88A7-E15CB178884F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0EBD370-802D-4AE4-920A-07E9BFE30BB0}" type="presOf" srcId="{09E547A0-E5A0-441A-B1CC-97F75E9E1F0B}" destId="{77C9E53D-D8F9-43F7-8C57-5CF1E15A76A8}" srcOrd="0" destOrd="0" presId="urn:microsoft.com/office/officeart/2005/8/layout/process5"/>
    <dgm:cxn modelId="{2A76D484-4D08-4B90-9AB8-CC5D037834D5}" type="presOf" srcId="{47D2FCAB-C15D-4B48-9E47-E27C24B78180}" destId="{14B5F225-F9E6-45B0-9A4D-C0E7484A7CF8}" srcOrd="0" destOrd="0" presId="urn:microsoft.com/office/officeart/2005/8/layout/process5"/>
    <dgm:cxn modelId="{47D11F7C-F55A-4E9F-B1D8-F7678CB29073}" type="presOf" srcId="{2D9CA584-0449-4A24-9663-12A9CBE28F65}" destId="{A7DBBEA4-ACB4-49F5-9289-FCECD6C23581}" srcOrd="0" destOrd="0" presId="urn:microsoft.com/office/officeart/2005/8/layout/process5"/>
    <dgm:cxn modelId="{596EAC3E-0678-4222-BCF9-AE6EB86E84C3}" type="presOf" srcId="{793A970C-FACB-43C0-B78B-0010561825CC}" destId="{04F7D166-65BB-419A-8AED-03278F470434}" srcOrd="1" destOrd="0" presId="urn:microsoft.com/office/officeart/2005/8/layout/process5"/>
    <dgm:cxn modelId="{B2EC5B3B-B11A-4DC7-950F-84309B0AE9E3}" type="presOf" srcId="{2350B65C-B5FB-48E6-8ACE-DE7C62B83D20}" destId="{9E3C222A-4C62-45B4-B0B5-CCD43BC5A388}" srcOrd="0" destOrd="0" presId="urn:microsoft.com/office/officeart/2005/8/layout/process5"/>
    <dgm:cxn modelId="{EE7FEE7D-B77F-4692-964F-ABC26B0AC639}" type="presOf" srcId="{F205C892-C122-494B-A8BD-14CA36E4B7AE}" destId="{A56B0ECF-CCE3-4823-93C4-77F171B611B7}" srcOrd="1" destOrd="0" presId="urn:microsoft.com/office/officeart/2005/8/layout/process5"/>
    <dgm:cxn modelId="{0B80B241-38F2-4F0B-85AE-7F70DD96CC56}" srcId="{92679C9A-656A-482E-A812-5C13570049F7}" destId="{C9758390-376A-4C8D-A1B4-1C880653EAF1}" srcOrd="2" destOrd="0" parTransId="{E7788769-8DF5-4B5B-878D-E44C2FCF676E}" sibTransId="{C5BDB629-946C-4D17-A162-CA796536C615}"/>
    <dgm:cxn modelId="{D4ADE144-936D-4A53-B757-CB4DBA356706}" srcId="{92679C9A-656A-482E-A812-5C13570049F7}" destId="{2794D3E6-11C4-4E0B-A992-6B114E5E171A}" srcOrd="0" destOrd="0" parTransId="{5927E486-165E-45B4-92A7-B4E97490E043}" sibTransId="{8A8F38AE-19B3-408B-BC45-C2A673A77787}"/>
    <dgm:cxn modelId="{AF2F3B85-E5E9-446B-BCE5-27351CCE89DA}" type="presOf" srcId="{5F7B30AA-EF95-43E8-97C0-8E4E17A5B709}" destId="{DBE2C2EE-1D1A-427E-941F-248F6FE0E7C2}" srcOrd="0" destOrd="0" presId="urn:microsoft.com/office/officeart/2005/8/layout/process5"/>
    <dgm:cxn modelId="{79EE43A0-4C37-48A7-A104-B6C449EB9C5B}" type="presOf" srcId="{C5BDB629-946C-4D17-A162-CA796536C615}" destId="{70F7E092-AD0A-4537-964B-99CE152D0BFF}" srcOrd="0" destOrd="0" presId="urn:microsoft.com/office/officeart/2005/8/layout/process5"/>
    <dgm:cxn modelId="{5C614AEF-FE6F-447F-A102-5CBB3FF3E5B5}" type="presOf" srcId="{3A943659-11D1-464F-9885-9BC112F7AC13}" destId="{5C3119B2-BED7-4B6E-BA1A-3BD746D59174}" srcOrd="0" destOrd="0" presId="urn:microsoft.com/office/officeart/2005/8/layout/process5"/>
    <dgm:cxn modelId="{3FC30CCB-7DEC-42FE-BE35-2AF47C1B7169}" type="presOf" srcId="{C5BDB629-946C-4D17-A162-CA796536C615}" destId="{2BA0F818-30F3-4021-9F5C-E754535D0ECC}" srcOrd="1" destOrd="0" presId="urn:microsoft.com/office/officeart/2005/8/layout/process5"/>
    <dgm:cxn modelId="{4019EC80-11F1-4304-A898-D1675AF93822}" type="presOf" srcId="{47D2FCAB-C15D-4B48-9E47-E27C24B78180}" destId="{02FF48EF-0386-4EE8-8930-A4D47281F38E}" srcOrd="1" destOrd="0" presId="urn:microsoft.com/office/officeart/2005/8/layout/process5"/>
    <dgm:cxn modelId="{024E376A-E5FD-4489-A2B7-C2107BAFE7C4}" srcId="{92679C9A-656A-482E-A812-5C13570049F7}" destId="{2350B65C-B5FB-48E6-8ACE-DE7C62B83D20}" srcOrd="5" destOrd="0" parTransId="{2873135C-BE20-4979-987D-DD343D28D3E4}" sibTransId="{F205C892-C122-494B-A8BD-14CA36E4B7AE}"/>
    <dgm:cxn modelId="{C3A7CFB7-3D92-494D-9693-79E1A31F21F9}" type="presOf" srcId="{2794D3E6-11C4-4E0B-A992-6B114E5E171A}" destId="{7A759A84-0412-4894-8EC9-E7C2A84FD67E}" srcOrd="0" destOrd="0" presId="urn:microsoft.com/office/officeart/2005/8/layout/process5"/>
    <dgm:cxn modelId="{3CC0C42E-0097-44BE-9DED-117D8A60A83C}" type="presOf" srcId="{09E547A0-E5A0-441A-B1CC-97F75E9E1F0B}" destId="{2483E543-7A7F-4658-8691-04EB823D8D81}" srcOrd="1" destOrd="0" presId="urn:microsoft.com/office/officeart/2005/8/layout/process5"/>
    <dgm:cxn modelId="{2D3DF71A-401C-4521-9D1E-D971801321E5}" type="presOf" srcId="{F205C892-C122-494B-A8BD-14CA36E4B7AE}" destId="{628111A3-3137-4BDD-9E72-D5DC4E519F86}" srcOrd="0" destOrd="0" presId="urn:microsoft.com/office/officeart/2005/8/layout/process5"/>
    <dgm:cxn modelId="{ACBAA45C-AFC3-4813-B74C-74324DD37D0F}" type="presOf" srcId="{C94000E3-0033-4912-9E2F-E6BA089866FB}" destId="{E290C298-15AE-4766-9082-F8B6FC6A41E5}" srcOrd="1" destOrd="0" presId="urn:microsoft.com/office/officeart/2005/8/layout/process5"/>
    <dgm:cxn modelId="{2B9FF015-3F34-4BD2-BA70-8A507777CD4B}" type="presOf" srcId="{8A8F38AE-19B3-408B-BC45-C2A673A77787}" destId="{631C8B32-5950-4BA7-98F8-2924D8AE7B24}" srcOrd="0" destOrd="0" presId="urn:microsoft.com/office/officeart/2005/8/layout/process5"/>
    <dgm:cxn modelId="{E1889BCC-62AA-438A-85F6-E3CCA7CD7A0E}" srcId="{92679C9A-656A-482E-A812-5C13570049F7}" destId="{D9570630-86AF-4D63-932B-11046F2004C4}" srcOrd="4" destOrd="0" parTransId="{F33B8CA2-657D-42DC-AAC9-C9565D2E3BD7}" sibTransId="{C3B72742-B499-42DE-9487-73C9F0D38C99}"/>
    <dgm:cxn modelId="{A586C507-B250-45C1-A8FB-259AA58EE2D0}" type="presOf" srcId="{92679C9A-656A-482E-A812-5C13570049F7}" destId="{EADE1F84-29B1-4D78-BDFB-73EE61406ECA}" srcOrd="0" destOrd="0" presId="urn:microsoft.com/office/officeart/2005/8/layout/process5"/>
    <dgm:cxn modelId="{B7696608-DB68-4294-90DB-98F9E45E3912}" type="presOf" srcId="{C9758390-376A-4C8D-A1B4-1C880653EAF1}" destId="{395B8F8F-19FD-4D32-BD49-CC52D3F10638}" srcOrd="0" destOrd="0" presId="urn:microsoft.com/office/officeart/2005/8/layout/process5"/>
    <dgm:cxn modelId="{6668567D-A9A0-41B0-AF4C-A797D7FFE37D}" type="presOf" srcId="{A597D825-D953-4872-A0C1-76A8E3E60042}" destId="{1ADC5744-1AFC-4502-822B-7E4C0DFFD4B7}" srcOrd="0" destOrd="0" presId="urn:microsoft.com/office/officeart/2005/8/layout/process5"/>
    <dgm:cxn modelId="{52C3883F-8966-49CA-8476-ABDB94D67A98}" type="presOf" srcId="{B62EEF5E-B53E-43EC-870C-CCBEEB5C0964}" destId="{28FE27D3-F309-4F0D-B43B-20C5E5E52009}" srcOrd="0" destOrd="0" presId="urn:microsoft.com/office/officeart/2005/8/layout/process5"/>
    <dgm:cxn modelId="{3B6FA3F6-3889-4BF4-9B24-09824715FBB1}" type="presOf" srcId="{D9570630-86AF-4D63-932B-11046F2004C4}" destId="{649F373E-62D3-4BD2-9101-D9FE016B0EE0}" srcOrd="0" destOrd="0" presId="urn:microsoft.com/office/officeart/2005/8/layout/process5"/>
    <dgm:cxn modelId="{E0B9AABA-B23C-485C-99EA-145809084177}" type="presOf" srcId="{C3B72742-B499-42DE-9487-73C9F0D38C99}" destId="{CD053BEA-2C1F-42E3-9FB2-7025ED1B2544}" srcOrd="0" destOrd="0" presId="urn:microsoft.com/office/officeart/2005/8/layout/process5"/>
    <dgm:cxn modelId="{7943BC93-798F-4F3C-BF7A-E065060BE88F}" type="presOf" srcId="{A9DD43EC-7D6C-4EDF-8A32-505D6436BD42}" destId="{D5511B68-5509-45D0-A074-F335EBBC7861}" srcOrd="0" destOrd="0" presId="urn:microsoft.com/office/officeart/2005/8/layout/process5"/>
    <dgm:cxn modelId="{5078247C-7FA3-4F69-8034-5303DF4DE5FF}" type="presOf" srcId="{5F7B30AA-EF95-43E8-97C0-8E4E17A5B709}" destId="{9074A663-AE9E-44B6-85FC-0AA32FFD910D}" srcOrd="1" destOrd="0" presId="urn:microsoft.com/office/officeart/2005/8/layout/process5"/>
    <dgm:cxn modelId="{6C8F0F50-1CC5-4DB9-A873-B66B5D8A06B0}" type="presOf" srcId="{793A970C-FACB-43C0-B78B-0010561825CC}" destId="{681AD0C6-98AE-4280-BB10-B4B01901D7D7}" srcOrd="0" destOrd="0" presId="urn:microsoft.com/office/officeart/2005/8/layout/process5"/>
    <dgm:cxn modelId="{63E45407-CAA8-4CBF-AAAC-DB87B6B7087D}" srcId="{92679C9A-656A-482E-A812-5C13570049F7}" destId="{577AA820-7A9B-4074-9061-7ACB1108B0CA}" srcOrd="12" destOrd="0" parTransId="{516A7939-9FED-4758-9931-700ACEE0DC00}" sibTransId="{C94000E3-0033-4912-9E2F-E6BA089866FB}"/>
    <dgm:cxn modelId="{C8C6602B-0512-43D9-857D-E76F57E4F369}" srcId="{92679C9A-656A-482E-A812-5C13570049F7}" destId="{DAF1A676-4540-4E60-B49B-8388CC399597}" srcOrd="1" destOrd="0" parTransId="{3EFB086D-504F-46FB-8123-2D9C4D0D11BE}" sibTransId="{B62EEF5E-B53E-43EC-870C-CCBEEB5C0964}"/>
    <dgm:cxn modelId="{A45F5D9B-68E8-4FB3-9500-413BB0B1967B}" srcId="{92679C9A-656A-482E-A812-5C13570049F7}" destId="{44902E2E-77B9-487B-A0E2-0F250E5F5EA9}" srcOrd="11" destOrd="0" parTransId="{919FFAAE-F341-4309-ABAC-AE3CC0D0EAA2}" sibTransId="{1B465E32-BFC0-4539-B586-7F0B0FB8567C}"/>
    <dgm:cxn modelId="{3B9BED6A-FDF4-44F0-8D28-F0FC12DD09C2}" type="presOf" srcId="{C94000E3-0033-4912-9E2F-E6BA089866FB}" destId="{7D4F80BA-6004-4FED-B3F9-D9FF56ACA9A9}" srcOrd="0" destOrd="0" presId="urn:microsoft.com/office/officeart/2005/8/layout/process5"/>
    <dgm:cxn modelId="{7E5693F6-B17E-486B-8E95-771E79F905A9}" type="presOf" srcId="{FBE63535-D309-403F-88A7-E15CB178884F}" destId="{E6E53437-01EF-4FA8-8A78-18D273798F09}" srcOrd="0" destOrd="0" presId="urn:microsoft.com/office/officeart/2005/8/layout/process5"/>
    <dgm:cxn modelId="{A03AB329-B67E-48F3-B3C9-223A53509C1D}" type="presOf" srcId="{1B465E32-BFC0-4539-B586-7F0B0FB8567C}" destId="{208C03F2-5599-4BD4-8438-B93F60E97E16}" srcOrd="1" destOrd="0" presId="urn:microsoft.com/office/officeart/2005/8/layout/process5"/>
    <dgm:cxn modelId="{B2D748B8-90A2-466C-A2A8-8434C288CBA0}" type="presOf" srcId="{577AA820-7A9B-4074-9061-7ACB1108B0CA}" destId="{E2E5EE87-258E-4905-A22E-50D3658629B3}" srcOrd="0" destOrd="0" presId="urn:microsoft.com/office/officeart/2005/8/layout/process5"/>
    <dgm:cxn modelId="{50A6F4F8-370C-4029-B121-9309E458CE88}" type="presOf" srcId="{C3B72742-B499-42DE-9487-73C9F0D38C99}" destId="{E2636180-164D-44C4-AFF4-863D162C0DBB}" srcOrd="1" destOrd="0" presId="urn:microsoft.com/office/officeart/2005/8/layout/process5"/>
    <dgm:cxn modelId="{BF94A4C4-C67E-42E4-A618-6494F1C64E55}" type="presOf" srcId="{8A8F38AE-19B3-408B-BC45-C2A673A77787}" destId="{D21EB2D4-A28E-4CBF-A842-96EC85A9B2CC}" srcOrd="1" destOrd="0" presId="urn:microsoft.com/office/officeart/2005/8/layout/process5"/>
    <dgm:cxn modelId="{DD34F813-2B12-4540-981A-393401761071}" srcId="{92679C9A-656A-482E-A812-5C13570049F7}" destId="{B7E533F9-3995-4E9A-8852-CC37B846B754}" srcOrd="6" destOrd="0" parTransId="{309ED9B9-7E8D-4B90-8325-72BABAD42BC4}" sibTransId="{5F7B30AA-EF95-43E8-97C0-8E4E17A5B709}"/>
    <dgm:cxn modelId="{B0517DCC-C8E7-4D32-BE5B-0BC6DD2B158A}" type="presOf" srcId="{DAF1A676-4540-4E60-B49B-8388CC399597}" destId="{067F4677-9448-4863-B84A-D7A7EDE70F05}" srcOrd="0" destOrd="0" presId="urn:microsoft.com/office/officeart/2005/8/layout/process5"/>
    <dgm:cxn modelId="{A0C71782-DCD2-478B-ACD6-8CC0BA020194}" type="presOf" srcId="{B7E533F9-3995-4E9A-8852-CC37B846B754}" destId="{912F717F-BF21-46BF-9A94-FD7EB684B8F9}" srcOrd="0" destOrd="0" presId="urn:microsoft.com/office/officeart/2005/8/layout/process5"/>
    <dgm:cxn modelId="{E3FBD200-4627-412D-86ED-A4E3D37F8684}" srcId="{92679C9A-656A-482E-A812-5C13570049F7}" destId="{A9DD43EC-7D6C-4EDF-8A32-505D6436BD42}" srcOrd="10" destOrd="0" parTransId="{8A3BE35E-5887-4CCF-B925-74A2AADBB17C}" sibTransId="{09E547A0-E5A0-441A-B1CC-97F75E9E1F0B}"/>
    <dgm:cxn modelId="{9662FAF8-14F2-440A-9F72-0E8606357B0D}" type="presOf" srcId="{FF59987C-B223-480C-B22D-8E567914EC71}" destId="{249381C5-B5B6-4EFC-8756-F00AB680A673}" srcOrd="0" destOrd="0" presId="urn:microsoft.com/office/officeart/2005/8/layout/process5"/>
    <dgm:cxn modelId="{AEAACD79-C417-4F3B-9F42-F98A5EFC7390}" type="presOf" srcId="{1B465E32-BFC0-4539-B586-7F0B0FB8567C}" destId="{918F398D-70C3-494F-9ACA-EA2B0DACF449}" srcOrd="0" destOrd="0" presId="urn:microsoft.com/office/officeart/2005/8/layout/process5"/>
    <dgm:cxn modelId="{044FBFC0-B0C0-481E-A419-4FB46F024940}" type="presOf" srcId="{FF59987C-B223-480C-B22D-8E567914EC71}" destId="{575AED1C-6840-4067-A52D-B56FD16DB55A}" srcOrd="1" destOrd="0" presId="urn:microsoft.com/office/officeart/2005/8/layout/process5"/>
    <dgm:cxn modelId="{1CA0BDFD-5929-481D-833E-3B0FD9C1C55B}" srcId="{92679C9A-656A-482E-A812-5C13570049F7}" destId="{833A2566-76B0-467F-9808-C2EEBB40BE7A}" srcOrd="3" destOrd="0" parTransId="{E8A4981C-647B-43CB-9808-5A2FA88227D6}" sibTransId="{A597D825-D953-4872-A0C1-76A8E3E60042}"/>
    <dgm:cxn modelId="{C41AA9F3-95F3-4C87-896F-98CE6F240ADC}" type="presOf" srcId="{496BA990-9ED2-4123-B0BA-A8D9023A861D}" destId="{0938B6E6-3CB8-452A-906A-C7619573AFBC}" srcOrd="0" destOrd="0" presId="urn:microsoft.com/office/officeart/2005/8/layout/process5"/>
    <dgm:cxn modelId="{7FEC92AE-C133-43C9-BB0D-2D1B2EADB817}" type="presOf" srcId="{44902E2E-77B9-487B-A0E2-0F250E5F5EA9}" destId="{027AE3A8-7352-4980-A3B9-E1D6344E415A}" srcOrd="0" destOrd="0" presId="urn:microsoft.com/office/officeart/2005/8/layout/process5"/>
    <dgm:cxn modelId="{E906E8DC-3196-4F74-8ABA-C44C8913BAAF}" srcId="{92679C9A-656A-482E-A812-5C13570049F7}" destId="{3A943659-11D1-464F-9885-9BC112F7AC13}" srcOrd="9" destOrd="0" parTransId="{5877CA1A-860D-47CD-8F3B-11E6C07375A7}" sibTransId="{793A970C-FACB-43C0-B78B-0010561825CC}"/>
    <dgm:cxn modelId="{4D8A2BF2-C528-4ECB-AC21-703836770060}" type="presOf" srcId="{A597D825-D953-4872-A0C1-76A8E3E60042}" destId="{2FBB2BBF-4921-4BCC-B3E4-E988B0626C2E}" srcOrd="1" destOrd="0" presId="urn:microsoft.com/office/officeart/2005/8/layout/process5"/>
    <dgm:cxn modelId="{C39D2E24-0490-4091-B39E-F3CAD2902475}" srcId="{92679C9A-656A-482E-A812-5C13570049F7}" destId="{2D9CA584-0449-4A24-9663-12A9CBE28F65}" srcOrd="7" destOrd="0" parTransId="{812268AF-5E09-4383-B383-E5ADBC1AA314}" sibTransId="{47D2FCAB-C15D-4B48-9E47-E27C24B78180}"/>
    <dgm:cxn modelId="{B0A0A997-104A-4B13-B8DF-D68F13BF1F60}" type="presOf" srcId="{B62EEF5E-B53E-43EC-870C-CCBEEB5C0964}" destId="{681699E3-849E-4E06-ACB0-60C3B3E235F3}" srcOrd="1" destOrd="0" presId="urn:microsoft.com/office/officeart/2005/8/layout/process5"/>
    <dgm:cxn modelId="{9D848A02-B1AD-4885-A675-7C88B1F2CE28}" srcId="{92679C9A-656A-482E-A812-5C13570049F7}" destId="{FBE63535-D309-403F-88A7-E15CB178884F}" srcOrd="13" destOrd="0" parTransId="{3AA7181E-7000-4C03-9367-797F80F19D45}" sibTransId="{1AE6816E-B612-418B-8165-347D0A1B4DFD}"/>
    <dgm:cxn modelId="{90E0E350-7821-489F-8836-C8620CF4EC6D}" type="presOf" srcId="{833A2566-76B0-467F-9808-C2EEBB40BE7A}" destId="{DDEF8DEC-B486-4FDA-AA65-8608F0B5D30C}" srcOrd="0" destOrd="0" presId="urn:microsoft.com/office/officeart/2005/8/layout/process5"/>
    <dgm:cxn modelId="{CF2C97E9-D4B8-4C40-BC85-E9ED735BB60A}" srcId="{92679C9A-656A-482E-A812-5C13570049F7}" destId="{496BA990-9ED2-4123-B0BA-A8D9023A861D}" srcOrd="8" destOrd="0" parTransId="{71854C83-7578-4649-AFE5-630419D0B200}" sibTransId="{FF59987C-B223-480C-B22D-8E567914EC71}"/>
    <dgm:cxn modelId="{28369391-7805-430D-BFD6-B831C8E8EDA9}" type="presParOf" srcId="{EADE1F84-29B1-4D78-BDFB-73EE61406ECA}" destId="{7A759A84-0412-4894-8EC9-E7C2A84FD67E}" srcOrd="0" destOrd="0" presId="urn:microsoft.com/office/officeart/2005/8/layout/process5"/>
    <dgm:cxn modelId="{B44DD12F-D3C0-4AC3-80DE-B2BDDFD3E3C7}" type="presParOf" srcId="{EADE1F84-29B1-4D78-BDFB-73EE61406ECA}" destId="{631C8B32-5950-4BA7-98F8-2924D8AE7B24}" srcOrd="1" destOrd="0" presId="urn:microsoft.com/office/officeart/2005/8/layout/process5"/>
    <dgm:cxn modelId="{3954A065-8B30-4E31-89F0-4DEFDC45C983}" type="presParOf" srcId="{631C8B32-5950-4BA7-98F8-2924D8AE7B24}" destId="{D21EB2D4-A28E-4CBF-A842-96EC85A9B2CC}" srcOrd="0" destOrd="0" presId="urn:microsoft.com/office/officeart/2005/8/layout/process5"/>
    <dgm:cxn modelId="{D1AA34B0-6143-4C8A-A7B2-95CC86559343}" type="presParOf" srcId="{EADE1F84-29B1-4D78-BDFB-73EE61406ECA}" destId="{067F4677-9448-4863-B84A-D7A7EDE70F05}" srcOrd="2" destOrd="0" presId="urn:microsoft.com/office/officeart/2005/8/layout/process5"/>
    <dgm:cxn modelId="{643B7D5F-63F6-45AE-98D5-03AA85A92BE4}" type="presParOf" srcId="{EADE1F84-29B1-4D78-BDFB-73EE61406ECA}" destId="{28FE27D3-F309-4F0D-B43B-20C5E5E52009}" srcOrd="3" destOrd="0" presId="urn:microsoft.com/office/officeart/2005/8/layout/process5"/>
    <dgm:cxn modelId="{791F9548-AF59-45DA-A83C-FC0ADDA149B3}" type="presParOf" srcId="{28FE27D3-F309-4F0D-B43B-20C5E5E52009}" destId="{681699E3-849E-4E06-ACB0-60C3B3E235F3}" srcOrd="0" destOrd="0" presId="urn:microsoft.com/office/officeart/2005/8/layout/process5"/>
    <dgm:cxn modelId="{26347A7E-62A6-4175-9523-33F49B130402}" type="presParOf" srcId="{EADE1F84-29B1-4D78-BDFB-73EE61406ECA}" destId="{395B8F8F-19FD-4D32-BD49-CC52D3F10638}" srcOrd="4" destOrd="0" presId="urn:microsoft.com/office/officeart/2005/8/layout/process5"/>
    <dgm:cxn modelId="{2173B0DC-5735-46D2-B20B-E64548445AD0}" type="presParOf" srcId="{EADE1F84-29B1-4D78-BDFB-73EE61406ECA}" destId="{70F7E092-AD0A-4537-964B-99CE152D0BFF}" srcOrd="5" destOrd="0" presId="urn:microsoft.com/office/officeart/2005/8/layout/process5"/>
    <dgm:cxn modelId="{519CEDEA-A550-44B3-A8F8-EFFD1F236BED}" type="presParOf" srcId="{70F7E092-AD0A-4537-964B-99CE152D0BFF}" destId="{2BA0F818-30F3-4021-9F5C-E754535D0ECC}" srcOrd="0" destOrd="0" presId="urn:microsoft.com/office/officeart/2005/8/layout/process5"/>
    <dgm:cxn modelId="{E85A043D-763A-4D65-9BD1-442DC2AD06F7}" type="presParOf" srcId="{EADE1F84-29B1-4D78-BDFB-73EE61406ECA}" destId="{DDEF8DEC-B486-4FDA-AA65-8608F0B5D30C}" srcOrd="6" destOrd="0" presId="urn:microsoft.com/office/officeart/2005/8/layout/process5"/>
    <dgm:cxn modelId="{3C6F1D0E-A9B1-4EF9-8B70-7D4C81E1F075}" type="presParOf" srcId="{EADE1F84-29B1-4D78-BDFB-73EE61406ECA}" destId="{1ADC5744-1AFC-4502-822B-7E4C0DFFD4B7}" srcOrd="7" destOrd="0" presId="urn:microsoft.com/office/officeart/2005/8/layout/process5"/>
    <dgm:cxn modelId="{9EC9E79B-E0DA-46D1-9360-3ED953D4DF65}" type="presParOf" srcId="{1ADC5744-1AFC-4502-822B-7E4C0DFFD4B7}" destId="{2FBB2BBF-4921-4BCC-B3E4-E988B0626C2E}" srcOrd="0" destOrd="0" presId="urn:microsoft.com/office/officeart/2005/8/layout/process5"/>
    <dgm:cxn modelId="{D4669225-0C1B-4AED-9ADE-15DC9F18D634}" type="presParOf" srcId="{EADE1F84-29B1-4D78-BDFB-73EE61406ECA}" destId="{649F373E-62D3-4BD2-9101-D9FE016B0EE0}" srcOrd="8" destOrd="0" presId="urn:microsoft.com/office/officeart/2005/8/layout/process5"/>
    <dgm:cxn modelId="{D1794CE0-5A42-4F89-A31D-331EFB45361C}" type="presParOf" srcId="{EADE1F84-29B1-4D78-BDFB-73EE61406ECA}" destId="{CD053BEA-2C1F-42E3-9FB2-7025ED1B2544}" srcOrd="9" destOrd="0" presId="urn:microsoft.com/office/officeart/2005/8/layout/process5"/>
    <dgm:cxn modelId="{CBDA8E2A-C419-4803-B1AA-06A47B93047B}" type="presParOf" srcId="{CD053BEA-2C1F-42E3-9FB2-7025ED1B2544}" destId="{E2636180-164D-44C4-AFF4-863D162C0DBB}" srcOrd="0" destOrd="0" presId="urn:microsoft.com/office/officeart/2005/8/layout/process5"/>
    <dgm:cxn modelId="{F90B6D45-1694-4C14-8DB5-4B7D4F33C82C}" type="presParOf" srcId="{EADE1F84-29B1-4D78-BDFB-73EE61406ECA}" destId="{9E3C222A-4C62-45B4-B0B5-CCD43BC5A388}" srcOrd="10" destOrd="0" presId="urn:microsoft.com/office/officeart/2005/8/layout/process5"/>
    <dgm:cxn modelId="{F490C135-3084-41ED-AF86-CF50D0DD61CB}" type="presParOf" srcId="{EADE1F84-29B1-4D78-BDFB-73EE61406ECA}" destId="{628111A3-3137-4BDD-9E72-D5DC4E519F86}" srcOrd="11" destOrd="0" presId="urn:microsoft.com/office/officeart/2005/8/layout/process5"/>
    <dgm:cxn modelId="{3543E118-745F-4D94-BD74-5C2CA45E9CEB}" type="presParOf" srcId="{628111A3-3137-4BDD-9E72-D5DC4E519F86}" destId="{A56B0ECF-CCE3-4823-93C4-77F171B611B7}" srcOrd="0" destOrd="0" presId="urn:microsoft.com/office/officeart/2005/8/layout/process5"/>
    <dgm:cxn modelId="{A96FC2EC-D8FF-4F0C-9345-9CA0CCA051AD}" type="presParOf" srcId="{EADE1F84-29B1-4D78-BDFB-73EE61406ECA}" destId="{912F717F-BF21-46BF-9A94-FD7EB684B8F9}" srcOrd="12" destOrd="0" presId="urn:microsoft.com/office/officeart/2005/8/layout/process5"/>
    <dgm:cxn modelId="{54BD74BA-ED28-4334-80C3-979F77E62ED2}" type="presParOf" srcId="{EADE1F84-29B1-4D78-BDFB-73EE61406ECA}" destId="{DBE2C2EE-1D1A-427E-941F-248F6FE0E7C2}" srcOrd="13" destOrd="0" presId="urn:microsoft.com/office/officeart/2005/8/layout/process5"/>
    <dgm:cxn modelId="{481F492D-ABEF-4421-BF15-61DEDA8096BA}" type="presParOf" srcId="{DBE2C2EE-1D1A-427E-941F-248F6FE0E7C2}" destId="{9074A663-AE9E-44B6-85FC-0AA32FFD910D}" srcOrd="0" destOrd="0" presId="urn:microsoft.com/office/officeart/2005/8/layout/process5"/>
    <dgm:cxn modelId="{FD24F9C5-0BE6-411F-B43A-B717F0E8E391}" type="presParOf" srcId="{EADE1F84-29B1-4D78-BDFB-73EE61406ECA}" destId="{A7DBBEA4-ACB4-49F5-9289-FCECD6C23581}" srcOrd="14" destOrd="0" presId="urn:microsoft.com/office/officeart/2005/8/layout/process5"/>
    <dgm:cxn modelId="{754FC69B-2F86-409B-A42D-A490D446DFC0}" type="presParOf" srcId="{EADE1F84-29B1-4D78-BDFB-73EE61406ECA}" destId="{14B5F225-F9E6-45B0-9A4D-C0E7484A7CF8}" srcOrd="15" destOrd="0" presId="urn:microsoft.com/office/officeart/2005/8/layout/process5"/>
    <dgm:cxn modelId="{06F8CBA8-B394-4D13-B7E4-84FDC59F6A66}" type="presParOf" srcId="{14B5F225-F9E6-45B0-9A4D-C0E7484A7CF8}" destId="{02FF48EF-0386-4EE8-8930-A4D47281F38E}" srcOrd="0" destOrd="0" presId="urn:microsoft.com/office/officeart/2005/8/layout/process5"/>
    <dgm:cxn modelId="{22537BDF-A4D8-48B7-9915-B9048E0B555C}" type="presParOf" srcId="{EADE1F84-29B1-4D78-BDFB-73EE61406ECA}" destId="{0938B6E6-3CB8-452A-906A-C7619573AFBC}" srcOrd="16" destOrd="0" presId="urn:microsoft.com/office/officeart/2005/8/layout/process5"/>
    <dgm:cxn modelId="{7D0ECD03-77A4-4622-85C1-D1BF2977A154}" type="presParOf" srcId="{EADE1F84-29B1-4D78-BDFB-73EE61406ECA}" destId="{249381C5-B5B6-4EFC-8756-F00AB680A673}" srcOrd="17" destOrd="0" presId="urn:microsoft.com/office/officeart/2005/8/layout/process5"/>
    <dgm:cxn modelId="{F9D34E09-6C9E-4425-BEA3-0D5F30F1DA4C}" type="presParOf" srcId="{249381C5-B5B6-4EFC-8756-F00AB680A673}" destId="{575AED1C-6840-4067-A52D-B56FD16DB55A}" srcOrd="0" destOrd="0" presId="urn:microsoft.com/office/officeart/2005/8/layout/process5"/>
    <dgm:cxn modelId="{2F42EC3D-583B-4CFC-801F-D888CF452B33}" type="presParOf" srcId="{EADE1F84-29B1-4D78-BDFB-73EE61406ECA}" destId="{5C3119B2-BED7-4B6E-BA1A-3BD746D59174}" srcOrd="18" destOrd="0" presId="urn:microsoft.com/office/officeart/2005/8/layout/process5"/>
    <dgm:cxn modelId="{A4676CDC-5EFE-4342-8122-89424A679FC4}" type="presParOf" srcId="{EADE1F84-29B1-4D78-BDFB-73EE61406ECA}" destId="{681AD0C6-98AE-4280-BB10-B4B01901D7D7}" srcOrd="19" destOrd="0" presId="urn:microsoft.com/office/officeart/2005/8/layout/process5"/>
    <dgm:cxn modelId="{C734EAF9-4AE1-4A84-81E6-F535F8AF5488}" type="presParOf" srcId="{681AD0C6-98AE-4280-BB10-B4B01901D7D7}" destId="{04F7D166-65BB-419A-8AED-03278F470434}" srcOrd="0" destOrd="0" presId="urn:microsoft.com/office/officeart/2005/8/layout/process5"/>
    <dgm:cxn modelId="{FBA85C4B-2E1A-4C13-B7CB-ABDFD60A990F}" type="presParOf" srcId="{EADE1F84-29B1-4D78-BDFB-73EE61406ECA}" destId="{D5511B68-5509-45D0-A074-F335EBBC7861}" srcOrd="20" destOrd="0" presId="urn:microsoft.com/office/officeart/2005/8/layout/process5"/>
    <dgm:cxn modelId="{16CCCE35-D242-4656-AD8E-FD9406A066CB}" type="presParOf" srcId="{EADE1F84-29B1-4D78-BDFB-73EE61406ECA}" destId="{77C9E53D-D8F9-43F7-8C57-5CF1E15A76A8}" srcOrd="21" destOrd="0" presId="urn:microsoft.com/office/officeart/2005/8/layout/process5"/>
    <dgm:cxn modelId="{E8DF832A-5685-4BA1-83C9-5F856520C45C}" type="presParOf" srcId="{77C9E53D-D8F9-43F7-8C57-5CF1E15A76A8}" destId="{2483E543-7A7F-4658-8691-04EB823D8D81}" srcOrd="0" destOrd="0" presId="urn:microsoft.com/office/officeart/2005/8/layout/process5"/>
    <dgm:cxn modelId="{999770FB-A749-4D94-8ED1-C6D6CB5123A5}" type="presParOf" srcId="{EADE1F84-29B1-4D78-BDFB-73EE61406ECA}" destId="{027AE3A8-7352-4980-A3B9-E1D6344E415A}" srcOrd="22" destOrd="0" presId="urn:microsoft.com/office/officeart/2005/8/layout/process5"/>
    <dgm:cxn modelId="{415A993A-79A9-4984-8FC3-181410AA0303}" type="presParOf" srcId="{EADE1F84-29B1-4D78-BDFB-73EE61406ECA}" destId="{918F398D-70C3-494F-9ACA-EA2B0DACF449}" srcOrd="23" destOrd="0" presId="urn:microsoft.com/office/officeart/2005/8/layout/process5"/>
    <dgm:cxn modelId="{7FFA3D63-DD3F-416A-B7EF-FE932988E9EC}" type="presParOf" srcId="{918F398D-70C3-494F-9ACA-EA2B0DACF449}" destId="{208C03F2-5599-4BD4-8438-B93F60E97E16}" srcOrd="0" destOrd="0" presId="urn:microsoft.com/office/officeart/2005/8/layout/process5"/>
    <dgm:cxn modelId="{DBB10757-FA75-49F6-B38D-1EA015058CE0}" type="presParOf" srcId="{EADE1F84-29B1-4D78-BDFB-73EE61406ECA}" destId="{E2E5EE87-258E-4905-A22E-50D3658629B3}" srcOrd="24" destOrd="0" presId="urn:microsoft.com/office/officeart/2005/8/layout/process5"/>
    <dgm:cxn modelId="{B2A1EE64-EEB0-4CFE-943F-A3F6B1A83020}" type="presParOf" srcId="{EADE1F84-29B1-4D78-BDFB-73EE61406ECA}" destId="{7D4F80BA-6004-4FED-B3F9-D9FF56ACA9A9}" srcOrd="25" destOrd="0" presId="urn:microsoft.com/office/officeart/2005/8/layout/process5"/>
    <dgm:cxn modelId="{55E38F94-9301-4AC8-8718-E46CBC69ED53}" type="presParOf" srcId="{7D4F80BA-6004-4FED-B3F9-D9FF56ACA9A9}" destId="{E290C298-15AE-4766-9082-F8B6FC6A41E5}" srcOrd="0" destOrd="0" presId="urn:microsoft.com/office/officeart/2005/8/layout/process5"/>
    <dgm:cxn modelId="{652408AB-2C44-46F7-AF7D-FDB19B5B7941}" type="presParOf" srcId="{EADE1F84-29B1-4D78-BDFB-73EE61406ECA}" destId="{E6E53437-01EF-4FA8-8A78-18D273798F09}" srcOrd="2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E574378-C4ED-4C40-A027-E5929BAF6E4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5858FFCE-5690-403F-A2DC-B18724591487}">
      <dgm:prSet phldrT="[Text]"/>
      <dgm:spPr/>
      <dgm:t>
        <a:bodyPr/>
        <a:lstStyle/>
        <a:p>
          <a:r>
            <a:rPr lang="es-CO" b="1" dirty="0" smtClean="0"/>
            <a:t>Proceso</a:t>
          </a:r>
          <a:endParaRPr lang="es-CO" b="1" dirty="0"/>
        </a:p>
      </dgm:t>
    </dgm:pt>
    <dgm:pt modelId="{95187749-E4E7-4860-8BB1-30D02D49BA1C}" type="parTrans" cxnId="{FCFAA2C1-8B56-4424-9F2E-2F48EB0CD07E}">
      <dgm:prSet/>
      <dgm:spPr/>
      <dgm:t>
        <a:bodyPr/>
        <a:lstStyle/>
        <a:p>
          <a:endParaRPr lang="es-CO"/>
        </a:p>
      </dgm:t>
    </dgm:pt>
    <dgm:pt modelId="{B9883647-D4EA-4DA8-9D59-68EB145CF732}" type="sibTrans" cxnId="{FCFAA2C1-8B56-4424-9F2E-2F48EB0CD07E}">
      <dgm:prSet/>
      <dgm:spPr/>
      <dgm:t>
        <a:bodyPr/>
        <a:lstStyle/>
        <a:p>
          <a:endParaRPr lang="es-CO"/>
        </a:p>
      </dgm:t>
    </dgm:pt>
    <dgm:pt modelId="{18FB814E-E4B6-4A3A-A1AB-B4C03459814A}">
      <dgm:prSet phldrT="[Text]"/>
      <dgm:spPr/>
      <dgm:t>
        <a:bodyPr/>
        <a:lstStyle/>
        <a:p>
          <a:r>
            <a:rPr lang="es-CO" b="1" dirty="0" smtClean="0"/>
            <a:t>Abierto</a:t>
          </a:r>
          <a:endParaRPr lang="es-CO" b="1" dirty="0"/>
        </a:p>
      </dgm:t>
    </dgm:pt>
    <dgm:pt modelId="{25FB7A03-6CDD-4B9A-BC84-66819347168E}" type="parTrans" cxnId="{C872F8B7-7AA3-44DF-8CC7-E1253BFAC92C}">
      <dgm:prSet/>
      <dgm:spPr/>
      <dgm:t>
        <a:bodyPr/>
        <a:lstStyle/>
        <a:p>
          <a:endParaRPr lang="es-CO"/>
        </a:p>
      </dgm:t>
    </dgm:pt>
    <dgm:pt modelId="{3B04B001-D4F0-48E4-B573-A0CFD2C52BCE}" type="sibTrans" cxnId="{C872F8B7-7AA3-44DF-8CC7-E1253BFAC92C}">
      <dgm:prSet/>
      <dgm:spPr/>
      <dgm:t>
        <a:bodyPr/>
        <a:lstStyle/>
        <a:p>
          <a:endParaRPr lang="es-CO"/>
        </a:p>
      </dgm:t>
    </dgm:pt>
    <dgm:pt modelId="{9E42EA4C-AB6B-4336-AB08-FDA61ED1730C}">
      <dgm:prSet phldrT="[Text]"/>
      <dgm:spPr/>
      <dgm:t>
        <a:bodyPr/>
        <a:lstStyle/>
        <a:p>
          <a:r>
            <a:rPr lang="es-CO" b="1" dirty="0" smtClean="0"/>
            <a:t>Transparente</a:t>
          </a:r>
          <a:endParaRPr lang="es-CO" b="1" dirty="0"/>
        </a:p>
      </dgm:t>
    </dgm:pt>
    <dgm:pt modelId="{03C2C16B-1C6A-4BD3-8FB8-0D1322FED3ED}" type="parTrans" cxnId="{EC760F70-C60A-4E1D-BB53-6C78668D4BA2}">
      <dgm:prSet/>
      <dgm:spPr/>
      <dgm:t>
        <a:bodyPr/>
        <a:lstStyle/>
        <a:p>
          <a:endParaRPr lang="es-CO"/>
        </a:p>
      </dgm:t>
    </dgm:pt>
    <dgm:pt modelId="{B2EB125A-DFCE-4D56-8CAC-FD8A5F8DEB2B}" type="sibTrans" cxnId="{EC760F70-C60A-4E1D-BB53-6C78668D4BA2}">
      <dgm:prSet/>
      <dgm:spPr/>
      <dgm:t>
        <a:bodyPr/>
        <a:lstStyle/>
        <a:p>
          <a:endParaRPr lang="es-CO"/>
        </a:p>
      </dgm:t>
    </dgm:pt>
    <dgm:pt modelId="{0935CF2B-AF35-492D-B8CA-6E2248834992}">
      <dgm:prSet phldrT="[Text]"/>
      <dgm:spPr/>
      <dgm:t>
        <a:bodyPr/>
        <a:lstStyle/>
        <a:p>
          <a:r>
            <a:rPr lang="es-CO" b="1" dirty="0" smtClean="0"/>
            <a:t>De público conocimiento</a:t>
          </a:r>
          <a:endParaRPr lang="es-CO" b="1" dirty="0"/>
        </a:p>
      </dgm:t>
    </dgm:pt>
    <dgm:pt modelId="{48F0B46C-81E4-4EF2-A05A-BF5D39E3A75B}" type="parTrans" cxnId="{AC816FA6-748B-4B6F-A2DC-529DCB5A2019}">
      <dgm:prSet/>
      <dgm:spPr/>
      <dgm:t>
        <a:bodyPr/>
        <a:lstStyle/>
        <a:p>
          <a:endParaRPr lang="es-CO"/>
        </a:p>
      </dgm:t>
    </dgm:pt>
    <dgm:pt modelId="{46FFCD7F-5554-46B1-9327-EA4C7BEDDBD1}" type="sibTrans" cxnId="{AC816FA6-748B-4B6F-A2DC-529DCB5A2019}">
      <dgm:prSet/>
      <dgm:spPr/>
      <dgm:t>
        <a:bodyPr/>
        <a:lstStyle/>
        <a:p>
          <a:endParaRPr lang="es-CO"/>
        </a:p>
      </dgm:t>
    </dgm:pt>
    <dgm:pt modelId="{1B77063A-56B5-4CB6-8030-DCD118268550}">
      <dgm:prSet phldrT="[Text]"/>
      <dgm:spPr/>
      <dgm:t>
        <a:bodyPr/>
        <a:lstStyle/>
        <a:p>
          <a:r>
            <a:rPr lang="es-CO" b="1" dirty="0" smtClean="0"/>
            <a:t>Acorde con las buenas prácticas</a:t>
          </a:r>
          <a:endParaRPr lang="es-CO" b="1" dirty="0"/>
        </a:p>
      </dgm:t>
    </dgm:pt>
    <dgm:pt modelId="{DCF8D6FD-3C79-4705-806A-42EC56475368}" type="parTrans" cxnId="{3167A647-8454-4081-8A6B-80013A061B64}">
      <dgm:prSet/>
      <dgm:spPr/>
      <dgm:t>
        <a:bodyPr/>
        <a:lstStyle/>
        <a:p>
          <a:endParaRPr lang="es-CO"/>
        </a:p>
      </dgm:t>
    </dgm:pt>
    <dgm:pt modelId="{78C64EC3-F864-4281-9BC8-D1DBFFD5086D}" type="sibTrans" cxnId="{3167A647-8454-4081-8A6B-80013A061B64}">
      <dgm:prSet/>
      <dgm:spPr/>
      <dgm:t>
        <a:bodyPr/>
        <a:lstStyle/>
        <a:p>
          <a:endParaRPr lang="es-CO"/>
        </a:p>
      </dgm:t>
    </dgm:pt>
    <dgm:pt modelId="{63167E59-32D7-4B17-B584-C8229B65A652}">
      <dgm:prSet phldrT="[Text]"/>
      <dgm:spPr/>
      <dgm:t>
        <a:bodyPr/>
        <a:lstStyle/>
        <a:p>
          <a:r>
            <a:rPr lang="es-CO" b="1" dirty="0" smtClean="0"/>
            <a:t>Sometido a un debido proceso</a:t>
          </a:r>
          <a:endParaRPr lang="es-CO" b="1" dirty="0"/>
        </a:p>
      </dgm:t>
    </dgm:pt>
    <dgm:pt modelId="{74B804A6-73F3-4614-ADFA-24190A2E22D4}" type="parTrans" cxnId="{9CB14761-1A3D-4BFC-B161-AA6D39BDA82F}">
      <dgm:prSet/>
      <dgm:spPr/>
      <dgm:t>
        <a:bodyPr/>
        <a:lstStyle/>
        <a:p>
          <a:endParaRPr lang="es-CO"/>
        </a:p>
      </dgm:t>
    </dgm:pt>
    <dgm:pt modelId="{D4A39D0C-4EB7-430D-B0C3-D244CD3093CF}" type="sibTrans" cxnId="{9CB14761-1A3D-4BFC-B161-AA6D39BDA82F}">
      <dgm:prSet/>
      <dgm:spPr/>
      <dgm:t>
        <a:bodyPr/>
        <a:lstStyle/>
        <a:p>
          <a:endParaRPr lang="es-CO"/>
        </a:p>
      </dgm:t>
    </dgm:pt>
    <dgm:pt modelId="{85FE3107-B4CE-4778-8CE0-AA7C7755E202}">
      <dgm:prSet phldrT="[Text]"/>
      <dgm:spPr/>
      <dgm:t>
        <a:bodyPr/>
        <a:lstStyle/>
        <a:p>
          <a:r>
            <a:rPr lang="es-CO" b="1" dirty="0" smtClean="0"/>
            <a:t>Evita duplicaciones</a:t>
          </a:r>
          <a:endParaRPr lang="es-CO" b="1" dirty="0"/>
        </a:p>
      </dgm:t>
    </dgm:pt>
    <dgm:pt modelId="{208E3626-1D6B-4B44-9490-C440EFE66014}" type="parTrans" cxnId="{C25ECC6F-8F89-4C11-908B-9ED004B3C342}">
      <dgm:prSet/>
      <dgm:spPr/>
      <dgm:t>
        <a:bodyPr/>
        <a:lstStyle/>
        <a:p>
          <a:endParaRPr lang="es-CO"/>
        </a:p>
      </dgm:t>
    </dgm:pt>
    <dgm:pt modelId="{E462AA21-E943-45E8-A13C-4F0CCBD46A1F}" type="sibTrans" cxnId="{C25ECC6F-8F89-4C11-908B-9ED004B3C342}">
      <dgm:prSet/>
      <dgm:spPr/>
      <dgm:t>
        <a:bodyPr/>
        <a:lstStyle/>
        <a:p>
          <a:endParaRPr lang="es-CO"/>
        </a:p>
      </dgm:t>
    </dgm:pt>
    <dgm:pt modelId="{4F33AE87-1CA1-41F9-8F0E-C7D278AB4D96}">
      <dgm:prSet phldrT="[Text]"/>
      <dgm:spPr/>
      <dgm:t>
        <a:bodyPr/>
        <a:lstStyle/>
        <a:p>
          <a:r>
            <a:rPr lang="es-CO" b="1" dirty="0" smtClean="0"/>
            <a:t>Ágil</a:t>
          </a:r>
          <a:endParaRPr lang="es-CO" b="1" dirty="0"/>
        </a:p>
      </dgm:t>
    </dgm:pt>
    <dgm:pt modelId="{960CFC8D-9788-4FD1-8933-676A437E9EBC}" type="parTrans" cxnId="{0810DF08-AFF4-4450-8489-B56D9E2989DF}">
      <dgm:prSet/>
      <dgm:spPr/>
      <dgm:t>
        <a:bodyPr/>
        <a:lstStyle/>
        <a:p>
          <a:endParaRPr lang="es-CO"/>
        </a:p>
      </dgm:t>
    </dgm:pt>
    <dgm:pt modelId="{95801491-DB7F-422B-8F38-F2D51E2B343E}" type="sibTrans" cxnId="{0810DF08-AFF4-4450-8489-B56D9E2989DF}">
      <dgm:prSet/>
      <dgm:spPr/>
      <dgm:t>
        <a:bodyPr/>
        <a:lstStyle/>
        <a:p>
          <a:endParaRPr lang="es-CO"/>
        </a:p>
      </dgm:t>
    </dgm:pt>
    <dgm:pt modelId="{F79B8B1A-A7C2-453E-98DC-970D6AC01913}">
      <dgm:prSet phldrT="[Text]"/>
      <dgm:spPr/>
      <dgm:t>
        <a:bodyPr/>
        <a:lstStyle/>
        <a:p>
          <a:r>
            <a:rPr lang="es-CO" b="1" dirty="0" smtClean="0"/>
            <a:t>Flexible</a:t>
          </a:r>
          <a:endParaRPr lang="es-CO" b="1" dirty="0"/>
        </a:p>
      </dgm:t>
    </dgm:pt>
    <dgm:pt modelId="{D0728397-17D8-4FB6-8834-575E3BBA9BD9}" type="parTrans" cxnId="{DDF1B89A-BD32-4E21-8682-4686DD385166}">
      <dgm:prSet/>
      <dgm:spPr/>
      <dgm:t>
        <a:bodyPr/>
        <a:lstStyle/>
        <a:p>
          <a:endParaRPr lang="es-CO"/>
        </a:p>
      </dgm:t>
    </dgm:pt>
    <dgm:pt modelId="{9995F97D-AC74-43B7-81E7-829E5B30E4D6}" type="sibTrans" cxnId="{DDF1B89A-BD32-4E21-8682-4686DD385166}">
      <dgm:prSet/>
      <dgm:spPr/>
      <dgm:t>
        <a:bodyPr/>
        <a:lstStyle/>
        <a:p>
          <a:endParaRPr lang="es-CO"/>
        </a:p>
      </dgm:t>
    </dgm:pt>
    <dgm:pt modelId="{058D26C2-0921-4D99-97E2-BC43399A41DF}">
      <dgm:prSet phldrT="[Text]"/>
      <dgm:spPr/>
      <dgm:t>
        <a:bodyPr/>
        <a:lstStyle/>
        <a:p>
          <a:r>
            <a:rPr lang="es-CO" b="1" dirty="0" smtClean="0"/>
            <a:t>Beneficios superiores a los costos</a:t>
          </a:r>
          <a:endParaRPr lang="es-CO" b="1" dirty="0"/>
        </a:p>
      </dgm:t>
    </dgm:pt>
    <dgm:pt modelId="{E49B1AAA-23ED-471D-B87D-00AE7585151A}" type="parTrans" cxnId="{68FADE54-0E56-435E-AC4B-2467BFF5E8D9}">
      <dgm:prSet/>
      <dgm:spPr/>
      <dgm:t>
        <a:bodyPr/>
        <a:lstStyle/>
        <a:p>
          <a:endParaRPr lang="es-CO"/>
        </a:p>
      </dgm:t>
    </dgm:pt>
    <dgm:pt modelId="{F083F2EE-75E2-41C9-8EB7-E42AD379A266}" type="sibTrans" cxnId="{68FADE54-0E56-435E-AC4B-2467BFF5E8D9}">
      <dgm:prSet/>
      <dgm:spPr/>
      <dgm:t>
        <a:bodyPr/>
        <a:lstStyle/>
        <a:p>
          <a:endParaRPr lang="es-CO"/>
        </a:p>
      </dgm:t>
    </dgm:pt>
    <dgm:pt modelId="{3FAD4775-673C-4D52-A5D1-FAF21FC8431E}" type="pres">
      <dgm:prSet presAssocID="{5E574378-C4ED-4C40-A027-E5929BAF6E4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2727819-56D8-4B68-A2F7-47584CC7430D}" type="pres">
      <dgm:prSet presAssocID="{5858FFCE-5690-403F-A2DC-B18724591487}" presName="centerShape" presStyleLbl="node0" presStyleIdx="0" presStyleCnt="1"/>
      <dgm:spPr/>
      <dgm:t>
        <a:bodyPr/>
        <a:lstStyle/>
        <a:p>
          <a:endParaRPr lang="es-CO"/>
        </a:p>
      </dgm:t>
    </dgm:pt>
    <dgm:pt modelId="{9493C095-071B-41C3-9A00-CF13107E4136}" type="pres">
      <dgm:prSet presAssocID="{25FB7A03-6CDD-4B9A-BC84-66819347168E}" presName="Name9" presStyleLbl="parChTrans1D2" presStyleIdx="0" presStyleCnt="9"/>
      <dgm:spPr/>
      <dgm:t>
        <a:bodyPr/>
        <a:lstStyle/>
        <a:p>
          <a:endParaRPr lang="es-CO"/>
        </a:p>
      </dgm:t>
    </dgm:pt>
    <dgm:pt modelId="{4786F420-5333-4C9B-BAB4-A2992A21F8E0}" type="pres">
      <dgm:prSet presAssocID="{25FB7A03-6CDD-4B9A-BC84-66819347168E}" presName="connTx" presStyleLbl="parChTrans1D2" presStyleIdx="0" presStyleCnt="9"/>
      <dgm:spPr/>
      <dgm:t>
        <a:bodyPr/>
        <a:lstStyle/>
        <a:p>
          <a:endParaRPr lang="es-CO"/>
        </a:p>
      </dgm:t>
    </dgm:pt>
    <dgm:pt modelId="{900169F2-916E-4928-8BAF-228BB61A0D52}" type="pres">
      <dgm:prSet presAssocID="{18FB814E-E4B6-4A3A-A1AB-B4C03459814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F78CB2C-7296-48EF-8769-3A364C21E640}" type="pres">
      <dgm:prSet presAssocID="{03C2C16B-1C6A-4BD3-8FB8-0D1322FED3ED}" presName="Name9" presStyleLbl="parChTrans1D2" presStyleIdx="1" presStyleCnt="9"/>
      <dgm:spPr/>
      <dgm:t>
        <a:bodyPr/>
        <a:lstStyle/>
        <a:p>
          <a:endParaRPr lang="es-CO"/>
        </a:p>
      </dgm:t>
    </dgm:pt>
    <dgm:pt modelId="{626D6930-99EA-41AF-852E-B4A84388A33A}" type="pres">
      <dgm:prSet presAssocID="{03C2C16B-1C6A-4BD3-8FB8-0D1322FED3ED}" presName="connTx" presStyleLbl="parChTrans1D2" presStyleIdx="1" presStyleCnt="9"/>
      <dgm:spPr/>
      <dgm:t>
        <a:bodyPr/>
        <a:lstStyle/>
        <a:p>
          <a:endParaRPr lang="es-CO"/>
        </a:p>
      </dgm:t>
    </dgm:pt>
    <dgm:pt modelId="{8BC1ABCE-7284-4D21-894A-096BD97D229D}" type="pres">
      <dgm:prSet presAssocID="{9E42EA4C-AB6B-4336-AB08-FDA61ED1730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4B2B635-C4B9-4280-B587-6FA68375051D}" type="pres">
      <dgm:prSet presAssocID="{48F0B46C-81E4-4EF2-A05A-BF5D39E3A75B}" presName="Name9" presStyleLbl="parChTrans1D2" presStyleIdx="2" presStyleCnt="9"/>
      <dgm:spPr/>
      <dgm:t>
        <a:bodyPr/>
        <a:lstStyle/>
        <a:p>
          <a:endParaRPr lang="es-CO"/>
        </a:p>
      </dgm:t>
    </dgm:pt>
    <dgm:pt modelId="{532A8029-C3B2-49DE-938E-877ACA4771A8}" type="pres">
      <dgm:prSet presAssocID="{48F0B46C-81E4-4EF2-A05A-BF5D39E3A75B}" presName="connTx" presStyleLbl="parChTrans1D2" presStyleIdx="2" presStyleCnt="9"/>
      <dgm:spPr/>
      <dgm:t>
        <a:bodyPr/>
        <a:lstStyle/>
        <a:p>
          <a:endParaRPr lang="es-CO"/>
        </a:p>
      </dgm:t>
    </dgm:pt>
    <dgm:pt modelId="{13257A9D-2C65-4158-86C6-315C442350B3}" type="pres">
      <dgm:prSet presAssocID="{0935CF2B-AF35-492D-B8CA-6E224883499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97DF2A2-F085-40D3-9B1A-3F02A31FB11B}" type="pres">
      <dgm:prSet presAssocID="{DCF8D6FD-3C79-4705-806A-42EC56475368}" presName="Name9" presStyleLbl="parChTrans1D2" presStyleIdx="3" presStyleCnt="9"/>
      <dgm:spPr/>
      <dgm:t>
        <a:bodyPr/>
        <a:lstStyle/>
        <a:p>
          <a:endParaRPr lang="es-CO"/>
        </a:p>
      </dgm:t>
    </dgm:pt>
    <dgm:pt modelId="{2F21C57B-F185-42CA-9280-C4F0598809E1}" type="pres">
      <dgm:prSet presAssocID="{DCF8D6FD-3C79-4705-806A-42EC56475368}" presName="connTx" presStyleLbl="parChTrans1D2" presStyleIdx="3" presStyleCnt="9"/>
      <dgm:spPr/>
      <dgm:t>
        <a:bodyPr/>
        <a:lstStyle/>
        <a:p>
          <a:endParaRPr lang="es-CO"/>
        </a:p>
      </dgm:t>
    </dgm:pt>
    <dgm:pt modelId="{D7D3FE1E-87B3-4F61-BB73-FEBE0C15669B}" type="pres">
      <dgm:prSet presAssocID="{1B77063A-56B5-4CB6-8030-DCD11826855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A038D89-CB2F-41D7-A5A9-BEAF3BFF6D5C}" type="pres">
      <dgm:prSet presAssocID="{74B804A6-73F3-4614-ADFA-24190A2E22D4}" presName="Name9" presStyleLbl="parChTrans1D2" presStyleIdx="4" presStyleCnt="9"/>
      <dgm:spPr/>
      <dgm:t>
        <a:bodyPr/>
        <a:lstStyle/>
        <a:p>
          <a:endParaRPr lang="es-CO"/>
        </a:p>
      </dgm:t>
    </dgm:pt>
    <dgm:pt modelId="{91F3AD8D-0DBA-450C-9CCF-35B364134A1A}" type="pres">
      <dgm:prSet presAssocID="{74B804A6-73F3-4614-ADFA-24190A2E22D4}" presName="connTx" presStyleLbl="parChTrans1D2" presStyleIdx="4" presStyleCnt="9"/>
      <dgm:spPr/>
      <dgm:t>
        <a:bodyPr/>
        <a:lstStyle/>
        <a:p>
          <a:endParaRPr lang="es-CO"/>
        </a:p>
      </dgm:t>
    </dgm:pt>
    <dgm:pt modelId="{FB481C33-F696-4A3F-80E2-F671F0FF2F56}" type="pres">
      <dgm:prSet presAssocID="{63167E59-32D7-4B17-B584-C8229B65A65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AEEA4D5-0943-4737-B22A-85A8E139B594}" type="pres">
      <dgm:prSet presAssocID="{208E3626-1D6B-4B44-9490-C440EFE66014}" presName="Name9" presStyleLbl="parChTrans1D2" presStyleIdx="5" presStyleCnt="9"/>
      <dgm:spPr/>
      <dgm:t>
        <a:bodyPr/>
        <a:lstStyle/>
        <a:p>
          <a:endParaRPr lang="es-CO"/>
        </a:p>
      </dgm:t>
    </dgm:pt>
    <dgm:pt modelId="{6CB29819-090D-4A89-926D-34963E8F0327}" type="pres">
      <dgm:prSet presAssocID="{208E3626-1D6B-4B44-9490-C440EFE66014}" presName="connTx" presStyleLbl="parChTrans1D2" presStyleIdx="5" presStyleCnt="9"/>
      <dgm:spPr/>
      <dgm:t>
        <a:bodyPr/>
        <a:lstStyle/>
        <a:p>
          <a:endParaRPr lang="es-CO"/>
        </a:p>
      </dgm:t>
    </dgm:pt>
    <dgm:pt modelId="{12D26C8B-82CE-44AA-A09A-77919A64FE32}" type="pres">
      <dgm:prSet presAssocID="{85FE3107-B4CE-4778-8CE0-AA7C7755E20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2DF35EA-4C3F-44A0-8684-543910212EB9}" type="pres">
      <dgm:prSet presAssocID="{960CFC8D-9788-4FD1-8933-676A437E9EBC}" presName="Name9" presStyleLbl="parChTrans1D2" presStyleIdx="6" presStyleCnt="9"/>
      <dgm:spPr/>
      <dgm:t>
        <a:bodyPr/>
        <a:lstStyle/>
        <a:p>
          <a:endParaRPr lang="es-CO"/>
        </a:p>
      </dgm:t>
    </dgm:pt>
    <dgm:pt modelId="{B73B41F6-1077-4B3D-8059-033913DBE586}" type="pres">
      <dgm:prSet presAssocID="{960CFC8D-9788-4FD1-8933-676A437E9EBC}" presName="connTx" presStyleLbl="parChTrans1D2" presStyleIdx="6" presStyleCnt="9"/>
      <dgm:spPr/>
      <dgm:t>
        <a:bodyPr/>
        <a:lstStyle/>
        <a:p>
          <a:endParaRPr lang="es-CO"/>
        </a:p>
      </dgm:t>
    </dgm:pt>
    <dgm:pt modelId="{540AB570-FFE3-44EC-8C9C-1A28BE6FF98D}" type="pres">
      <dgm:prSet presAssocID="{4F33AE87-1CA1-41F9-8F0E-C7D278AB4D9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F7AF17-29DD-42EE-A217-66FE33E85275}" type="pres">
      <dgm:prSet presAssocID="{D0728397-17D8-4FB6-8834-575E3BBA9BD9}" presName="Name9" presStyleLbl="parChTrans1D2" presStyleIdx="7" presStyleCnt="9"/>
      <dgm:spPr/>
      <dgm:t>
        <a:bodyPr/>
        <a:lstStyle/>
        <a:p>
          <a:endParaRPr lang="es-CO"/>
        </a:p>
      </dgm:t>
    </dgm:pt>
    <dgm:pt modelId="{88B6A37D-90DB-4F49-92DB-13B95CC30A99}" type="pres">
      <dgm:prSet presAssocID="{D0728397-17D8-4FB6-8834-575E3BBA9BD9}" presName="connTx" presStyleLbl="parChTrans1D2" presStyleIdx="7" presStyleCnt="9"/>
      <dgm:spPr/>
      <dgm:t>
        <a:bodyPr/>
        <a:lstStyle/>
        <a:p>
          <a:endParaRPr lang="es-CO"/>
        </a:p>
      </dgm:t>
    </dgm:pt>
    <dgm:pt modelId="{024BF59E-693A-4D77-815C-83EA21DA47E9}" type="pres">
      <dgm:prSet presAssocID="{F79B8B1A-A7C2-453E-98DC-970D6AC0191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2390115-81B1-4EA3-89C2-E61C4A4842E9}" type="pres">
      <dgm:prSet presAssocID="{E49B1AAA-23ED-471D-B87D-00AE7585151A}" presName="Name9" presStyleLbl="parChTrans1D2" presStyleIdx="8" presStyleCnt="9"/>
      <dgm:spPr/>
      <dgm:t>
        <a:bodyPr/>
        <a:lstStyle/>
        <a:p>
          <a:endParaRPr lang="es-CO"/>
        </a:p>
      </dgm:t>
    </dgm:pt>
    <dgm:pt modelId="{6C2061A0-2D87-437D-B89E-5081C2B6F4DF}" type="pres">
      <dgm:prSet presAssocID="{E49B1AAA-23ED-471D-B87D-00AE7585151A}" presName="connTx" presStyleLbl="parChTrans1D2" presStyleIdx="8" presStyleCnt="9"/>
      <dgm:spPr/>
      <dgm:t>
        <a:bodyPr/>
        <a:lstStyle/>
        <a:p>
          <a:endParaRPr lang="es-CO"/>
        </a:p>
      </dgm:t>
    </dgm:pt>
    <dgm:pt modelId="{53314CD7-EBAD-42DE-B570-8A819E1D786C}" type="pres">
      <dgm:prSet presAssocID="{058D26C2-0921-4D99-97E2-BC43399A41D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D6DA21D-2C3C-4A8E-94A2-182708B888CC}" type="presOf" srcId="{4F33AE87-1CA1-41F9-8F0E-C7D278AB4D96}" destId="{540AB570-FFE3-44EC-8C9C-1A28BE6FF98D}" srcOrd="0" destOrd="0" presId="urn:microsoft.com/office/officeart/2005/8/layout/radial1"/>
    <dgm:cxn modelId="{2C8BA012-99AF-40A4-9508-814BAA2E333A}" type="presOf" srcId="{F79B8B1A-A7C2-453E-98DC-970D6AC01913}" destId="{024BF59E-693A-4D77-815C-83EA21DA47E9}" srcOrd="0" destOrd="0" presId="urn:microsoft.com/office/officeart/2005/8/layout/radial1"/>
    <dgm:cxn modelId="{342C41D0-6928-4860-8C70-1DD8287DB7B7}" type="presOf" srcId="{5E574378-C4ED-4C40-A027-E5929BAF6E4F}" destId="{3FAD4775-673C-4D52-A5D1-FAF21FC8431E}" srcOrd="0" destOrd="0" presId="urn:microsoft.com/office/officeart/2005/8/layout/radial1"/>
    <dgm:cxn modelId="{EA91F9A7-D5CE-41DC-B919-B3EA5B22122D}" type="presOf" srcId="{5858FFCE-5690-403F-A2DC-B18724591487}" destId="{B2727819-56D8-4B68-A2F7-47584CC7430D}" srcOrd="0" destOrd="0" presId="urn:microsoft.com/office/officeart/2005/8/layout/radial1"/>
    <dgm:cxn modelId="{FCFAA2C1-8B56-4424-9F2E-2F48EB0CD07E}" srcId="{5E574378-C4ED-4C40-A027-E5929BAF6E4F}" destId="{5858FFCE-5690-403F-A2DC-B18724591487}" srcOrd="0" destOrd="0" parTransId="{95187749-E4E7-4860-8BB1-30D02D49BA1C}" sibTransId="{B9883647-D4EA-4DA8-9D59-68EB145CF732}"/>
    <dgm:cxn modelId="{BF3670B7-AC08-49B5-BF35-4BCAC93B6802}" type="presOf" srcId="{D0728397-17D8-4FB6-8834-575E3BBA9BD9}" destId="{16F7AF17-29DD-42EE-A217-66FE33E85275}" srcOrd="0" destOrd="0" presId="urn:microsoft.com/office/officeart/2005/8/layout/radial1"/>
    <dgm:cxn modelId="{A0D15F31-3D68-43E7-A641-1D55F895B9A3}" type="presOf" srcId="{DCF8D6FD-3C79-4705-806A-42EC56475368}" destId="{997DF2A2-F085-40D3-9B1A-3F02A31FB11B}" srcOrd="0" destOrd="0" presId="urn:microsoft.com/office/officeart/2005/8/layout/radial1"/>
    <dgm:cxn modelId="{5346B34B-2AAD-4D3E-8B1A-B31D56E7D012}" type="presOf" srcId="{208E3626-1D6B-4B44-9490-C440EFE66014}" destId="{CAEEA4D5-0943-4737-B22A-85A8E139B594}" srcOrd="0" destOrd="0" presId="urn:microsoft.com/office/officeart/2005/8/layout/radial1"/>
    <dgm:cxn modelId="{DC94612D-A69F-4BD5-B8DB-96520C8E7EDE}" type="presOf" srcId="{D0728397-17D8-4FB6-8834-575E3BBA9BD9}" destId="{88B6A37D-90DB-4F49-92DB-13B95CC30A99}" srcOrd="1" destOrd="0" presId="urn:microsoft.com/office/officeart/2005/8/layout/radial1"/>
    <dgm:cxn modelId="{80A7BAA3-2DDB-4573-B1EE-688DBF9E2905}" type="presOf" srcId="{DCF8D6FD-3C79-4705-806A-42EC56475368}" destId="{2F21C57B-F185-42CA-9280-C4F0598809E1}" srcOrd="1" destOrd="0" presId="urn:microsoft.com/office/officeart/2005/8/layout/radial1"/>
    <dgm:cxn modelId="{67916C4B-AC24-405B-9A86-647ACE429067}" type="presOf" srcId="{03C2C16B-1C6A-4BD3-8FB8-0D1322FED3ED}" destId="{6F78CB2C-7296-48EF-8769-3A364C21E640}" srcOrd="0" destOrd="0" presId="urn:microsoft.com/office/officeart/2005/8/layout/radial1"/>
    <dgm:cxn modelId="{DDF1B89A-BD32-4E21-8682-4686DD385166}" srcId="{5858FFCE-5690-403F-A2DC-B18724591487}" destId="{F79B8B1A-A7C2-453E-98DC-970D6AC01913}" srcOrd="7" destOrd="0" parTransId="{D0728397-17D8-4FB6-8834-575E3BBA9BD9}" sibTransId="{9995F97D-AC74-43B7-81E7-829E5B30E4D6}"/>
    <dgm:cxn modelId="{3E2183F3-B4EB-4BBC-9F47-0FC2B5E8A9A8}" type="presOf" srcId="{03C2C16B-1C6A-4BD3-8FB8-0D1322FED3ED}" destId="{626D6930-99EA-41AF-852E-B4A84388A33A}" srcOrd="1" destOrd="0" presId="urn:microsoft.com/office/officeart/2005/8/layout/radial1"/>
    <dgm:cxn modelId="{FE6ECD23-6369-4B75-95B4-E1C978168E1C}" type="presOf" srcId="{960CFC8D-9788-4FD1-8933-676A437E9EBC}" destId="{42DF35EA-4C3F-44A0-8684-543910212EB9}" srcOrd="0" destOrd="0" presId="urn:microsoft.com/office/officeart/2005/8/layout/radial1"/>
    <dgm:cxn modelId="{2D7F2822-4601-4E4E-8C77-536BAC078B90}" type="presOf" srcId="{E49B1AAA-23ED-471D-B87D-00AE7585151A}" destId="{B2390115-81B1-4EA3-89C2-E61C4A4842E9}" srcOrd="0" destOrd="0" presId="urn:microsoft.com/office/officeart/2005/8/layout/radial1"/>
    <dgm:cxn modelId="{EC760F70-C60A-4E1D-BB53-6C78668D4BA2}" srcId="{5858FFCE-5690-403F-A2DC-B18724591487}" destId="{9E42EA4C-AB6B-4336-AB08-FDA61ED1730C}" srcOrd="1" destOrd="0" parTransId="{03C2C16B-1C6A-4BD3-8FB8-0D1322FED3ED}" sibTransId="{B2EB125A-DFCE-4D56-8CAC-FD8A5F8DEB2B}"/>
    <dgm:cxn modelId="{68FADE54-0E56-435E-AC4B-2467BFF5E8D9}" srcId="{5858FFCE-5690-403F-A2DC-B18724591487}" destId="{058D26C2-0921-4D99-97E2-BC43399A41DF}" srcOrd="8" destOrd="0" parTransId="{E49B1AAA-23ED-471D-B87D-00AE7585151A}" sibTransId="{F083F2EE-75E2-41C9-8EB7-E42AD379A266}"/>
    <dgm:cxn modelId="{0810DF08-AFF4-4450-8489-B56D9E2989DF}" srcId="{5858FFCE-5690-403F-A2DC-B18724591487}" destId="{4F33AE87-1CA1-41F9-8F0E-C7D278AB4D96}" srcOrd="6" destOrd="0" parTransId="{960CFC8D-9788-4FD1-8933-676A437E9EBC}" sibTransId="{95801491-DB7F-422B-8F38-F2D51E2B343E}"/>
    <dgm:cxn modelId="{92361EBA-14DA-4011-8EEB-05F7A7ADB106}" type="presOf" srcId="{0935CF2B-AF35-492D-B8CA-6E2248834992}" destId="{13257A9D-2C65-4158-86C6-315C442350B3}" srcOrd="0" destOrd="0" presId="urn:microsoft.com/office/officeart/2005/8/layout/radial1"/>
    <dgm:cxn modelId="{C872F8B7-7AA3-44DF-8CC7-E1253BFAC92C}" srcId="{5858FFCE-5690-403F-A2DC-B18724591487}" destId="{18FB814E-E4B6-4A3A-A1AB-B4C03459814A}" srcOrd="0" destOrd="0" parTransId="{25FB7A03-6CDD-4B9A-BC84-66819347168E}" sibTransId="{3B04B001-D4F0-48E4-B573-A0CFD2C52BCE}"/>
    <dgm:cxn modelId="{7F2D19B9-1887-414B-AA5C-EFDBA00DDBE6}" type="presOf" srcId="{1B77063A-56B5-4CB6-8030-DCD118268550}" destId="{D7D3FE1E-87B3-4F61-BB73-FEBE0C15669B}" srcOrd="0" destOrd="0" presId="urn:microsoft.com/office/officeart/2005/8/layout/radial1"/>
    <dgm:cxn modelId="{9CB14761-1A3D-4BFC-B161-AA6D39BDA82F}" srcId="{5858FFCE-5690-403F-A2DC-B18724591487}" destId="{63167E59-32D7-4B17-B584-C8229B65A652}" srcOrd="4" destOrd="0" parTransId="{74B804A6-73F3-4614-ADFA-24190A2E22D4}" sibTransId="{D4A39D0C-4EB7-430D-B0C3-D244CD3093CF}"/>
    <dgm:cxn modelId="{52EEF6B5-7B9F-40EE-B088-566D4BA4C05E}" type="presOf" srcId="{E49B1AAA-23ED-471D-B87D-00AE7585151A}" destId="{6C2061A0-2D87-437D-B89E-5081C2B6F4DF}" srcOrd="1" destOrd="0" presId="urn:microsoft.com/office/officeart/2005/8/layout/radial1"/>
    <dgm:cxn modelId="{6B06CC9D-5C28-4B96-AC4E-5A05B125F6A8}" type="presOf" srcId="{960CFC8D-9788-4FD1-8933-676A437E9EBC}" destId="{B73B41F6-1077-4B3D-8059-033913DBE586}" srcOrd="1" destOrd="0" presId="urn:microsoft.com/office/officeart/2005/8/layout/radial1"/>
    <dgm:cxn modelId="{5A796207-DE20-4B21-92FA-BE6B5D7B2BCA}" type="presOf" srcId="{63167E59-32D7-4B17-B584-C8229B65A652}" destId="{FB481C33-F696-4A3F-80E2-F671F0FF2F56}" srcOrd="0" destOrd="0" presId="urn:microsoft.com/office/officeart/2005/8/layout/radial1"/>
    <dgm:cxn modelId="{C25ECC6F-8F89-4C11-908B-9ED004B3C342}" srcId="{5858FFCE-5690-403F-A2DC-B18724591487}" destId="{85FE3107-B4CE-4778-8CE0-AA7C7755E202}" srcOrd="5" destOrd="0" parTransId="{208E3626-1D6B-4B44-9490-C440EFE66014}" sibTransId="{E462AA21-E943-45E8-A13C-4F0CCBD46A1F}"/>
    <dgm:cxn modelId="{5680C269-3197-4F1C-A27C-550333171FDD}" type="presOf" srcId="{058D26C2-0921-4D99-97E2-BC43399A41DF}" destId="{53314CD7-EBAD-42DE-B570-8A819E1D786C}" srcOrd="0" destOrd="0" presId="urn:microsoft.com/office/officeart/2005/8/layout/radial1"/>
    <dgm:cxn modelId="{958EFDBB-E1F0-4EFF-8B78-C40E0064A752}" type="presOf" srcId="{25FB7A03-6CDD-4B9A-BC84-66819347168E}" destId="{4786F420-5333-4C9B-BAB4-A2992A21F8E0}" srcOrd="1" destOrd="0" presId="urn:microsoft.com/office/officeart/2005/8/layout/radial1"/>
    <dgm:cxn modelId="{851A3098-87F9-45B2-A31D-554B2BA48351}" type="presOf" srcId="{85FE3107-B4CE-4778-8CE0-AA7C7755E202}" destId="{12D26C8B-82CE-44AA-A09A-77919A64FE32}" srcOrd="0" destOrd="0" presId="urn:microsoft.com/office/officeart/2005/8/layout/radial1"/>
    <dgm:cxn modelId="{4E887195-BE73-4107-A1B3-269B1DC10222}" type="presOf" srcId="{74B804A6-73F3-4614-ADFA-24190A2E22D4}" destId="{91F3AD8D-0DBA-450C-9CCF-35B364134A1A}" srcOrd="1" destOrd="0" presId="urn:microsoft.com/office/officeart/2005/8/layout/radial1"/>
    <dgm:cxn modelId="{65A54956-31C6-4768-939A-C1711E78C60C}" type="presOf" srcId="{9E42EA4C-AB6B-4336-AB08-FDA61ED1730C}" destId="{8BC1ABCE-7284-4D21-894A-096BD97D229D}" srcOrd="0" destOrd="0" presId="urn:microsoft.com/office/officeart/2005/8/layout/radial1"/>
    <dgm:cxn modelId="{C850E0DC-3FE8-4EB9-BD1A-F522E140548A}" type="presOf" srcId="{208E3626-1D6B-4B44-9490-C440EFE66014}" destId="{6CB29819-090D-4A89-926D-34963E8F0327}" srcOrd="1" destOrd="0" presId="urn:microsoft.com/office/officeart/2005/8/layout/radial1"/>
    <dgm:cxn modelId="{AC816FA6-748B-4B6F-A2DC-529DCB5A2019}" srcId="{5858FFCE-5690-403F-A2DC-B18724591487}" destId="{0935CF2B-AF35-492D-B8CA-6E2248834992}" srcOrd="2" destOrd="0" parTransId="{48F0B46C-81E4-4EF2-A05A-BF5D39E3A75B}" sibTransId="{46FFCD7F-5554-46B1-9327-EA4C7BEDDBD1}"/>
    <dgm:cxn modelId="{3167A647-8454-4081-8A6B-80013A061B64}" srcId="{5858FFCE-5690-403F-A2DC-B18724591487}" destId="{1B77063A-56B5-4CB6-8030-DCD118268550}" srcOrd="3" destOrd="0" parTransId="{DCF8D6FD-3C79-4705-806A-42EC56475368}" sibTransId="{78C64EC3-F864-4281-9BC8-D1DBFFD5086D}"/>
    <dgm:cxn modelId="{572F8BF1-A88D-4C82-86A5-1EB5ACA0777B}" type="presOf" srcId="{48F0B46C-81E4-4EF2-A05A-BF5D39E3A75B}" destId="{84B2B635-C4B9-4280-B587-6FA68375051D}" srcOrd="0" destOrd="0" presId="urn:microsoft.com/office/officeart/2005/8/layout/radial1"/>
    <dgm:cxn modelId="{3ED19902-D2E1-4B95-A42F-3513AF993961}" type="presOf" srcId="{25FB7A03-6CDD-4B9A-BC84-66819347168E}" destId="{9493C095-071B-41C3-9A00-CF13107E4136}" srcOrd="0" destOrd="0" presId="urn:microsoft.com/office/officeart/2005/8/layout/radial1"/>
    <dgm:cxn modelId="{94507AB2-6573-43BF-842A-817D5E2BA4EB}" type="presOf" srcId="{18FB814E-E4B6-4A3A-A1AB-B4C03459814A}" destId="{900169F2-916E-4928-8BAF-228BB61A0D52}" srcOrd="0" destOrd="0" presId="urn:microsoft.com/office/officeart/2005/8/layout/radial1"/>
    <dgm:cxn modelId="{31E89D3C-E463-44DE-9D0C-41DF9EEDF1FF}" type="presOf" srcId="{48F0B46C-81E4-4EF2-A05A-BF5D39E3A75B}" destId="{532A8029-C3B2-49DE-938E-877ACA4771A8}" srcOrd="1" destOrd="0" presId="urn:microsoft.com/office/officeart/2005/8/layout/radial1"/>
    <dgm:cxn modelId="{BCE4015E-E5B1-43F6-B674-75276D82C6F1}" type="presOf" srcId="{74B804A6-73F3-4614-ADFA-24190A2E22D4}" destId="{5A038D89-CB2F-41D7-A5A9-BEAF3BFF6D5C}" srcOrd="0" destOrd="0" presId="urn:microsoft.com/office/officeart/2005/8/layout/radial1"/>
    <dgm:cxn modelId="{E67D5FA8-D1E1-4240-8F56-2FC0D48D2A2A}" type="presParOf" srcId="{3FAD4775-673C-4D52-A5D1-FAF21FC8431E}" destId="{B2727819-56D8-4B68-A2F7-47584CC7430D}" srcOrd="0" destOrd="0" presId="urn:microsoft.com/office/officeart/2005/8/layout/radial1"/>
    <dgm:cxn modelId="{994AF323-B379-4A18-9FB1-916610979890}" type="presParOf" srcId="{3FAD4775-673C-4D52-A5D1-FAF21FC8431E}" destId="{9493C095-071B-41C3-9A00-CF13107E4136}" srcOrd="1" destOrd="0" presId="urn:microsoft.com/office/officeart/2005/8/layout/radial1"/>
    <dgm:cxn modelId="{ECC7F661-A559-489A-8F94-0522371EF7D0}" type="presParOf" srcId="{9493C095-071B-41C3-9A00-CF13107E4136}" destId="{4786F420-5333-4C9B-BAB4-A2992A21F8E0}" srcOrd="0" destOrd="0" presId="urn:microsoft.com/office/officeart/2005/8/layout/radial1"/>
    <dgm:cxn modelId="{240394E7-92E7-4996-8DE4-F349B006391A}" type="presParOf" srcId="{3FAD4775-673C-4D52-A5D1-FAF21FC8431E}" destId="{900169F2-916E-4928-8BAF-228BB61A0D52}" srcOrd="2" destOrd="0" presId="urn:microsoft.com/office/officeart/2005/8/layout/radial1"/>
    <dgm:cxn modelId="{A399AA86-CABA-41ED-A4F4-7161CA586192}" type="presParOf" srcId="{3FAD4775-673C-4D52-A5D1-FAF21FC8431E}" destId="{6F78CB2C-7296-48EF-8769-3A364C21E640}" srcOrd="3" destOrd="0" presId="urn:microsoft.com/office/officeart/2005/8/layout/radial1"/>
    <dgm:cxn modelId="{DF109C38-C4CB-4649-BDA1-2C161520DE1E}" type="presParOf" srcId="{6F78CB2C-7296-48EF-8769-3A364C21E640}" destId="{626D6930-99EA-41AF-852E-B4A84388A33A}" srcOrd="0" destOrd="0" presId="urn:microsoft.com/office/officeart/2005/8/layout/radial1"/>
    <dgm:cxn modelId="{54E59881-DAAB-4455-8A07-43A0A9A910AC}" type="presParOf" srcId="{3FAD4775-673C-4D52-A5D1-FAF21FC8431E}" destId="{8BC1ABCE-7284-4D21-894A-096BD97D229D}" srcOrd="4" destOrd="0" presId="urn:microsoft.com/office/officeart/2005/8/layout/radial1"/>
    <dgm:cxn modelId="{FB609033-C3C7-49DF-B2B4-4BB14F749A5C}" type="presParOf" srcId="{3FAD4775-673C-4D52-A5D1-FAF21FC8431E}" destId="{84B2B635-C4B9-4280-B587-6FA68375051D}" srcOrd="5" destOrd="0" presId="urn:microsoft.com/office/officeart/2005/8/layout/radial1"/>
    <dgm:cxn modelId="{0E86DEE9-65F7-453C-8244-2EB578898961}" type="presParOf" srcId="{84B2B635-C4B9-4280-B587-6FA68375051D}" destId="{532A8029-C3B2-49DE-938E-877ACA4771A8}" srcOrd="0" destOrd="0" presId="urn:microsoft.com/office/officeart/2005/8/layout/radial1"/>
    <dgm:cxn modelId="{0EF39615-E3A1-4606-B435-1387FF5F1A3C}" type="presParOf" srcId="{3FAD4775-673C-4D52-A5D1-FAF21FC8431E}" destId="{13257A9D-2C65-4158-86C6-315C442350B3}" srcOrd="6" destOrd="0" presId="urn:microsoft.com/office/officeart/2005/8/layout/radial1"/>
    <dgm:cxn modelId="{DFE52FE9-D2B1-435C-83CE-9D84EC80501B}" type="presParOf" srcId="{3FAD4775-673C-4D52-A5D1-FAF21FC8431E}" destId="{997DF2A2-F085-40D3-9B1A-3F02A31FB11B}" srcOrd="7" destOrd="0" presId="urn:microsoft.com/office/officeart/2005/8/layout/radial1"/>
    <dgm:cxn modelId="{E9ABA511-2F15-45AA-9507-E895B9A80614}" type="presParOf" srcId="{997DF2A2-F085-40D3-9B1A-3F02A31FB11B}" destId="{2F21C57B-F185-42CA-9280-C4F0598809E1}" srcOrd="0" destOrd="0" presId="urn:microsoft.com/office/officeart/2005/8/layout/radial1"/>
    <dgm:cxn modelId="{D44FF58A-1BA1-474B-B562-9F566C8A3741}" type="presParOf" srcId="{3FAD4775-673C-4D52-A5D1-FAF21FC8431E}" destId="{D7D3FE1E-87B3-4F61-BB73-FEBE0C15669B}" srcOrd="8" destOrd="0" presId="urn:microsoft.com/office/officeart/2005/8/layout/radial1"/>
    <dgm:cxn modelId="{A194F7B4-C339-41E3-93B8-3E8B35B70DFA}" type="presParOf" srcId="{3FAD4775-673C-4D52-A5D1-FAF21FC8431E}" destId="{5A038D89-CB2F-41D7-A5A9-BEAF3BFF6D5C}" srcOrd="9" destOrd="0" presId="urn:microsoft.com/office/officeart/2005/8/layout/radial1"/>
    <dgm:cxn modelId="{BD117C00-1C4F-4D90-BA34-E90289E6D601}" type="presParOf" srcId="{5A038D89-CB2F-41D7-A5A9-BEAF3BFF6D5C}" destId="{91F3AD8D-0DBA-450C-9CCF-35B364134A1A}" srcOrd="0" destOrd="0" presId="urn:microsoft.com/office/officeart/2005/8/layout/radial1"/>
    <dgm:cxn modelId="{2CD4CE60-176B-4A2B-811E-8B5A681BEACB}" type="presParOf" srcId="{3FAD4775-673C-4D52-A5D1-FAF21FC8431E}" destId="{FB481C33-F696-4A3F-80E2-F671F0FF2F56}" srcOrd="10" destOrd="0" presId="urn:microsoft.com/office/officeart/2005/8/layout/radial1"/>
    <dgm:cxn modelId="{E6877BEB-E3CC-4CFF-B32A-4A613E5A5979}" type="presParOf" srcId="{3FAD4775-673C-4D52-A5D1-FAF21FC8431E}" destId="{CAEEA4D5-0943-4737-B22A-85A8E139B594}" srcOrd="11" destOrd="0" presId="urn:microsoft.com/office/officeart/2005/8/layout/radial1"/>
    <dgm:cxn modelId="{55A09815-BF97-4284-8FBB-04AF7CB54E69}" type="presParOf" srcId="{CAEEA4D5-0943-4737-B22A-85A8E139B594}" destId="{6CB29819-090D-4A89-926D-34963E8F0327}" srcOrd="0" destOrd="0" presId="urn:microsoft.com/office/officeart/2005/8/layout/radial1"/>
    <dgm:cxn modelId="{94198699-D095-402B-8760-00B5BD08158D}" type="presParOf" srcId="{3FAD4775-673C-4D52-A5D1-FAF21FC8431E}" destId="{12D26C8B-82CE-44AA-A09A-77919A64FE32}" srcOrd="12" destOrd="0" presId="urn:microsoft.com/office/officeart/2005/8/layout/radial1"/>
    <dgm:cxn modelId="{8ECFD03F-B79E-42DF-B675-005D46F9B92D}" type="presParOf" srcId="{3FAD4775-673C-4D52-A5D1-FAF21FC8431E}" destId="{42DF35EA-4C3F-44A0-8684-543910212EB9}" srcOrd="13" destOrd="0" presId="urn:microsoft.com/office/officeart/2005/8/layout/radial1"/>
    <dgm:cxn modelId="{2F1304B6-40B8-41E0-A73C-2826C81565AE}" type="presParOf" srcId="{42DF35EA-4C3F-44A0-8684-543910212EB9}" destId="{B73B41F6-1077-4B3D-8059-033913DBE586}" srcOrd="0" destOrd="0" presId="urn:microsoft.com/office/officeart/2005/8/layout/radial1"/>
    <dgm:cxn modelId="{97D8C530-1DE6-4ECA-BDF4-896E9AC6E3F7}" type="presParOf" srcId="{3FAD4775-673C-4D52-A5D1-FAF21FC8431E}" destId="{540AB570-FFE3-44EC-8C9C-1A28BE6FF98D}" srcOrd="14" destOrd="0" presId="urn:microsoft.com/office/officeart/2005/8/layout/radial1"/>
    <dgm:cxn modelId="{6AD5CD80-EEEB-4981-9D23-8A779B5591F7}" type="presParOf" srcId="{3FAD4775-673C-4D52-A5D1-FAF21FC8431E}" destId="{16F7AF17-29DD-42EE-A217-66FE33E85275}" srcOrd="15" destOrd="0" presId="urn:microsoft.com/office/officeart/2005/8/layout/radial1"/>
    <dgm:cxn modelId="{E19947E3-9C1A-42A3-B0FC-B1E41B0DF080}" type="presParOf" srcId="{16F7AF17-29DD-42EE-A217-66FE33E85275}" destId="{88B6A37D-90DB-4F49-92DB-13B95CC30A99}" srcOrd="0" destOrd="0" presId="urn:microsoft.com/office/officeart/2005/8/layout/radial1"/>
    <dgm:cxn modelId="{481DCFBF-6C8D-46A0-9449-76880C9D0864}" type="presParOf" srcId="{3FAD4775-673C-4D52-A5D1-FAF21FC8431E}" destId="{024BF59E-693A-4D77-815C-83EA21DA47E9}" srcOrd="16" destOrd="0" presId="urn:microsoft.com/office/officeart/2005/8/layout/radial1"/>
    <dgm:cxn modelId="{998B3359-0834-4BAF-9965-25D198E62145}" type="presParOf" srcId="{3FAD4775-673C-4D52-A5D1-FAF21FC8431E}" destId="{B2390115-81B1-4EA3-89C2-E61C4A4842E9}" srcOrd="17" destOrd="0" presId="urn:microsoft.com/office/officeart/2005/8/layout/radial1"/>
    <dgm:cxn modelId="{62D44951-99AE-4733-B97C-6358DDD0F13D}" type="presParOf" srcId="{B2390115-81B1-4EA3-89C2-E61C4A4842E9}" destId="{6C2061A0-2D87-437D-B89E-5081C2B6F4DF}" srcOrd="0" destOrd="0" presId="urn:microsoft.com/office/officeart/2005/8/layout/radial1"/>
    <dgm:cxn modelId="{22561CCD-B0B9-4C09-8967-BEBB0C363F65}" type="presParOf" srcId="{3FAD4775-673C-4D52-A5D1-FAF21FC8431E}" destId="{53314CD7-EBAD-42DE-B570-8A819E1D786C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9CC086-AB0D-4012-8FAE-0F119F7C5DB5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0252C8D-0AC6-4B40-9624-83569EF7306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Plan</a:t>
          </a:r>
          <a:endParaRPr lang="es-CO" b="1" dirty="0"/>
        </a:p>
      </dgm:t>
    </dgm:pt>
    <dgm:pt modelId="{E58DCF0A-7A74-42D1-8329-06509A90C06C}" type="parTrans" cxnId="{03977CD5-01CE-4C48-B6F0-60B96785B583}">
      <dgm:prSet/>
      <dgm:spPr/>
      <dgm:t>
        <a:bodyPr/>
        <a:lstStyle/>
        <a:p>
          <a:endParaRPr lang="es-CO"/>
        </a:p>
      </dgm:t>
    </dgm:pt>
    <dgm:pt modelId="{1A616020-E080-4D07-B869-A8EF9C23F092}" type="sibTrans" cxnId="{03977CD5-01CE-4C48-B6F0-60B96785B583}">
      <dgm:prSet/>
      <dgm:spPr/>
      <dgm:t>
        <a:bodyPr/>
        <a:lstStyle/>
        <a:p>
          <a:endParaRPr lang="es-CO"/>
        </a:p>
      </dgm:t>
    </dgm:pt>
    <dgm:pt modelId="{3FF3560D-7867-4A5A-81A1-BE0B992A7978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Estado de la cuestión</a:t>
          </a:r>
          <a:endParaRPr lang="es-CO" b="1" dirty="0"/>
        </a:p>
      </dgm:t>
    </dgm:pt>
    <dgm:pt modelId="{CE292837-70A2-44AD-A065-99AF8210DEDA}" type="parTrans" cxnId="{543B53D8-5619-4A1C-8BEF-91CEC22E3979}">
      <dgm:prSet/>
      <dgm:spPr/>
      <dgm:t>
        <a:bodyPr/>
        <a:lstStyle/>
        <a:p>
          <a:endParaRPr lang="es-CO"/>
        </a:p>
      </dgm:t>
    </dgm:pt>
    <dgm:pt modelId="{4B1E411A-5A65-4337-B082-EA40A3257214}" type="sibTrans" cxnId="{543B53D8-5619-4A1C-8BEF-91CEC22E3979}">
      <dgm:prSet/>
      <dgm:spPr/>
      <dgm:t>
        <a:bodyPr/>
        <a:lstStyle/>
        <a:p>
          <a:endParaRPr lang="es-CO"/>
        </a:p>
      </dgm:t>
    </dgm:pt>
    <dgm:pt modelId="{A5F37AC7-C404-489F-A06C-4F8CE391158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Estratos</a:t>
          </a:r>
          <a:endParaRPr lang="es-CO" b="1" dirty="0"/>
        </a:p>
      </dgm:t>
    </dgm:pt>
    <dgm:pt modelId="{A9B0E9D4-7005-46A3-BAD7-CE30DCF80DE8}" type="parTrans" cxnId="{25B78008-EE7A-4168-AE42-6E296042B63E}">
      <dgm:prSet/>
      <dgm:spPr/>
      <dgm:t>
        <a:bodyPr/>
        <a:lstStyle/>
        <a:p>
          <a:endParaRPr lang="es-CO"/>
        </a:p>
      </dgm:t>
    </dgm:pt>
    <dgm:pt modelId="{33A4FA6F-E043-47DE-A40A-243E88753229}" type="sibTrans" cxnId="{25B78008-EE7A-4168-AE42-6E296042B63E}">
      <dgm:prSet/>
      <dgm:spPr/>
      <dgm:t>
        <a:bodyPr/>
        <a:lstStyle/>
        <a:p>
          <a:endParaRPr lang="es-CO"/>
        </a:p>
      </dgm:t>
    </dgm:pt>
    <dgm:pt modelId="{91A7A10F-89DC-4BEA-9BD8-AF5C3674192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Borrador</a:t>
          </a:r>
          <a:endParaRPr lang="es-CO" b="1" dirty="0"/>
        </a:p>
      </dgm:t>
    </dgm:pt>
    <dgm:pt modelId="{0F39CBB1-A313-4367-B51E-6A4AC1EA244B}" type="parTrans" cxnId="{5454454C-E51B-4B0A-B7B5-326815067E77}">
      <dgm:prSet/>
      <dgm:spPr/>
      <dgm:t>
        <a:bodyPr/>
        <a:lstStyle/>
        <a:p>
          <a:endParaRPr lang="es-CO"/>
        </a:p>
      </dgm:t>
    </dgm:pt>
    <dgm:pt modelId="{76CCFA3B-5536-4C5A-BE20-62A73E0275CC}" type="sibTrans" cxnId="{5454454C-E51B-4B0A-B7B5-326815067E77}">
      <dgm:prSet/>
      <dgm:spPr/>
      <dgm:t>
        <a:bodyPr/>
        <a:lstStyle/>
        <a:p>
          <a:endParaRPr lang="es-CO"/>
        </a:p>
      </dgm:t>
    </dgm:pt>
    <dgm:pt modelId="{CBE49153-770F-467F-A2D1-6FBC0E55CC50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Comentarios</a:t>
          </a:r>
          <a:endParaRPr lang="es-CO" b="1" dirty="0"/>
        </a:p>
      </dgm:t>
    </dgm:pt>
    <dgm:pt modelId="{2788873D-8D17-4769-B269-6AF5751C1DF3}" type="parTrans" cxnId="{F2C3AFB7-E78F-4796-A015-D68A459FD129}">
      <dgm:prSet/>
      <dgm:spPr/>
      <dgm:t>
        <a:bodyPr/>
        <a:lstStyle/>
        <a:p>
          <a:endParaRPr lang="es-CO"/>
        </a:p>
      </dgm:t>
    </dgm:pt>
    <dgm:pt modelId="{EBD3B7F9-F3DC-4370-BE0C-4E1EBB28123F}" type="sibTrans" cxnId="{F2C3AFB7-E78F-4796-A015-D68A459FD129}">
      <dgm:prSet/>
      <dgm:spPr/>
      <dgm:t>
        <a:bodyPr/>
        <a:lstStyle/>
        <a:p>
          <a:endParaRPr lang="es-CO"/>
        </a:p>
      </dgm:t>
    </dgm:pt>
    <dgm:pt modelId="{D545D425-CFB2-4EDC-90A0-A548EFE2A741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Propuesta</a:t>
          </a:r>
          <a:endParaRPr lang="es-CO" b="1" dirty="0"/>
        </a:p>
      </dgm:t>
    </dgm:pt>
    <dgm:pt modelId="{3E9AB1B5-B743-42AE-9030-ADA249B6E0DC}" type="parTrans" cxnId="{14F6A7B5-A72C-4228-A5B1-4A68E1682AD7}">
      <dgm:prSet/>
      <dgm:spPr/>
      <dgm:t>
        <a:bodyPr/>
        <a:lstStyle/>
        <a:p>
          <a:endParaRPr lang="es-CO"/>
        </a:p>
      </dgm:t>
    </dgm:pt>
    <dgm:pt modelId="{97D38321-D5E2-4DBB-A849-CCCF2C61765D}" type="sibTrans" cxnId="{14F6A7B5-A72C-4228-A5B1-4A68E1682AD7}">
      <dgm:prSet/>
      <dgm:spPr/>
      <dgm:t>
        <a:bodyPr/>
        <a:lstStyle/>
        <a:p>
          <a:endParaRPr lang="es-CO"/>
        </a:p>
      </dgm:t>
    </dgm:pt>
    <dgm:pt modelId="{9C1FFDD9-BF3F-42F1-B498-FDBD112363BD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Análisis</a:t>
          </a:r>
          <a:endParaRPr lang="es-CO" b="1" dirty="0"/>
        </a:p>
      </dgm:t>
    </dgm:pt>
    <dgm:pt modelId="{649B56E2-040A-40EB-9FE5-0D63AB703EAD}" type="parTrans" cxnId="{8D971EFB-E0D8-4B0A-9375-48A0F66E1496}">
      <dgm:prSet/>
      <dgm:spPr/>
      <dgm:t>
        <a:bodyPr/>
        <a:lstStyle/>
        <a:p>
          <a:endParaRPr lang="es-CO"/>
        </a:p>
      </dgm:t>
    </dgm:pt>
    <dgm:pt modelId="{2C2F6226-62FD-4F3A-A0C7-D071E483ED27}" type="sibTrans" cxnId="{8D971EFB-E0D8-4B0A-9375-48A0F66E1496}">
      <dgm:prSet/>
      <dgm:spPr/>
      <dgm:t>
        <a:bodyPr/>
        <a:lstStyle/>
        <a:p>
          <a:endParaRPr lang="es-CO"/>
        </a:p>
      </dgm:t>
    </dgm:pt>
    <dgm:pt modelId="{331735CC-AD3B-4E3A-9625-F3D407D7E31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Consensos</a:t>
          </a:r>
          <a:endParaRPr lang="es-CO" b="1" dirty="0"/>
        </a:p>
      </dgm:t>
    </dgm:pt>
    <dgm:pt modelId="{3BD12C9A-F00D-4B95-AE2D-E5C98137C8BD}" type="parTrans" cxnId="{82DF1B85-3F38-44C7-9501-AE752E687B86}">
      <dgm:prSet/>
      <dgm:spPr/>
      <dgm:t>
        <a:bodyPr/>
        <a:lstStyle/>
        <a:p>
          <a:endParaRPr lang="es-CO"/>
        </a:p>
      </dgm:t>
    </dgm:pt>
    <dgm:pt modelId="{76C57D43-92AC-4D1E-A680-B1607F339DC3}" type="sibTrans" cxnId="{82DF1B85-3F38-44C7-9501-AE752E687B86}">
      <dgm:prSet/>
      <dgm:spPr/>
      <dgm:t>
        <a:bodyPr/>
        <a:lstStyle/>
        <a:p>
          <a:endParaRPr lang="es-CO"/>
        </a:p>
      </dgm:t>
    </dgm:pt>
    <dgm:pt modelId="{286F9897-86D9-4D82-B514-22C82423A628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Normas</a:t>
          </a:r>
          <a:endParaRPr lang="es-CO" b="1" dirty="0"/>
        </a:p>
      </dgm:t>
    </dgm:pt>
    <dgm:pt modelId="{49874182-50C7-4DF0-B857-4BF082AA048F}" type="parTrans" cxnId="{A5DFEECE-3BD6-4082-8FD6-0046C463B399}">
      <dgm:prSet/>
      <dgm:spPr/>
      <dgm:t>
        <a:bodyPr/>
        <a:lstStyle/>
        <a:p>
          <a:endParaRPr lang="es-CO"/>
        </a:p>
      </dgm:t>
    </dgm:pt>
    <dgm:pt modelId="{0EBA15D4-32FB-4EEF-AB94-194F4C48C3CA}" type="sibTrans" cxnId="{A5DFEECE-3BD6-4082-8FD6-0046C463B399}">
      <dgm:prSet/>
      <dgm:spPr/>
      <dgm:t>
        <a:bodyPr/>
        <a:lstStyle/>
        <a:p>
          <a:endParaRPr lang="es-CO"/>
        </a:p>
      </dgm:t>
    </dgm:pt>
    <dgm:pt modelId="{04737A0D-0015-4AF0-96F4-69E395DFEDFE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Bases de las conclusiones</a:t>
          </a:r>
          <a:endParaRPr lang="es-CO" b="1" dirty="0"/>
        </a:p>
      </dgm:t>
    </dgm:pt>
    <dgm:pt modelId="{CF62ADA2-D84B-4542-B8FC-7DE536CE7483}" type="parTrans" cxnId="{7CC2514C-FE5B-4BE0-9951-184E08CC4C84}">
      <dgm:prSet/>
      <dgm:spPr/>
      <dgm:t>
        <a:bodyPr/>
        <a:lstStyle/>
        <a:p>
          <a:endParaRPr lang="es-CO"/>
        </a:p>
      </dgm:t>
    </dgm:pt>
    <dgm:pt modelId="{76BC8AB1-924C-4B56-897B-BC6F94A23488}" type="sibTrans" cxnId="{7CC2514C-FE5B-4BE0-9951-184E08CC4C84}">
      <dgm:prSet/>
      <dgm:spPr/>
      <dgm:t>
        <a:bodyPr/>
        <a:lstStyle/>
        <a:p>
          <a:endParaRPr lang="es-CO"/>
        </a:p>
      </dgm:t>
    </dgm:pt>
    <dgm:pt modelId="{F3DB5455-4454-4517-B6A7-941842809780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Guías</a:t>
          </a:r>
          <a:endParaRPr lang="es-CO" b="1" dirty="0"/>
        </a:p>
      </dgm:t>
    </dgm:pt>
    <dgm:pt modelId="{170793B7-A1BD-42F7-A46E-73CEBA3BFC75}" type="parTrans" cxnId="{6DE0A8D5-6558-433A-A996-D334B598A479}">
      <dgm:prSet/>
      <dgm:spPr/>
      <dgm:t>
        <a:bodyPr/>
        <a:lstStyle/>
        <a:p>
          <a:endParaRPr lang="es-CO"/>
        </a:p>
      </dgm:t>
    </dgm:pt>
    <dgm:pt modelId="{DC0EA8D4-D9A7-43A5-8D8B-1B8F3EB082FE}" type="sibTrans" cxnId="{6DE0A8D5-6558-433A-A996-D334B598A479}">
      <dgm:prSet/>
      <dgm:spPr/>
      <dgm:t>
        <a:bodyPr/>
        <a:lstStyle/>
        <a:p>
          <a:endParaRPr lang="es-CO"/>
        </a:p>
      </dgm:t>
    </dgm:pt>
    <dgm:pt modelId="{61C737E0-3238-4D78-AEB8-B0B69830A0C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Capacitación</a:t>
          </a:r>
          <a:endParaRPr lang="es-CO" b="1" dirty="0"/>
        </a:p>
      </dgm:t>
    </dgm:pt>
    <dgm:pt modelId="{9B99DACB-0D21-4400-A64D-D6B372B947D7}" type="parTrans" cxnId="{809BCF82-D84D-4A11-93DF-CFD409B2C5CC}">
      <dgm:prSet/>
      <dgm:spPr/>
      <dgm:t>
        <a:bodyPr/>
        <a:lstStyle/>
        <a:p>
          <a:endParaRPr lang="es-CO"/>
        </a:p>
      </dgm:t>
    </dgm:pt>
    <dgm:pt modelId="{46F4CD53-CE2B-47A4-868F-D11ADAE2898B}" type="sibTrans" cxnId="{809BCF82-D84D-4A11-93DF-CFD409B2C5CC}">
      <dgm:prSet/>
      <dgm:spPr/>
      <dgm:t>
        <a:bodyPr/>
        <a:lstStyle/>
        <a:p>
          <a:endParaRPr lang="es-CO"/>
        </a:p>
      </dgm:t>
    </dgm:pt>
    <dgm:pt modelId="{0A8CBCD8-B071-4256-A08E-82037EB1CC3A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Vigencia</a:t>
          </a:r>
          <a:endParaRPr lang="es-CO" b="1" dirty="0"/>
        </a:p>
      </dgm:t>
    </dgm:pt>
    <dgm:pt modelId="{0D2998F0-A118-4FC1-8224-EDB4F631F4AA}" type="parTrans" cxnId="{832BCFDD-12F1-4907-A430-2C742F45E47F}">
      <dgm:prSet/>
      <dgm:spPr/>
      <dgm:t>
        <a:bodyPr/>
        <a:lstStyle/>
        <a:p>
          <a:endParaRPr lang="es-CO"/>
        </a:p>
      </dgm:t>
    </dgm:pt>
    <dgm:pt modelId="{E9B1031A-23A4-4DC7-B583-C7DCFDB77D8D}" type="sibTrans" cxnId="{832BCFDD-12F1-4907-A430-2C742F45E47F}">
      <dgm:prSet/>
      <dgm:spPr/>
      <dgm:t>
        <a:bodyPr/>
        <a:lstStyle/>
        <a:p>
          <a:endParaRPr lang="es-CO"/>
        </a:p>
      </dgm:t>
    </dgm:pt>
    <dgm:pt modelId="{78F42BA5-3FA6-4F37-811F-EEB565661FCA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Interpretaciones</a:t>
          </a:r>
          <a:endParaRPr lang="es-CO" b="1" dirty="0"/>
        </a:p>
      </dgm:t>
    </dgm:pt>
    <dgm:pt modelId="{844B55DE-37B4-4E92-B579-AD82CBC823EA}" type="parTrans" cxnId="{35710220-2E27-4348-BFD4-FCD4687C32F8}">
      <dgm:prSet/>
      <dgm:spPr/>
      <dgm:t>
        <a:bodyPr/>
        <a:lstStyle/>
        <a:p>
          <a:endParaRPr lang="es-CO"/>
        </a:p>
      </dgm:t>
    </dgm:pt>
    <dgm:pt modelId="{7FBA0B79-90A6-43D1-87D9-8D60E2250CA6}" type="sibTrans" cxnId="{35710220-2E27-4348-BFD4-FCD4687C32F8}">
      <dgm:prSet/>
      <dgm:spPr/>
      <dgm:t>
        <a:bodyPr/>
        <a:lstStyle/>
        <a:p>
          <a:endParaRPr lang="es-CO"/>
        </a:p>
      </dgm:t>
    </dgm:pt>
    <dgm:pt modelId="{AAB2C24F-E5C5-477B-9000-1BC2FC58DE1D}" type="pres">
      <dgm:prSet presAssocID="{6F9CC086-AB0D-4012-8FAE-0F119F7C5DB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986344C-29ED-431F-B4E3-3CE9522F15A9}" type="pres">
      <dgm:prSet presAssocID="{20252C8D-0AC6-4B40-9624-83569EF73066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8D99EF9-4958-42F0-B2A3-E2C5E1D3D9D9}" type="pres">
      <dgm:prSet presAssocID="{1A616020-E080-4D07-B869-A8EF9C23F092}" presName="sibTrans" presStyleLbl="sibTrans2D1" presStyleIdx="0" presStyleCnt="13"/>
      <dgm:spPr/>
      <dgm:t>
        <a:bodyPr/>
        <a:lstStyle/>
        <a:p>
          <a:endParaRPr lang="es-CO"/>
        </a:p>
      </dgm:t>
    </dgm:pt>
    <dgm:pt modelId="{3209DA71-EE92-4343-BEAA-BDC2A99CC0FE}" type="pres">
      <dgm:prSet presAssocID="{1A616020-E080-4D07-B869-A8EF9C23F092}" presName="connectorText" presStyleLbl="sibTrans2D1" presStyleIdx="0" presStyleCnt="13"/>
      <dgm:spPr/>
      <dgm:t>
        <a:bodyPr/>
        <a:lstStyle/>
        <a:p>
          <a:endParaRPr lang="es-CO"/>
        </a:p>
      </dgm:t>
    </dgm:pt>
    <dgm:pt modelId="{5DFAC342-D2F6-4BE5-BAF6-ACCD737E02C1}" type="pres">
      <dgm:prSet presAssocID="{3FF3560D-7867-4A5A-81A1-BE0B992A7978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481533D-6CB0-4380-9007-2DE4F5F083A4}" type="pres">
      <dgm:prSet presAssocID="{4B1E411A-5A65-4337-B082-EA40A3257214}" presName="sibTrans" presStyleLbl="sibTrans2D1" presStyleIdx="1" presStyleCnt="13"/>
      <dgm:spPr/>
      <dgm:t>
        <a:bodyPr/>
        <a:lstStyle/>
        <a:p>
          <a:endParaRPr lang="es-CO"/>
        </a:p>
      </dgm:t>
    </dgm:pt>
    <dgm:pt modelId="{236E57F0-1536-4C21-8F01-B5A5C0DFAF5A}" type="pres">
      <dgm:prSet presAssocID="{4B1E411A-5A65-4337-B082-EA40A3257214}" presName="connectorText" presStyleLbl="sibTrans2D1" presStyleIdx="1" presStyleCnt="13"/>
      <dgm:spPr/>
      <dgm:t>
        <a:bodyPr/>
        <a:lstStyle/>
        <a:p>
          <a:endParaRPr lang="es-CO"/>
        </a:p>
      </dgm:t>
    </dgm:pt>
    <dgm:pt modelId="{01195FB4-E4C1-46D0-B35A-5798DF012942}" type="pres">
      <dgm:prSet presAssocID="{A5F37AC7-C404-489F-A06C-4F8CE3911583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3EE971-9181-4E8D-85A3-F0E874FBEEAC}" type="pres">
      <dgm:prSet presAssocID="{33A4FA6F-E043-47DE-A40A-243E88753229}" presName="sibTrans" presStyleLbl="sibTrans2D1" presStyleIdx="2" presStyleCnt="13"/>
      <dgm:spPr/>
      <dgm:t>
        <a:bodyPr/>
        <a:lstStyle/>
        <a:p>
          <a:endParaRPr lang="es-CO"/>
        </a:p>
      </dgm:t>
    </dgm:pt>
    <dgm:pt modelId="{948B9B07-7703-4216-B15A-EB03CDC668F0}" type="pres">
      <dgm:prSet presAssocID="{33A4FA6F-E043-47DE-A40A-243E88753229}" presName="connectorText" presStyleLbl="sibTrans2D1" presStyleIdx="2" presStyleCnt="13"/>
      <dgm:spPr/>
      <dgm:t>
        <a:bodyPr/>
        <a:lstStyle/>
        <a:p>
          <a:endParaRPr lang="es-CO"/>
        </a:p>
      </dgm:t>
    </dgm:pt>
    <dgm:pt modelId="{DDC4D8D5-035A-4E3C-8E2C-84EC116460B3}" type="pres">
      <dgm:prSet presAssocID="{91A7A10F-89DC-4BEA-9BD8-AF5C36741927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E474E7-11CA-438D-807D-770014045D9F}" type="pres">
      <dgm:prSet presAssocID="{76CCFA3B-5536-4C5A-BE20-62A73E0275CC}" presName="sibTrans" presStyleLbl="sibTrans2D1" presStyleIdx="3" presStyleCnt="13"/>
      <dgm:spPr/>
      <dgm:t>
        <a:bodyPr/>
        <a:lstStyle/>
        <a:p>
          <a:endParaRPr lang="es-CO"/>
        </a:p>
      </dgm:t>
    </dgm:pt>
    <dgm:pt modelId="{4FA73A00-7B71-4EE2-8B2D-716835556A59}" type="pres">
      <dgm:prSet presAssocID="{76CCFA3B-5536-4C5A-BE20-62A73E0275CC}" presName="connectorText" presStyleLbl="sibTrans2D1" presStyleIdx="3" presStyleCnt="13"/>
      <dgm:spPr/>
      <dgm:t>
        <a:bodyPr/>
        <a:lstStyle/>
        <a:p>
          <a:endParaRPr lang="es-CO"/>
        </a:p>
      </dgm:t>
    </dgm:pt>
    <dgm:pt modelId="{DCD14CC1-BD20-41BC-B72D-6EC3820992ED}" type="pres">
      <dgm:prSet presAssocID="{CBE49153-770F-467F-A2D1-6FBC0E55CC50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F72F22B-15F9-4821-98F8-2E2316CCE622}" type="pres">
      <dgm:prSet presAssocID="{EBD3B7F9-F3DC-4370-BE0C-4E1EBB28123F}" presName="sibTrans" presStyleLbl="sibTrans2D1" presStyleIdx="4" presStyleCnt="13"/>
      <dgm:spPr/>
      <dgm:t>
        <a:bodyPr/>
        <a:lstStyle/>
        <a:p>
          <a:endParaRPr lang="es-CO"/>
        </a:p>
      </dgm:t>
    </dgm:pt>
    <dgm:pt modelId="{4691DED8-17AF-4E0E-9377-D4C194A1C2DD}" type="pres">
      <dgm:prSet presAssocID="{EBD3B7F9-F3DC-4370-BE0C-4E1EBB28123F}" presName="connectorText" presStyleLbl="sibTrans2D1" presStyleIdx="4" presStyleCnt="13"/>
      <dgm:spPr/>
      <dgm:t>
        <a:bodyPr/>
        <a:lstStyle/>
        <a:p>
          <a:endParaRPr lang="es-CO"/>
        </a:p>
      </dgm:t>
    </dgm:pt>
    <dgm:pt modelId="{1F903F24-09F0-41FC-849A-135170FD382B}" type="pres">
      <dgm:prSet presAssocID="{331735CC-AD3B-4E3A-9625-F3D407D7E318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009B11E-67DA-48B3-8DE8-CF1F4EAD6C95}" type="pres">
      <dgm:prSet presAssocID="{76C57D43-92AC-4D1E-A680-B1607F339DC3}" presName="sibTrans" presStyleLbl="sibTrans2D1" presStyleIdx="5" presStyleCnt="13"/>
      <dgm:spPr/>
      <dgm:t>
        <a:bodyPr/>
        <a:lstStyle/>
        <a:p>
          <a:endParaRPr lang="es-CO"/>
        </a:p>
      </dgm:t>
    </dgm:pt>
    <dgm:pt modelId="{881C5AD5-0EA8-4E15-9249-DB23DBB18ED6}" type="pres">
      <dgm:prSet presAssocID="{76C57D43-92AC-4D1E-A680-B1607F339DC3}" presName="connectorText" presStyleLbl="sibTrans2D1" presStyleIdx="5" presStyleCnt="13"/>
      <dgm:spPr/>
      <dgm:t>
        <a:bodyPr/>
        <a:lstStyle/>
        <a:p>
          <a:endParaRPr lang="es-CO"/>
        </a:p>
      </dgm:t>
    </dgm:pt>
    <dgm:pt modelId="{D4AC55B1-2C1E-4C76-BF2E-5F2B7833E04F}" type="pres">
      <dgm:prSet presAssocID="{D545D425-CFB2-4EDC-90A0-A548EFE2A741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936BE7-F97A-48D4-B754-33B7CD35B7E1}" type="pres">
      <dgm:prSet presAssocID="{97D38321-D5E2-4DBB-A849-CCCF2C61765D}" presName="sibTrans" presStyleLbl="sibTrans2D1" presStyleIdx="6" presStyleCnt="13"/>
      <dgm:spPr/>
      <dgm:t>
        <a:bodyPr/>
        <a:lstStyle/>
        <a:p>
          <a:endParaRPr lang="es-CO"/>
        </a:p>
      </dgm:t>
    </dgm:pt>
    <dgm:pt modelId="{B5208962-BF63-40DE-A03C-14B450B8258D}" type="pres">
      <dgm:prSet presAssocID="{97D38321-D5E2-4DBB-A849-CCCF2C61765D}" presName="connectorText" presStyleLbl="sibTrans2D1" presStyleIdx="6" presStyleCnt="13"/>
      <dgm:spPr/>
      <dgm:t>
        <a:bodyPr/>
        <a:lstStyle/>
        <a:p>
          <a:endParaRPr lang="es-CO"/>
        </a:p>
      </dgm:t>
    </dgm:pt>
    <dgm:pt modelId="{6ECD4FCB-FA75-4D47-B545-D594B66A3FA4}" type="pres">
      <dgm:prSet presAssocID="{9C1FFDD9-BF3F-42F1-B498-FDBD112363BD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2133199-5E52-4AF5-B9D9-D2B99C409D75}" type="pres">
      <dgm:prSet presAssocID="{2C2F6226-62FD-4F3A-A0C7-D071E483ED27}" presName="sibTrans" presStyleLbl="sibTrans2D1" presStyleIdx="7" presStyleCnt="13"/>
      <dgm:spPr/>
      <dgm:t>
        <a:bodyPr/>
        <a:lstStyle/>
        <a:p>
          <a:endParaRPr lang="es-CO"/>
        </a:p>
      </dgm:t>
    </dgm:pt>
    <dgm:pt modelId="{D6C0EE73-CE1F-420A-89F8-C1034CEEFC5D}" type="pres">
      <dgm:prSet presAssocID="{2C2F6226-62FD-4F3A-A0C7-D071E483ED27}" presName="connectorText" presStyleLbl="sibTrans2D1" presStyleIdx="7" presStyleCnt="13"/>
      <dgm:spPr/>
      <dgm:t>
        <a:bodyPr/>
        <a:lstStyle/>
        <a:p>
          <a:endParaRPr lang="es-CO"/>
        </a:p>
      </dgm:t>
    </dgm:pt>
    <dgm:pt modelId="{33F8B608-B80C-45BD-819E-3F36DFB81200}" type="pres">
      <dgm:prSet presAssocID="{286F9897-86D9-4D82-B514-22C82423A628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03FEA15-52CC-4882-843B-D1D6D270C314}" type="pres">
      <dgm:prSet presAssocID="{0EBA15D4-32FB-4EEF-AB94-194F4C48C3CA}" presName="sibTrans" presStyleLbl="sibTrans2D1" presStyleIdx="8" presStyleCnt="13"/>
      <dgm:spPr/>
      <dgm:t>
        <a:bodyPr/>
        <a:lstStyle/>
        <a:p>
          <a:endParaRPr lang="es-CO"/>
        </a:p>
      </dgm:t>
    </dgm:pt>
    <dgm:pt modelId="{32BE1F6B-5D55-409A-B180-4D0E1CF38DB5}" type="pres">
      <dgm:prSet presAssocID="{0EBA15D4-32FB-4EEF-AB94-194F4C48C3CA}" presName="connectorText" presStyleLbl="sibTrans2D1" presStyleIdx="8" presStyleCnt="13"/>
      <dgm:spPr/>
      <dgm:t>
        <a:bodyPr/>
        <a:lstStyle/>
        <a:p>
          <a:endParaRPr lang="es-CO"/>
        </a:p>
      </dgm:t>
    </dgm:pt>
    <dgm:pt modelId="{352CCCBB-59A4-4D2B-A5A9-7DD6DC3DFB6C}" type="pres">
      <dgm:prSet presAssocID="{04737A0D-0015-4AF0-96F4-69E395DFEDFE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5B3977F-5961-4F25-83A2-5FD877252B53}" type="pres">
      <dgm:prSet presAssocID="{76BC8AB1-924C-4B56-897B-BC6F94A23488}" presName="sibTrans" presStyleLbl="sibTrans2D1" presStyleIdx="9" presStyleCnt="13"/>
      <dgm:spPr/>
      <dgm:t>
        <a:bodyPr/>
        <a:lstStyle/>
        <a:p>
          <a:endParaRPr lang="es-CO"/>
        </a:p>
      </dgm:t>
    </dgm:pt>
    <dgm:pt modelId="{46A61ED8-3784-4067-830D-402BBAE3E103}" type="pres">
      <dgm:prSet presAssocID="{76BC8AB1-924C-4B56-897B-BC6F94A23488}" presName="connectorText" presStyleLbl="sibTrans2D1" presStyleIdx="9" presStyleCnt="13"/>
      <dgm:spPr/>
      <dgm:t>
        <a:bodyPr/>
        <a:lstStyle/>
        <a:p>
          <a:endParaRPr lang="es-CO"/>
        </a:p>
      </dgm:t>
    </dgm:pt>
    <dgm:pt modelId="{D6741B37-5C0F-4133-B025-8E539F08C6CE}" type="pres">
      <dgm:prSet presAssocID="{F3DB5455-4454-4517-B6A7-941842809780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E7881F5-E03E-4C90-8EDE-25805D718A19}" type="pres">
      <dgm:prSet presAssocID="{DC0EA8D4-D9A7-43A5-8D8B-1B8F3EB082FE}" presName="sibTrans" presStyleLbl="sibTrans2D1" presStyleIdx="10" presStyleCnt="13"/>
      <dgm:spPr/>
      <dgm:t>
        <a:bodyPr/>
        <a:lstStyle/>
        <a:p>
          <a:endParaRPr lang="es-CO"/>
        </a:p>
      </dgm:t>
    </dgm:pt>
    <dgm:pt modelId="{F741E6DF-A46D-4062-AD48-016AF5D94F32}" type="pres">
      <dgm:prSet presAssocID="{DC0EA8D4-D9A7-43A5-8D8B-1B8F3EB082FE}" presName="connectorText" presStyleLbl="sibTrans2D1" presStyleIdx="10" presStyleCnt="13"/>
      <dgm:spPr/>
      <dgm:t>
        <a:bodyPr/>
        <a:lstStyle/>
        <a:p>
          <a:endParaRPr lang="es-CO"/>
        </a:p>
      </dgm:t>
    </dgm:pt>
    <dgm:pt modelId="{DE17F391-D2DA-4767-84CE-A7C2A857ADF9}" type="pres">
      <dgm:prSet presAssocID="{61C737E0-3238-4D78-AEB8-B0B69830A0C8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73CC505-B712-4A6C-98CE-4E3F777740B4}" type="pres">
      <dgm:prSet presAssocID="{46F4CD53-CE2B-47A4-868F-D11ADAE2898B}" presName="sibTrans" presStyleLbl="sibTrans2D1" presStyleIdx="11" presStyleCnt="13"/>
      <dgm:spPr/>
      <dgm:t>
        <a:bodyPr/>
        <a:lstStyle/>
        <a:p>
          <a:endParaRPr lang="es-CO"/>
        </a:p>
      </dgm:t>
    </dgm:pt>
    <dgm:pt modelId="{EEB618E8-0990-42F3-B0E4-31A01616E0F7}" type="pres">
      <dgm:prSet presAssocID="{46F4CD53-CE2B-47A4-868F-D11ADAE2898B}" presName="connectorText" presStyleLbl="sibTrans2D1" presStyleIdx="11" presStyleCnt="13"/>
      <dgm:spPr/>
      <dgm:t>
        <a:bodyPr/>
        <a:lstStyle/>
        <a:p>
          <a:endParaRPr lang="es-CO"/>
        </a:p>
      </dgm:t>
    </dgm:pt>
    <dgm:pt modelId="{E7BA8D21-9307-49A2-A3E3-10A68D87E317}" type="pres">
      <dgm:prSet presAssocID="{0A8CBCD8-B071-4256-A08E-82037EB1CC3A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7AA0D76-71BC-4DEE-AE60-B17C28067405}" type="pres">
      <dgm:prSet presAssocID="{E9B1031A-23A4-4DC7-B583-C7DCFDB77D8D}" presName="sibTrans" presStyleLbl="sibTrans2D1" presStyleIdx="12" presStyleCnt="13"/>
      <dgm:spPr/>
      <dgm:t>
        <a:bodyPr/>
        <a:lstStyle/>
        <a:p>
          <a:endParaRPr lang="es-CO"/>
        </a:p>
      </dgm:t>
    </dgm:pt>
    <dgm:pt modelId="{9359AFB2-A2EB-4F88-9885-67E3B3405500}" type="pres">
      <dgm:prSet presAssocID="{E9B1031A-23A4-4DC7-B583-C7DCFDB77D8D}" presName="connectorText" presStyleLbl="sibTrans2D1" presStyleIdx="12" presStyleCnt="13"/>
      <dgm:spPr/>
      <dgm:t>
        <a:bodyPr/>
        <a:lstStyle/>
        <a:p>
          <a:endParaRPr lang="es-CO"/>
        </a:p>
      </dgm:t>
    </dgm:pt>
    <dgm:pt modelId="{28EFEA45-7562-45DC-A25A-5DEB4E1BB363}" type="pres">
      <dgm:prSet presAssocID="{78F42BA5-3FA6-4F37-811F-EEB565661FCA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F116CFB-512A-4F72-853C-81E2D76A98B8}" type="presOf" srcId="{78F42BA5-3FA6-4F37-811F-EEB565661FCA}" destId="{28EFEA45-7562-45DC-A25A-5DEB4E1BB363}" srcOrd="0" destOrd="0" presId="urn:microsoft.com/office/officeart/2005/8/layout/process5"/>
    <dgm:cxn modelId="{053E72D8-AC97-4DEB-9D31-B4B2232FB385}" type="presOf" srcId="{DC0EA8D4-D9A7-43A5-8D8B-1B8F3EB082FE}" destId="{1E7881F5-E03E-4C90-8EDE-25805D718A19}" srcOrd="0" destOrd="0" presId="urn:microsoft.com/office/officeart/2005/8/layout/process5"/>
    <dgm:cxn modelId="{14F6A7B5-A72C-4228-A5B1-4A68E1682AD7}" srcId="{6F9CC086-AB0D-4012-8FAE-0F119F7C5DB5}" destId="{D545D425-CFB2-4EDC-90A0-A548EFE2A741}" srcOrd="6" destOrd="0" parTransId="{3E9AB1B5-B743-42AE-9030-ADA249B6E0DC}" sibTransId="{97D38321-D5E2-4DBB-A849-CCCF2C61765D}"/>
    <dgm:cxn modelId="{3C501F9C-236E-4E12-A4F6-24FFACF58D55}" type="presOf" srcId="{E9B1031A-23A4-4DC7-B583-C7DCFDB77D8D}" destId="{9359AFB2-A2EB-4F88-9885-67E3B3405500}" srcOrd="1" destOrd="0" presId="urn:microsoft.com/office/officeart/2005/8/layout/process5"/>
    <dgm:cxn modelId="{35710220-2E27-4348-BFD4-FCD4687C32F8}" srcId="{6F9CC086-AB0D-4012-8FAE-0F119F7C5DB5}" destId="{78F42BA5-3FA6-4F37-811F-EEB565661FCA}" srcOrd="13" destOrd="0" parTransId="{844B55DE-37B4-4E92-B579-AD82CBC823EA}" sibTransId="{7FBA0B79-90A6-43D1-87D9-8D60E2250CA6}"/>
    <dgm:cxn modelId="{D2937F41-8D02-4CD8-9FF6-15F42258C5EE}" type="presOf" srcId="{331735CC-AD3B-4E3A-9625-F3D407D7E318}" destId="{1F903F24-09F0-41FC-849A-135170FD382B}" srcOrd="0" destOrd="0" presId="urn:microsoft.com/office/officeart/2005/8/layout/process5"/>
    <dgm:cxn modelId="{128EDBC8-CE05-4EFC-880B-437A8DBF7FA8}" type="presOf" srcId="{D545D425-CFB2-4EDC-90A0-A548EFE2A741}" destId="{D4AC55B1-2C1E-4C76-BF2E-5F2B7833E04F}" srcOrd="0" destOrd="0" presId="urn:microsoft.com/office/officeart/2005/8/layout/process5"/>
    <dgm:cxn modelId="{A15920EB-3547-42AA-BAE2-29DE58B38A9E}" type="presOf" srcId="{76BC8AB1-924C-4B56-897B-BC6F94A23488}" destId="{46A61ED8-3784-4067-830D-402BBAE3E103}" srcOrd="1" destOrd="0" presId="urn:microsoft.com/office/officeart/2005/8/layout/process5"/>
    <dgm:cxn modelId="{CB229E59-9636-4DEC-A55A-C90A5E204383}" type="presOf" srcId="{0EBA15D4-32FB-4EEF-AB94-194F4C48C3CA}" destId="{32BE1F6B-5D55-409A-B180-4D0E1CF38DB5}" srcOrd="1" destOrd="0" presId="urn:microsoft.com/office/officeart/2005/8/layout/process5"/>
    <dgm:cxn modelId="{1CE827A2-FC7D-4444-BA52-3C2223FCF8D8}" type="presOf" srcId="{EBD3B7F9-F3DC-4370-BE0C-4E1EBB28123F}" destId="{4691DED8-17AF-4E0E-9377-D4C194A1C2DD}" srcOrd="1" destOrd="0" presId="urn:microsoft.com/office/officeart/2005/8/layout/process5"/>
    <dgm:cxn modelId="{9885FE4F-CB60-4E09-A3E3-1FEA1ED7EBA9}" type="presOf" srcId="{F3DB5455-4454-4517-B6A7-941842809780}" destId="{D6741B37-5C0F-4133-B025-8E539F08C6CE}" srcOrd="0" destOrd="0" presId="urn:microsoft.com/office/officeart/2005/8/layout/process5"/>
    <dgm:cxn modelId="{662245B1-2A57-4377-81ED-E3FC60B7323E}" type="presOf" srcId="{76CCFA3B-5536-4C5A-BE20-62A73E0275CC}" destId="{F2E474E7-11CA-438D-807D-770014045D9F}" srcOrd="0" destOrd="0" presId="urn:microsoft.com/office/officeart/2005/8/layout/process5"/>
    <dgm:cxn modelId="{8D971EFB-E0D8-4B0A-9375-48A0F66E1496}" srcId="{6F9CC086-AB0D-4012-8FAE-0F119F7C5DB5}" destId="{9C1FFDD9-BF3F-42F1-B498-FDBD112363BD}" srcOrd="7" destOrd="0" parTransId="{649B56E2-040A-40EB-9FE5-0D63AB703EAD}" sibTransId="{2C2F6226-62FD-4F3A-A0C7-D071E483ED27}"/>
    <dgm:cxn modelId="{832BCFDD-12F1-4907-A430-2C742F45E47F}" srcId="{6F9CC086-AB0D-4012-8FAE-0F119F7C5DB5}" destId="{0A8CBCD8-B071-4256-A08E-82037EB1CC3A}" srcOrd="12" destOrd="0" parTransId="{0D2998F0-A118-4FC1-8224-EDB4F631F4AA}" sibTransId="{E9B1031A-23A4-4DC7-B583-C7DCFDB77D8D}"/>
    <dgm:cxn modelId="{7CC2514C-FE5B-4BE0-9951-184E08CC4C84}" srcId="{6F9CC086-AB0D-4012-8FAE-0F119F7C5DB5}" destId="{04737A0D-0015-4AF0-96F4-69E395DFEDFE}" srcOrd="9" destOrd="0" parTransId="{CF62ADA2-D84B-4542-B8FC-7DE536CE7483}" sibTransId="{76BC8AB1-924C-4B56-897B-BC6F94A23488}"/>
    <dgm:cxn modelId="{A9586267-979C-4FDA-80E9-8AF6AA7A4BE3}" type="presOf" srcId="{DC0EA8D4-D9A7-43A5-8D8B-1B8F3EB082FE}" destId="{F741E6DF-A46D-4062-AD48-016AF5D94F32}" srcOrd="1" destOrd="0" presId="urn:microsoft.com/office/officeart/2005/8/layout/process5"/>
    <dgm:cxn modelId="{B026A66C-81AC-46A1-82AC-0E3A577325D7}" type="presOf" srcId="{0A8CBCD8-B071-4256-A08E-82037EB1CC3A}" destId="{E7BA8D21-9307-49A2-A3E3-10A68D87E317}" srcOrd="0" destOrd="0" presId="urn:microsoft.com/office/officeart/2005/8/layout/process5"/>
    <dgm:cxn modelId="{6DE0A8D5-6558-433A-A996-D334B598A479}" srcId="{6F9CC086-AB0D-4012-8FAE-0F119F7C5DB5}" destId="{F3DB5455-4454-4517-B6A7-941842809780}" srcOrd="10" destOrd="0" parTransId="{170793B7-A1BD-42F7-A46E-73CEBA3BFC75}" sibTransId="{DC0EA8D4-D9A7-43A5-8D8B-1B8F3EB082FE}"/>
    <dgm:cxn modelId="{CD005E87-EA91-427A-8080-8E20A08621DC}" type="presOf" srcId="{E9B1031A-23A4-4DC7-B583-C7DCFDB77D8D}" destId="{D7AA0D76-71BC-4DEE-AE60-B17C28067405}" srcOrd="0" destOrd="0" presId="urn:microsoft.com/office/officeart/2005/8/layout/process5"/>
    <dgm:cxn modelId="{03977CD5-01CE-4C48-B6F0-60B96785B583}" srcId="{6F9CC086-AB0D-4012-8FAE-0F119F7C5DB5}" destId="{20252C8D-0AC6-4B40-9624-83569EF73066}" srcOrd="0" destOrd="0" parTransId="{E58DCF0A-7A74-42D1-8329-06509A90C06C}" sibTransId="{1A616020-E080-4D07-B869-A8EF9C23F092}"/>
    <dgm:cxn modelId="{D11729B9-4E34-4368-86A9-190AA0480FC8}" type="presOf" srcId="{A5F37AC7-C404-489F-A06C-4F8CE3911583}" destId="{01195FB4-E4C1-46D0-B35A-5798DF012942}" srcOrd="0" destOrd="0" presId="urn:microsoft.com/office/officeart/2005/8/layout/process5"/>
    <dgm:cxn modelId="{1B96C3A8-5CA7-42F5-A291-03A3C1184900}" type="presOf" srcId="{EBD3B7F9-F3DC-4370-BE0C-4E1EBB28123F}" destId="{9F72F22B-15F9-4821-98F8-2E2316CCE622}" srcOrd="0" destOrd="0" presId="urn:microsoft.com/office/officeart/2005/8/layout/process5"/>
    <dgm:cxn modelId="{1C52CA64-7A61-44CE-93BF-557DB14636C9}" type="presOf" srcId="{04737A0D-0015-4AF0-96F4-69E395DFEDFE}" destId="{352CCCBB-59A4-4D2B-A5A9-7DD6DC3DFB6C}" srcOrd="0" destOrd="0" presId="urn:microsoft.com/office/officeart/2005/8/layout/process5"/>
    <dgm:cxn modelId="{E53451E2-AD92-4614-835D-E6DA25127DDD}" type="presOf" srcId="{91A7A10F-89DC-4BEA-9BD8-AF5C36741927}" destId="{DDC4D8D5-035A-4E3C-8E2C-84EC116460B3}" srcOrd="0" destOrd="0" presId="urn:microsoft.com/office/officeart/2005/8/layout/process5"/>
    <dgm:cxn modelId="{13478806-05BA-44E6-82F4-5858D90F9106}" type="presOf" srcId="{2C2F6226-62FD-4F3A-A0C7-D071E483ED27}" destId="{D6C0EE73-CE1F-420A-89F8-C1034CEEFC5D}" srcOrd="1" destOrd="0" presId="urn:microsoft.com/office/officeart/2005/8/layout/process5"/>
    <dgm:cxn modelId="{9A178EB3-364D-4622-A53E-E4CC714686CB}" type="presOf" srcId="{9C1FFDD9-BF3F-42F1-B498-FDBD112363BD}" destId="{6ECD4FCB-FA75-4D47-B545-D594B66A3FA4}" srcOrd="0" destOrd="0" presId="urn:microsoft.com/office/officeart/2005/8/layout/process5"/>
    <dgm:cxn modelId="{70A758E6-6BE4-4C36-9D7A-9F47144996AC}" type="presOf" srcId="{286F9897-86D9-4D82-B514-22C82423A628}" destId="{33F8B608-B80C-45BD-819E-3F36DFB81200}" srcOrd="0" destOrd="0" presId="urn:microsoft.com/office/officeart/2005/8/layout/process5"/>
    <dgm:cxn modelId="{C64C9BA2-46B8-49FF-891A-39C1EE0AF3C7}" type="presOf" srcId="{4B1E411A-5A65-4337-B082-EA40A3257214}" destId="{9481533D-6CB0-4380-9007-2DE4F5F083A4}" srcOrd="0" destOrd="0" presId="urn:microsoft.com/office/officeart/2005/8/layout/process5"/>
    <dgm:cxn modelId="{543B53D8-5619-4A1C-8BEF-91CEC22E3979}" srcId="{6F9CC086-AB0D-4012-8FAE-0F119F7C5DB5}" destId="{3FF3560D-7867-4A5A-81A1-BE0B992A7978}" srcOrd="1" destOrd="0" parTransId="{CE292837-70A2-44AD-A065-99AF8210DEDA}" sibTransId="{4B1E411A-5A65-4337-B082-EA40A3257214}"/>
    <dgm:cxn modelId="{82DF1B85-3F38-44C7-9501-AE752E687B86}" srcId="{6F9CC086-AB0D-4012-8FAE-0F119F7C5DB5}" destId="{331735CC-AD3B-4E3A-9625-F3D407D7E318}" srcOrd="5" destOrd="0" parTransId="{3BD12C9A-F00D-4B95-AE2D-E5C98137C8BD}" sibTransId="{76C57D43-92AC-4D1E-A680-B1607F339DC3}"/>
    <dgm:cxn modelId="{2AA85CF3-1A1B-4F07-866C-CE49F2AE16AD}" type="presOf" srcId="{6F9CC086-AB0D-4012-8FAE-0F119F7C5DB5}" destId="{AAB2C24F-E5C5-477B-9000-1BC2FC58DE1D}" srcOrd="0" destOrd="0" presId="urn:microsoft.com/office/officeart/2005/8/layout/process5"/>
    <dgm:cxn modelId="{C491A252-E6CC-4C54-928C-F4D33E4CBCBC}" type="presOf" srcId="{1A616020-E080-4D07-B869-A8EF9C23F092}" destId="{3209DA71-EE92-4343-BEAA-BDC2A99CC0FE}" srcOrd="1" destOrd="0" presId="urn:microsoft.com/office/officeart/2005/8/layout/process5"/>
    <dgm:cxn modelId="{64A4914C-9EE4-4CFA-B526-4585D4637438}" type="presOf" srcId="{61C737E0-3238-4D78-AEB8-B0B69830A0C8}" destId="{DE17F391-D2DA-4767-84CE-A7C2A857ADF9}" srcOrd="0" destOrd="0" presId="urn:microsoft.com/office/officeart/2005/8/layout/process5"/>
    <dgm:cxn modelId="{E1D2BABC-80BD-4C95-8592-CC636E4F2604}" type="presOf" srcId="{3FF3560D-7867-4A5A-81A1-BE0B992A7978}" destId="{5DFAC342-D2F6-4BE5-BAF6-ACCD737E02C1}" srcOrd="0" destOrd="0" presId="urn:microsoft.com/office/officeart/2005/8/layout/process5"/>
    <dgm:cxn modelId="{962DF26E-8E1D-4E80-A132-709E8F26F14F}" type="presOf" srcId="{97D38321-D5E2-4DBB-A849-CCCF2C61765D}" destId="{B5208962-BF63-40DE-A03C-14B450B8258D}" srcOrd="1" destOrd="0" presId="urn:microsoft.com/office/officeart/2005/8/layout/process5"/>
    <dgm:cxn modelId="{60AA61A1-917F-48A8-8208-3AE1376B3043}" type="presOf" srcId="{4B1E411A-5A65-4337-B082-EA40A3257214}" destId="{236E57F0-1536-4C21-8F01-B5A5C0DFAF5A}" srcOrd="1" destOrd="0" presId="urn:microsoft.com/office/officeart/2005/8/layout/process5"/>
    <dgm:cxn modelId="{FDDDADFF-FA37-43C2-A3FC-01EB5D1AA668}" type="presOf" srcId="{33A4FA6F-E043-47DE-A40A-243E88753229}" destId="{163EE971-9181-4E8D-85A3-F0E874FBEEAC}" srcOrd="0" destOrd="0" presId="urn:microsoft.com/office/officeart/2005/8/layout/process5"/>
    <dgm:cxn modelId="{E6D0FEB0-80D6-4CD2-9805-E3D5FE4EB5C6}" type="presOf" srcId="{33A4FA6F-E043-47DE-A40A-243E88753229}" destId="{948B9B07-7703-4216-B15A-EB03CDC668F0}" srcOrd="1" destOrd="0" presId="urn:microsoft.com/office/officeart/2005/8/layout/process5"/>
    <dgm:cxn modelId="{25B78008-EE7A-4168-AE42-6E296042B63E}" srcId="{6F9CC086-AB0D-4012-8FAE-0F119F7C5DB5}" destId="{A5F37AC7-C404-489F-A06C-4F8CE3911583}" srcOrd="2" destOrd="0" parTransId="{A9B0E9D4-7005-46A3-BAD7-CE30DCF80DE8}" sibTransId="{33A4FA6F-E043-47DE-A40A-243E88753229}"/>
    <dgm:cxn modelId="{1ED1E998-3CB1-4985-901C-37E32DAEBD6A}" type="presOf" srcId="{76C57D43-92AC-4D1E-A680-B1607F339DC3}" destId="{881C5AD5-0EA8-4E15-9249-DB23DBB18ED6}" srcOrd="1" destOrd="0" presId="urn:microsoft.com/office/officeart/2005/8/layout/process5"/>
    <dgm:cxn modelId="{7FCEB548-A11F-4898-94DA-5FC058FFB171}" type="presOf" srcId="{1A616020-E080-4D07-B869-A8EF9C23F092}" destId="{88D99EF9-4958-42F0-B2A3-E2C5E1D3D9D9}" srcOrd="0" destOrd="0" presId="urn:microsoft.com/office/officeart/2005/8/layout/process5"/>
    <dgm:cxn modelId="{B50B1822-78E7-4E9C-87FE-44AFBC9780AA}" type="presOf" srcId="{0EBA15D4-32FB-4EEF-AB94-194F4C48C3CA}" destId="{003FEA15-52CC-4882-843B-D1D6D270C314}" srcOrd="0" destOrd="0" presId="urn:microsoft.com/office/officeart/2005/8/layout/process5"/>
    <dgm:cxn modelId="{26678DDA-8524-4CC3-A35E-66A7E4AEBD89}" type="presOf" srcId="{46F4CD53-CE2B-47A4-868F-D11ADAE2898B}" destId="{EEB618E8-0990-42F3-B0E4-31A01616E0F7}" srcOrd="1" destOrd="0" presId="urn:microsoft.com/office/officeart/2005/8/layout/process5"/>
    <dgm:cxn modelId="{A0DC6B43-25BE-4565-8949-8FB5DDAB98D0}" type="presOf" srcId="{CBE49153-770F-467F-A2D1-6FBC0E55CC50}" destId="{DCD14CC1-BD20-41BC-B72D-6EC3820992ED}" srcOrd="0" destOrd="0" presId="urn:microsoft.com/office/officeart/2005/8/layout/process5"/>
    <dgm:cxn modelId="{A5DFEECE-3BD6-4082-8FD6-0046C463B399}" srcId="{6F9CC086-AB0D-4012-8FAE-0F119F7C5DB5}" destId="{286F9897-86D9-4D82-B514-22C82423A628}" srcOrd="8" destOrd="0" parTransId="{49874182-50C7-4DF0-B857-4BF082AA048F}" sibTransId="{0EBA15D4-32FB-4EEF-AB94-194F4C48C3CA}"/>
    <dgm:cxn modelId="{809BCF82-D84D-4A11-93DF-CFD409B2C5CC}" srcId="{6F9CC086-AB0D-4012-8FAE-0F119F7C5DB5}" destId="{61C737E0-3238-4D78-AEB8-B0B69830A0C8}" srcOrd="11" destOrd="0" parTransId="{9B99DACB-0D21-4400-A64D-D6B372B947D7}" sibTransId="{46F4CD53-CE2B-47A4-868F-D11ADAE2898B}"/>
    <dgm:cxn modelId="{F0BA38F4-44D8-4588-9779-D6FB6A127D61}" type="presOf" srcId="{97D38321-D5E2-4DBB-A849-CCCF2C61765D}" destId="{F2936BE7-F97A-48D4-B754-33B7CD35B7E1}" srcOrd="0" destOrd="0" presId="urn:microsoft.com/office/officeart/2005/8/layout/process5"/>
    <dgm:cxn modelId="{4282DF76-298A-4518-AF63-D3349B20062D}" type="presOf" srcId="{46F4CD53-CE2B-47A4-868F-D11ADAE2898B}" destId="{573CC505-B712-4A6C-98CE-4E3F777740B4}" srcOrd="0" destOrd="0" presId="urn:microsoft.com/office/officeart/2005/8/layout/process5"/>
    <dgm:cxn modelId="{5454454C-E51B-4B0A-B7B5-326815067E77}" srcId="{6F9CC086-AB0D-4012-8FAE-0F119F7C5DB5}" destId="{91A7A10F-89DC-4BEA-9BD8-AF5C36741927}" srcOrd="3" destOrd="0" parTransId="{0F39CBB1-A313-4367-B51E-6A4AC1EA244B}" sibTransId="{76CCFA3B-5536-4C5A-BE20-62A73E0275CC}"/>
    <dgm:cxn modelId="{72FD6099-F092-4AA2-9464-353CD8AD8E72}" type="presOf" srcId="{76C57D43-92AC-4D1E-A680-B1607F339DC3}" destId="{D009B11E-67DA-48B3-8DE8-CF1F4EAD6C95}" srcOrd="0" destOrd="0" presId="urn:microsoft.com/office/officeart/2005/8/layout/process5"/>
    <dgm:cxn modelId="{F2C3AFB7-E78F-4796-A015-D68A459FD129}" srcId="{6F9CC086-AB0D-4012-8FAE-0F119F7C5DB5}" destId="{CBE49153-770F-467F-A2D1-6FBC0E55CC50}" srcOrd="4" destOrd="0" parTransId="{2788873D-8D17-4769-B269-6AF5751C1DF3}" sibTransId="{EBD3B7F9-F3DC-4370-BE0C-4E1EBB28123F}"/>
    <dgm:cxn modelId="{536B3DEF-B2D8-4490-979A-5C088C9DECD2}" type="presOf" srcId="{76BC8AB1-924C-4B56-897B-BC6F94A23488}" destId="{B5B3977F-5961-4F25-83A2-5FD877252B53}" srcOrd="0" destOrd="0" presId="urn:microsoft.com/office/officeart/2005/8/layout/process5"/>
    <dgm:cxn modelId="{BB2E80CA-3B1F-4496-9762-C7D52CF3A171}" type="presOf" srcId="{2C2F6226-62FD-4F3A-A0C7-D071E483ED27}" destId="{22133199-5E52-4AF5-B9D9-D2B99C409D75}" srcOrd="0" destOrd="0" presId="urn:microsoft.com/office/officeart/2005/8/layout/process5"/>
    <dgm:cxn modelId="{D665F7A6-8908-4946-8987-1EEE4861A28A}" type="presOf" srcId="{76CCFA3B-5536-4C5A-BE20-62A73E0275CC}" destId="{4FA73A00-7B71-4EE2-8B2D-716835556A59}" srcOrd="1" destOrd="0" presId="urn:microsoft.com/office/officeart/2005/8/layout/process5"/>
    <dgm:cxn modelId="{D71C0032-2269-4F38-BDD4-CA3B36DB04B2}" type="presOf" srcId="{20252C8D-0AC6-4B40-9624-83569EF73066}" destId="{6986344C-29ED-431F-B4E3-3CE9522F15A9}" srcOrd="0" destOrd="0" presId="urn:microsoft.com/office/officeart/2005/8/layout/process5"/>
    <dgm:cxn modelId="{E78DDBA8-47BA-4860-B863-6459C41AEF97}" type="presParOf" srcId="{AAB2C24F-E5C5-477B-9000-1BC2FC58DE1D}" destId="{6986344C-29ED-431F-B4E3-3CE9522F15A9}" srcOrd="0" destOrd="0" presId="urn:microsoft.com/office/officeart/2005/8/layout/process5"/>
    <dgm:cxn modelId="{EA5CFB9B-E50F-413E-B10D-98F4A7DAB110}" type="presParOf" srcId="{AAB2C24F-E5C5-477B-9000-1BC2FC58DE1D}" destId="{88D99EF9-4958-42F0-B2A3-E2C5E1D3D9D9}" srcOrd="1" destOrd="0" presId="urn:microsoft.com/office/officeart/2005/8/layout/process5"/>
    <dgm:cxn modelId="{9A332E20-F971-4620-8335-DAB45B9B3AC7}" type="presParOf" srcId="{88D99EF9-4958-42F0-B2A3-E2C5E1D3D9D9}" destId="{3209DA71-EE92-4343-BEAA-BDC2A99CC0FE}" srcOrd="0" destOrd="0" presId="urn:microsoft.com/office/officeart/2005/8/layout/process5"/>
    <dgm:cxn modelId="{5F91D88F-6565-4882-901E-EC8E1608E464}" type="presParOf" srcId="{AAB2C24F-E5C5-477B-9000-1BC2FC58DE1D}" destId="{5DFAC342-D2F6-4BE5-BAF6-ACCD737E02C1}" srcOrd="2" destOrd="0" presId="urn:microsoft.com/office/officeart/2005/8/layout/process5"/>
    <dgm:cxn modelId="{474A5573-B8E8-40BF-9D4B-847A4313041A}" type="presParOf" srcId="{AAB2C24F-E5C5-477B-9000-1BC2FC58DE1D}" destId="{9481533D-6CB0-4380-9007-2DE4F5F083A4}" srcOrd="3" destOrd="0" presId="urn:microsoft.com/office/officeart/2005/8/layout/process5"/>
    <dgm:cxn modelId="{4964F70D-0199-4975-B40E-B271F28B1375}" type="presParOf" srcId="{9481533D-6CB0-4380-9007-2DE4F5F083A4}" destId="{236E57F0-1536-4C21-8F01-B5A5C0DFAF5A}" srcOrd="0" destOrd="0" presId="urn:microsoft.com/office/officeart/2005/8/layout/process5"/>
    <dgm:cxn modelId="{3B0850ED-16C2-41F7-B933-6037F227B375}" type="presParOf" srcId="{AAB2C24F-E5C5-477B-9000-1BC2FC58DE1D}" destId="{01195FB4-E4C1-46D0-B35A-5798DF012942}" srcOrd="4" destOrd="0" presId="urn:microsoft.com/office/officeart/2005/8/layout/process5"/>
    <dgm:cxn modelId="{E7698096-2154-477E-BC8A-2CBF76C90CE0}" type="presParOf" srcId="{AAB2C24F-E5C5-477B-9000-1BC2FC58DE1D}" destId="{163EE971-9181-4E8D-85A3-F0E874FBEEAC}" srcOrd="5" destOrd="0" presId="urn:microsoft.com/office/officeart/2005/8/layout/process5"/>
    <dgm:cxn modelId="{230F1D18-A6CE-4F41-BCB6-6B06D7191B2C}" type="presParOf" srcId="{163EE971-9181-4E8D-85A3-F0E874FBEEAC}" destId="{948B9B07-7703-4216-B15A-EB03CDC668F0}" srcOrd="0" destOrd="0" presId="urn:microsoft.com/office/officeart/2005/8/layout/process5"/>
    <dgm:cxn modelId="{C78FEA63-7606-4C7A-B222-9DBBC626C217}" type="presParOf" srcId="{AAB2C24F-E5C5-477B-9000-1BC2FC58DE1D}" destId="{DDC4D8D5-035A-4E3C-8E2C-84EC116460B3}" srcOrd="6" destOrd="0" presId="urn:microsoft.com/office/officeart/2005/8/layout/process5"/>
    <dgm:cxn modelId="{D1CBA324-256F-4CAD-854B-8B0E35B1E50A}" type="presParOf" srcId="{AAB2C24F-E5C5-477B-9000-1BC2FC58DE1D}" destId="{F2E474E7-11CA-438D-807D-770014045D9F}" srcOrd="7" destOrd="0" presId="urn:microsoft.com/office/officeart/2005/8/layout/process5"/>
    <dgm:cxn modelId="{D752A20C-66B1-40F1-AE77-54BD84B09139}" type="presParOf" srcId="{F2E474E7-11CA-438D-807D-770014045D9F}" destId="{4FA73A00-7B71-4EE2-8B2D-716835556A59}" srcOrd="0" destOrd="0" presId="urn:microsoft.com/office/officeart/2005/8/layout/process5"/>
    <dgm:cxn modelId="{82478D9C-4B06-4ADF-8B27-CB713053DFE6}" type="presParOf" srcId="{AAB2C24F-E5C5-477B-9000-1BC2FC58DE1D}" destId="{DCD14CC1-BD20-41BC-B72D-6EC3820992ED}" srcOrd="8" destOrd="0" presId="urn:microsoft.com/office/officeart/2005/8/layout/process5"/>
    <dgm:cxn modelId="{2640E534-0FCC-4163-BAFF-6A8E6162DC41}" type="presParOf" srcId="{AAB2C24F-E5C5-477B-9000-1BC2FC58DE1D}" destId="{9F72F22B-15F9-4821-98F8-2E2316CCE622}" srcOrd="9" destOrd="0" presId="urn:microsoft.com/office/officeart/2005/8/layout/process5"/>
    <dgm:cxn modelId="{4E5CF387-92F9-46D4-B213-2CCFA1E66271}" type="presParOf" srcId="{9F72F22B-15F9-4821-98F8-2E2316CCE622}" destId="{4691DED8-17AF-4E0E-9377-D4C194A1C2DD}" srcOrd="0" destOrd="0" presId="urn:microsoft.com/office/officeart/2005/8/layout/process5"/>
    <dgm:cxn modelId="{3B5B35E9-7629-4E76-8B69-8EC91C9AB980}" type="presParOf" srcId="{AAB2C24F-E5C5-477B-9000-1BC2FC58DE1D}" destId="{1F903F24-09F0-41FC-849A-135170FD382B}" srcOrd="10" destOrd="0" presId="urn:microsoft.com/office/officeart/2005/8/layout/process5"/>
    <dgm:cxn modelId="{4C5314CE-7314-4417-BD1C-FA5ECCE5CD29}" type="presParOf" srcId="{AAB2C24F-E5C5-477B-9000-1BC2FC58DE1D}" destId="{D009B11E-67DA-48B3-8DE8-CF1F4EAD6C95}" srcOrd="11" destOrd="0" presId="urn:microsoft.com/office/officeart/2005/8/layout/process5"/>
    <dgm:cxn modelId="{97842964-9804-49A2-A540-D62B2712C8E2}" type="presParOf" srcId="{D009B11E-67DA-48B3-8DE8-CF1F4EAD6C95}" destId="{881C5AD5-0EA8-4E15-9249-DB23DBB18ED6}" srcOrd="0" destOrd="0" presId="urn:microsoft.com/office/officeart/2005/8/layout/process5"/>
    <dgm:cxn modelId="{87AB3DFD-1147-47AD-AD16-A976B5072388}" type="presParOf" srcId="{AAB2C24F-E5C5-477B-9000-1BC2FC58DE1D}" destId="{D4AC55B1-2C1E-4C76-BF2E-5F2B7833E04F}" srcOrd="12" destOrd="0" presId="urn:microsoft.com/office/officeart/2005/8/layout/process5"/>
    <dgm:cxn modelId="{721DDC0F-E67C-469A-ACE6-37C1F5D04ACC}" type="presParOf" srcId="{AAB2C24F-E5C5-477B-9000-1BC2FC58DE1D}" destId="{F2936BE7-F97A-48D4-B754-33B7CD35B7E1}" srcOrd="13" destOrd="0" presId="urn:microsoft.com/office/officeart/2005/8/layout/process5"/>
    <dgm:cxn modelId="{D1D87620-F7AC-4CFB-AEC4-38216FD9F09E}" type="presParOf" srcId="{F2936BE7-F97A-48D4-B754-33B7CD35B7E1}" destId="{B5208962-BF63-40DE-A03C-14B450B8258D}" srcOrd="0" destOrd="0" presId="urn:microsoft.com/office/officeart/2005/8/layout/process5"/>
    <dgm:cxn modelId="{21638F1A-4844-4E25-BB1D-BAFA00EE93A8}" type="presParOf" srcId="{AAB2C24F-E5C5-477B-9000-1BC2FC58DE1D}" destId="{6ECD4FCB-FA75-4D47-B545-D594B66A3FA4}" srcOrd="14" destOrd="0" presId="urn:microsoft.com/office/officeart/2005/8/layout/process5"/>
    <dgm:cxn modelId="{8B3363D5-6F8E-42E5-8C33-3E0AB55E1C6B}" type="presParOf" srcId="{AAB2C24F-E5C5-477B-9000-1BC2FC58DE1D}" destId="{22133199-5E52-4AF5-B9D9-D2B99C409D75}" srcOrd="15" destOrd="0" presId="urn:microsoft.com/office/officeart/2005/8/layout/process5"/>
    <dgm:cxn modelId="{EE2C34AF-48D0-4979-BE6C-0BAB04B34366}" type="presParOf" srcId="{22133199-5E52-4AF5-B9D9-D2B99C409D75}" destId="{D6C0EE73-CE1F-420A-89F8-C1034CEEFC5D}" srcOrd="0" destOrd="0" presId="urn:microsoft.com/office/officeart/2005/8/layout/process5"/>
    <dgm:cxn modelId="{EBA4846A-ED21-4E3D-80AE-35B28508B32D}" type="presParOf" srcId="{AAB2C24F-E5C5-477B-9000-1BC2FC58DE1D}" destId="{33F8B608-B80C-45BD-819E-3F36DFB81200}" srcOrd="16" destOrd="0" presId="urn:microsoft.com/office/officeart/2005/8/layout/process5"/>
    <dgm:cxn modelId="{229D9572-9415-473D-9C5D-0E521C192A4D}" type="presParOf" srcId="{AAB2C24F-E5C5-477B-9000-1BC2FC58DE1D}" destId="{003FEA15-52CC-4882-843B-D1D6D270C314}" srcOrd="17" destOrd="0" presId="urn:microsoft.com/office/officeart/2005/8/layout/process5"/>
    <dgm:cxn modelId="{10DF574F-475D-45A4-B108-91E8DF8ACB7A}" type="presParOf" srcId="{003FEA15-52CC-4882-843B-D1D6D270C314}" destId="{32BE1F6B-5D55-409A-B180-4D0E1CF38DB5}" srcOrd="0" destOrd="0" presId="urn:microsoft.com/office/officeart/2005/8/layout/process5"/>
    <dgm:cxn modelId="{FE7CEBAE-6D60-47DB-A8B1-4D5CCD6352AB}" type="presParOf" srcId="{AAB2C24F-E5C5-477B-9000-1BC2FC58DE1D}" destId="{352CCCBB-59A4-4D2B-A5A9-7DD6DC3DFB6C}" srcOrd="18" destOrd="0" presId="urn:microsoft.com/office/officeart/2005/8/layout/process5"/>
    <dgm:cxn modelId="{12AE6632-10D7-4ABB-8733-D2E2E15D9994}" type="presParOf" srcId="{AAB2C24F-E5C5-477B-9000-1BC2FC58DE1D}" destId="{B5B3977F-5961-4F25-83A2-5FD877252B53}" srcOrd="19" destOrd="0" presId="urn:microsoft.com/office/officeart/2005/8/layout/process5"/>
    <dgm:cxn modelId="{D6036C78-7332-40B6-82CB-94A560BCF15E}" type="presParOf" srcId="{B5B3977F-5961-4F25-83A2-5FD877252B53}" destId="{46A61ED8-3784-4067-830D-402BBAE3E103}" srcOrd="0" destOrd="0" presId="urn:microsoft.com/office/officeart/2005/8/layout/process5"/>
    <dgm:cxn modelId="{30F204B6-9D57-473E-9065-02DC06BB666F}" type="presParOf" srcId="{AAB2C24F-E5C5-477B-9000-1BC2FC58DE1D}" destId="{D6741B37-5C0F-4133-B025-8E539F08C6CE}" srcOrd="20" destOrd="0" presId="urn:microsoft.com/office/officeart/2005/8/layout/process5"/>
    <dgm:cxn modelId="{51E11EC4-E384-4356-BDAD-3E00458D0179}" type="presParOf" srcId="{AAB2C24F-E5C5-477B-9000-1BC2FC58DE1D}" destId="{1E7881F5-E03E-4C90-8EDE-25805D718A19}" srcOrd="21" destOrd="0" presId="urn:microsoft.com/office/officeart/2005/8/layout/process5"/>
    <dgm:cxn modelId="{ADA823FD-F5BD-42CE-A036-B92675855054}" type="presParOf" srcId="{1E7881F5-E03E-4C90-8EDE-25805D718A19}" destId="{F741E6DF-A46D-4062-AD48-016AF5D94F32}" srcOrd="0" destOrd="0" presId="urn:microsoft.com/office/officeart/2005/8/layout/process5"/>
    <dgm:cxn modelId="{C1F8F934-1B88-499F-834A-30C97857D045}" type="presParOf" srcId="{AAB2C24F-E5C5-477B-9000-1BC2FC58DE1D}" destId="{DE17F391-D2DA-4767-84CE-A7C2A857ADF9}" srcOrd="22" destOrd="0" presId="urn:microsoft.com/office/officeart/2005/8/layout/process5"/>
    <dgm:cxn modelId="{560B3578-0D6F-4ABC-8F12-B5556C29EC71}" type="presParOf" srcId="{AAB2C24F-E5C5-477B-9000-1BC2FC58DE1D}" destId="{573CC505-B712-4A6C-98CE-4E3F777740B4}" srcOrd="23" destOrd="0" presId="urn:microsoft.com/office/officeart/2005/8/layout/process5"/>
    <dgm:cxn modelId="{D689F07E-95B8-4587-A36C-71CC98858910}" type="presParOf" srcId="{573CC505-B712-4A6C-98CE-4E3F777740B4}" destId="{EEB618E8-0990-42F3-B0E4-31A01616E0F7}" srcOrd="0" destOrd="0" presId="urn:microsoft.com/office/officeart/2005/8/layout/process5"/>
    <dgm:cxn modelId="{233CAA72-7352-413C-9412-3FFE55FFFD42}" type="presParOf" srcId="{AAB2C24F-E5C5-477B-9000-1BC2FC58DE1D}" destId="{E7BA8D21-9307-49A2-A3E3-10A68D87E317}" srcOrd="24" destOrd="0" presId="urn:microsoft.com/office/officeart/2005/8/layout/process5"/>
    <dgm:cxn modelId="{C85E84B2-610A-487E-B57A-A3DA9CF31864}" type="presParOf" srcId="{AAB2C24F-E5C5-477B-9000-1BC2FC58DE1D}" destId="{D7AA0D76-71BC-4DEE-AE60-B17C28067405}" srcOrd="25" destOrd="0" presId="urn:microsoft.com/office/officeart/2005/8/layout/process5"/>
    <dgm:cxn modelId="{23E81FD0-8C4C-49BA-BE2A-52092CEC9C08}" type="presParOf" srcId="{D7AA0D76-71BC-4DEE-AE60-B17C28067405}" destId="{9359AFB2-A2EB-4F88-9885-67E3B3405500}" srcOrd="0" destOrd="0" presId="urn:microsoft.com/office/officeart/2005/8/layout/process5"/>
    <dgm:cxn modelId="{A5768D88-C375-4782-8A14-C6497D2ADC61}" type="presParOf" srcId="{AAB2C24F-E5C5-477B-9000-1BC2FC58DE1D}" destId="{28EFEA45-7562-45DC-A25A-5DEB4E1BB363}" srcOrd="2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0D957C-A154-4064-AF37-9BD8F3EDB599}">
      <dsp:nvSpPr>
        <dsp:cNvPr id="0" name=""/>
        <dsp:cNvSpPr/>
      </dsp:nvSpPr>
      <dsp:spPr>
        <a:xfrm>
          <a:off x="0" y="2592"/>
          <a:ext cx="8229598" cy="102387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kern="1200" dirty="0" smtClean="0"/>
            <a:t>Intervención en la economía a través de un proceso de normalización y regulación</a:t>
          </a:r>
          <a:endParaRPr lang="es-CO" sz="2300" kern="1200" dirty="0"/>
        </a:p>
      </dsp:txBody>
      <dsp:txXfrm>
        <a:off x="0" y="2592"/>
        <a:ext cx="8229598" cy="1023877"/>
      </dsp:txXfrm>
    </dsp:sp>
    <dsp:sp modelId="{B19E2AFF-D831-4133-B80F-68FB300610C9}">
      <dsp:nvSpPr>
        <dsp:cNvPr id="0" name=""/>
        <dsp:cNvSpPr/>
      </dsp:nvSpPr>
      <dsp:spPr>
        <a:xfrm>
          <a:off x="0" y="1169813"/>
          <a:ext cx="8229598" cy="102387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kern="1200" dirty="0" smtClean="0"/>
            <a:t>Sistema  único y homogéneo de normas de contabilidad, de información financiera y de aseguramiento de la información</a:t>
          </a:r>
          <a:endParaRPr lang="es-CO" sz="2300" kern="1200" dirty="0"/>
        </a:p>
      </dsp:txBody>
      <dsp:txXfrm>
        <a:off x="0" y="1169813"/>
        <a:ext cx="8229598" cy="1023877"/>
      </dsp:txXfrm>
    </dsp:sp>
    <dsp:sp modelId="{10B78693-C47B-40B6-AC50-E258D78E4412}">
      <dsp:nvSpPr>
        <dsp:cNvPr id="0" name=""/>
        <dsp:cNvSpPr/>
      </dsp:nvSpPr>
      <dsp:spPr>
        <a:xfrm>
          <a:off x="0" y="2337033"/>
          <a:ext cx="8229598" cy="102387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kern="1200" dirty="0" smtClean="0"/>
            <a:t>Información contable asegurada, especialmente estados financieros</a:t>
          </a:r>
          <a:endParaRPr lang="es-CO" sz="2300" kern="1200" dirty="0"/>
        </a:p>
      </dsp:txBody>
      <dsp:txXfrm>
        <a:off x="0" y="2337033"/>
        <a:ext cx="8229598" cy="1023877"/>
      </dsp:txXfrm>
    </dsp:sp>
    <dsp:sp modelId="{B824A932-0935-4C30-AF2D-505D359DC26B}">
      <dsp:nvSpPr>
        <dsp:cNvPr id="0" name=""/>
        <dsp:cNvSpPr/>
      </dsp:nvSpPr>
      <dsp:spPr>
        <a:xfrm>
          <a:off x="0" y="3504254"/>
          <a:ext cx="8229598" cy="102387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kern="1200" dirty="0" smtClean="0"/>
            <a:t>Productividad, competitividad, desarrollo armónico de las empresas e internacionalización de las relaciones económicas</a:t>
          </a:r>
          <a:endParaRPr lang="es-CO" sz="2300" kern="1200" dirty="0"/>
        </a:p>
      </dsp:txBody>
      <dsp:txXfrm>
        <a:off x="0" y="3504254"/>
        <a:ext cx="8229598" cy="102387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6CC9C8-E3F8-4279-96C9-9AF4B66CA509}">
      <dsp:nvSpPr>
        <dsp:cNvPr id="0" name=""/>
        <dsp:cNvSpPr/>
      </dsp:nvSpPr>
      <dsp:spPr>
        <a:xfrm>
          <a:off x="3757265" y="2738762"/>
          <a:ext cx="915153" cy="9151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000" kern="1200" dirty="0" smtClean="0"/>
            <a:t>FSB</a:t>
          </a:r>
          <a:endParaRPr lang="es-CO" sz="3000" kern="1200" dirty="0"/>
        </a:p>
      </dsp:txBody>
      <dsp:txXfrm>
        <a:off x="3757265" y="2738762"/>
        <a:ext cx="915153" cy="915153"/>
      </dsp:txXfrm>
    </dsp:sp>
    <dsp:sp modelId="{C1A6755D-1588-483F-B618-CC0589BCF46B}">
      <dsp:nvSpPr>
        <dsp:cNvPr id="0" name=""/>
        <dsp:cNvSpPr/>
      </dsp:nvSpPr>
      <dsp:spPr>
        <a:xfrm rot="16200000">
          <a:off x="3791251" y="1807934"/>
          <a:ext cx="847181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16200000">
        <a:off x="3791251" y="1807934"/>
        <a:ext cx="847181" cy="311152"/>
      </dsp:txXfrm>
    </dsp:sp>
    <dsp:sp modelId="{9227EC37-9DC7-49B5-839A-4522A0AD79F5}">
      <dsp:nvSpPr>
        <dsp:cNvPr id="0" name=""/>
        <dsp:cNvSpPr/>
      </dsp:nvSpPr>
      <dsp:spPr>
        <a:xfrm>
          <a:off x="3650735" y="12092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IMF</a:t>
          </a:r>
          <a:endParaRPr lang="es-CO" sz="1200" kern="1200" dirty="0"/>
        </a:p>
      </dsp:txBody>
      <dsp:txXfrm>
        <a:off x="3650735" y="12092"/>
        <a:ext cx="1128212" cy="1128212"/>
      </dsp:txXfrm>
    </dsp:sp>
    <dsp:sp modelId="{27E5E401-57CF-4752-89F6-BF3AFC7D6161}">
      <dsp:nvSpPr>
        <dsp:cNvPr id="0" name=""/>
        <dsp:cNvSpPr/>
      </dsp:nvSpPr>
      <dsp:spPr>
        <a:xfrm rot="14236364">
          <a:off x="3124733" y="2003641"/>
          <a:ext cx="847181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14236364">
        <a:off x="3124733" y="2003641"/>
        <a:ext cx="847181" cy="311152"/>
      </dsp:txXfrm>
    </dsp:sp>
    <dsp:sp modelId="{9248A977-5BE1-4BBB-BB06-E35FCBFB3A55}">
      <dsp:nvSpPr>
        <dsp:cNvPr id="0" name=""/>
        <dsp:cNvSpPr/>
      </dsp:nvSpPr>
      <dsp:spPr>
        <a:xfrm>
          <a:off x="2234181" y="428030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WB</a:t>
          </a:r>
          <a:endParaRPr lang="es-CO" sz="1200" kern="1200" dirty="0"/>
        </a:p>
      </dsp:txBody>
      <dsp:txXfrm>
        <a:off x="2234181" y="428030"/>
        <a:ext cx="1128212" cy="1128212"/>
      </dsp:txXfrm>
    </dsp:sp>
    <dsp:sp modelId="{C6F3A73A-EF01-4D76-AA1B-8D94466265F5}">
      <dsp:nvSpPr>
        <dsp:cNvPr id="0" name=""/>
        <dsp:cNvSpPr/>
      </dsp:nvSpPr>
      <dsp:spPr>
        <a:xfrm rot="12272727">
          <a:off x="2669831" y="2528627"/>
          <a:ext cx="847181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12272727">
        <a:off x="2669831" y="2528627"/>
        <a:ext cx="847181" cy="311152"/>
      </dsp:txXfrm>
    </dsp:sp>
    <dsp:sp modelId="{8B4ADFE2-F34D-45BB-98F4-0474E292A420}">
      <dsp:nvSpPr>
        <dsp:cNvPr id="0" name=""/>
        <dsp:cNvSpPr/>
      </dsp:nvSpPr>
      <dsp:spPr>
        <a:xfrm>
          <a:off x="1267372" y="1543787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OECD</a:t>
          </a:r>
          <a:endParaRPr lang="es-CO" sz="1200" kern="1200" dirty="0"/>
        </a:p>
      </dsp:txBody>
      <dsp:txXfrm>
        <a:off x="1267372" y="1543787"/>
        <a:ext cx="1128212" cy="1128212"/>
      </dsp:txXfrm>
    </dsp:sp>
    <dsp:sp modelId="{CC3A8928-A941-485E-BECC-016EEB740DAD}">
      <dsp:nvSpPr>
        <dsp:cNvPr id="0" name=""/>
        <dsp:cNvSpPr/>
      </dsp:nvSpPr>
      <dsp:spPr>
        <a:xfrm rot="10284398">
          <a:off x="2688552" y="3213654"/>
          <a:ext cx="764403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10284398">
        <a:off x="2688552" y="3213654"/>
        <a:ext cx="764403" cy="311152"/>
      </dsp:txXfrm>
    </dsp:sp>
    <dsp:sp modelId="{7E3E2502-0A77-40C2-A6BB-557F7839C6FD}">
      <dsp:nvSpPr>
        <dsp:cNvPr id="0" name=""/>
        <dsp:cNvSpPr/>
      </dsp:nvSpPr>
      <dsp:spPr>
        <a:xfrm>
          <a:off x="1214443" y="3000398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IASB</a:t>
          </a:r>
          <a:endParaRPr lang="es-CO" sz="1200" kern="1200" dirty="0"/>
        </a:p>
      </dsp:txBody>
      <dsp:txXfrm>
        <a:off x="1214443" y="3000398"/>
        <a:ext cx="1128212" cy="1128212"/>
      </dsp:txXfrm>
    </dsp:sp>
    <dsp:sp modelId="{61841D40-F270-42C0-92AE-EBD2AF46DE30}">
      <dsp:nvSpPr>
        <dsp:cNvPr id="0" name=""/>
        <dsp:cNvSpPr/>
      </dsp:nvSpPr>
      <dsp:spPr>
        <a:xfrm rot="8661296">
          <a:off x="2888015" y="3716923"/>
          <a:ext cx="767888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8661296">
        <a:off x="2888015" y="3716923"/>
        <a:ext cx="767888" cy="311152"/>
      </dsp:txXfrm>
    </dsp:sp>
    <dsp:sp modelId="{D411D53B-5DEE-40FF-9260-20536F153AA2}">
      <dsp:nvSpPr>
        <dsp:cNvPr id="0" name=""/>
        <dsp:cNvSpPr/>
      </dsp:nvSpPr>
      <dsp:spPr>
        <a:xfrm>
          <a:off x="1643077" y="4071964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IFAC</a:t>
          </a:r>
          <a:endParaRPr lang="es-CO" sz="1200" kern="1200" dirty="0"/>
        </a:p>
      </dsp:txBody>
      <dsp:txXfrm>
        <a:off x="1643077" y="4071964"/>
        <a:ext cx="1128212" cy="1128212"/>
      </dsp:txXfrm>
    </dsp:sp>
    <dsp:sp modelId="{0F015690-B73A-4AA5-AD66-C47AB1BECF8E}">
      <dsp:nvSpPr>
        <dsp:cNvPr id="0" name=""/>
        <dsp:cNvSpPr/>
      </dsp:nvSpPr>
      <dsp:spPr>
        <a:xfrm rot="4627044">
          <a:off x="4130492" y="4048529"/>
          <a:ext cx="629673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4627044">
        <a:off x="4130492" y="4048529"/>
        <a:ext cx="629673" cy="311152"/>
      </dsp:txXfrm>
    </dsp:sp>
    <dsp:sp modelId="{C1BB67EF-BA9C-4062-9B9F-A2C9DE1D6F2C}">
      <dsp:nvSpPr>
        <dsp:cNvPr id="0" name=""/>
        <dsp:cNvSpPr/>
      </dsp:nvSpPr>
      <dsp:spPr>
        <a:xfrm>
          <a:off x="4143407" y="4786358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CPSS</a:t>
          </a:r>
          <a:endParaRPr lang="es-CO" sz="1200" kern="1200" dirty="0"/>
        </a:p>
      </dsp:txBody>
      <dsp:txXfrm>
        <a:off x="4143407" y="4786358"/>
        <a:ext cx="1128212" cy="1128212"/>
      </dsp:txXfrm>
    </dsp:sp>
    <dsp:sp modelId="{E81969B5-A10E-46E9-9E67-D391675B427D}">
      <dsp:nvSpPr>
        <dsp:cNvPr id="0" name=""/>
        <dsp:cNvSpPr/>
      </dsp:nvSpPr>
      <dsp:spPr>
        <a:xfrm rot="2291063">
          <a:off x="4739870" y="3750224"/>
          <a:ext cx="754085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2291063">
        <a:off x="4739870" y="3750224"/>
        <a:ext cx="754085" cy="311152"/>
      </dsp:txXfrm>
    </dsp:sp>
    <dsp:sp modelId="{261CF060-279E-4480-A327-FA2B3577A29C}">
      <dsp:nvSpPr>
        <dsp:cNvPr id="0" name=""/>
        <dsp:cNvSpPr/>
      </dsp:nvSpPr>
      <dsp:spPr>
        <a:xfrm>
          <a:off x="5572163" y="4143399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CPSS/IOSCO</a:t>
          </a:r>
          <a:endParaRPr lang="es-CO" sz="1200" kern="1200" dirty="0"/>
        </a:p>
      </dsp:txBody>
      <dsp:txXfrm>
        <a:off x="5572163" y="4143399"/>
        <a:ext cx="1128212" cy="1128212"/>
      </dsp:txXfrm>
    </dsp:sp>
    <dsp:sp modelId="{4ED840B2-44F3-44FC-8E56-3E75DA925409}">
      <dsp:nvSpPr>
        <dsp:cNvPr id="0" name=""/>
        <dsp:cNvSpPr/>
      </dsp:nvSpPr>
      <dsp:spPr>
        <a:xfrm rot="6612919">
          <a:off x="3505682" y="4049900"/>
          <a:ext cx="675125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6612919">
        <a:off x="3505682" y="4049900"/>
        <a:ext cx="675125" cy="311152"/>
      </dsp:txXfrm>
    </dsp:sp>
    <dsp:sp modelId="{BD45C5FA-ABD2-4758-9546-B583D0EF8FD5}">
      <dsp:nvSpPr>
        <dsp:cNvPr id="0" name=""/>
        <dsp:cNvSpPr/>
      </dsp:nvSpPr>
      <dsp:spPr>
        <a:xfrm>
          <a:off x="2857526" y="4786335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FATF</a:t>
          </a:r>
          <a:endParaRPr lang="es-CO" sz="1200" kern="1200" dirty="0"/>
        </a:p>
      </dsp:txBody>
      <dsp:txXfrm>
        <a:off x="2857526" y="4786335"/>
        <a:ext cx="1128212" cy="1128212"/>
      </dsp:txXfrm>
    </dsp:sp>
    <dsp:sp modelId="{3DB65409-317E-4414-B6DB-B3D843DD89BB}">
      <dsp:nvSpPr>
        <dsp:cNvPr id="0" name=""/>
        <dsp:cNvSpPr/>
      </dsp:nvSpPr>
      <dsp:spPr>
        <a:xfrm rot="490909">
          <a:off x="5011530" y="3216212"/>
          <a:ext cx="847181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490909">
        <a:off x="5011530" y="3216212"/>
        <a:ext cx="847181" cy="311152"/>
      </dsp:txXfrm>
    </dsp:sp>
    <dsp:sp modelId="{158060A7-BB85-4862-A4B0-238AC376D662}">
      <dsp:nvSpPr>
        <dsp:cNvPr id="0" name=""/>
        <dsp:cNvSpPr/>
      </dsp:nvSpPr>
      <dsp:spPr>
        <a:xfrm>
          <a:off x="6244206" y="3005117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BCBS</a:t>
          </a:r>
          <a:endParaRPr lang="es-CO" sz="1200" kern="1200" dirty="0"/>
        </a:p>
      </dsp:txBody>
      <dsp:txXfrm>
        <a:off x="6244206" y="3005117"/>
        <a:ext cx="1128212" cy="1128212"/>
      </dsp:txXfrm>
    </dsp:sp>
    <dsp:sp modelId="{5261F47F-BDF1-4141-BD82-2B48BEC61FF9}">
      <dsp:nvSpPr>
        <dsp:cNvPr id="0" name=""/>
        <dsp:cNvSpPr/>
      </dsp:nvSpPr>
      <dsp:spPr>
        <a:xfrm rot="20127273">
          <a:off x="4912671" y="2528627"/>
          <a:ext cx="847181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20127273">
        <a:off x="4912671" y="2528627"/>
        <a:ext cx="847181" cy="311152"/>
      </dsp:txXfrm>
    </dsp:sp>
    <dsp:sp modelId="{437319EE-7438-4D50-B1C7-B0DEABCBD40C}">
      <dsp:nvSpPr>
        <dsp:cNvPr id="0" name=""/>
        <dsp:cNvSpPr/>
      </dsp:nvSpPr>
      <dsp:spPr>
        <a:xfrm>
          <a:off x="6034098" y="1543787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IOSCO</a:t>
          </a:r>
          <a:endParaRPr lang="es-CO" sz="1200" kern="1200" dirty="0"/>
        </a:p>
      </dsp:txBody>
      <dsp:txXfrm>
        <a:off x="6034098" y="1543787"/>
        <a:ext cx="1128212" cy="1128212"/>
      </dsp:txXfrm>
    </dsp:sp>
    <dsp:sp modelId="{0E7AFF58-757C-4D88-AEFC-3F09D8E9050F}">
      <dsp:nvSpPr>
        <dsp:cNvPr id="0" name=""/>
        <dsp:cNvSpPr/>
      </dsp:nvSpPr>
      <dsp:spPr>
        <a:xfrm rot="18163636">
          <a:off x="4457768" y="2003641"/>
          <a:ext cx="847181" cy="3111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18163636">
        <a:off x="4457768" y="2003641"/>
        <a:ext cx="847181" cy="311152"/>
      </dsp:txXfrm>
    </dsp:sp>
    <dsp:sp modelId="{FA3FADFE-9D2D-49A6-93D6-81E6777F034D}">
      <dsp:nvSpPr>
        <dsp:cNvPr id="0" name=""/>
        <dsp:cNvSpPr/>
      </dsp:nvSpPr>
      <dsp:spPr>
        <a:xfrm>
          <a:off x="5067290" y="428030"/>
          <a:ext cx="1128212" cy="1128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IAIS</a:t>
          </a:r>
          <a:endParaRPr lang="es-CO" sz="1200" kern="1200" dirty="0"/>
        </a:p>
      </dsp:txBody>
      <dsp:txXfrm>
        <a:off x="5067290" y="428030"/>
        <a:ext cx="1128212" cy="11282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FDF4F5-05AA-42B0-AD18-A707EE4B4118}">
      <dsp:nvSpPr>
        <dsp:cNvPr id="0" name=""/>
        <dsp:cNvSpPr/>
      </dsp:nvSpPr>
      <dsp:spPr>
        <a:xfrm>
          <a:off x="0" y="558109"/>
          <a:ext cx="2656600" cy="1593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kern="1200" dirty="0" smtClean="0"/>
            <a:t>Postulados</a:t>
          </a:r>
          <a:endParaRPr lang="es-CO" sz="2100" kern="1200" dirty="0"/>
        </a:p>
      </dsp:txBody>
      <dsp:txXfrm>
        <a:off x="0" y="558109"/>
        <a:ext cx="2656600" cy="1593960"/>
      </dsp:txXfrm>
    </dsp:sp>
    <dsp:sp modelId="{7432154B-50FD-4011-B6CD-B8E312BCD73D}">
      <dsp:nvSpPr>
        <dsp:cNvPr id="0" name=""/>
        <dsp:cNvSpPr/>
      </dsp:nvSpPr>
      <dsp:spPr>
        <a:xfrm>
          <a:off x="2922260" y="558109"/>
          <a:ext cx="2656600" cy="1593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kern="1200" dirty="0" smtClean="0"/>
            <a:t>Principios</a:t>
          </a:r>
          <a:endParaRPr lang="es-CO" sz="2100" kern="1200" dirty="0"/>
        </a:p>
      </dsp:txBody>
      <dsp:txXfrm>
        <a:off x="2922260" y="558109"/>
        <a:ext cx="2656600" cy="1593960"/>
      </dsp:txXfrm>
    </dsp:sp>
    <dsp:sp modelId="{2D9FCD99-DE05-4ECE-856A-E981D10E943D}">
      <dsp:nvSpPr>
        <dsp:cNvPr id="0" name=""/>
        <dsp:cNvSpPr/>
      </dsp:nvSpPr>
      <dsp:spPr>
        <a:xfrm>
          <a:off x="5844521" y="558109"/>
          <a:ext cx="2656600" cy="1593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kern="1200" dirty="0" smtClean="0"/>
            <a:t>Limitaciones</a:t>
          </a:r>
          <a:endParaRPr lang="es-CO" sz="2100" kern="1200" dirty="0"/>
        </a:p>
      </dsp:txBody>
      <dsp:txXfrm>
        <a:off x="5844521" y="558109"/>
        <a:ext cx="2656600" cy="1593960"/>
      </dsp:txXfrm>
    </dsp:sp>
    <dsp:sp modelId="{82E226E7-B248-435E-8F7D-87F459A7A235}">
      <dsp:nvSpPr>
        <dsp:cNvPr id="0" name=""/>
        <dsp:cNvSpPr/>
      </dsp:nvSpPr>
      <dsp:spPr>
        <a:xfrm>
          <a:off x="0" y="2417729"/>
          <a:ext cx="2656600" cy="1593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kern="1200" dirty="0" smtClean="0"/>
            <a:t>Conceptos</a:t>
          </a:r>
          <a:endParaRPr lang="es-CO" sz="2100" kern="1200" dirty="0"/>
        </a:p>
      </dsp:txBody>
      <dsp:txXfrm>
        <a:off x="0" y="2417729"/>
        <a:ext cx="2656600" cy="1593960"/>
      </dsp:txXfrm>
    </dsp:sp>
    <dsp:sp modelId="{5483939C-C1DC-4047-A0C2-0011EF6FFEEB}">
      <dsp:nvSpPr>
        <dsp:cNvPr id="0" name=""/>
        <dsp:cNvSpPr/>
      </dsp:nvSpPr>
      <dsp:spPr>
        <a:xfrm>
          <a:off x="2922260" y="2417729"/>
          <a:ext cx="2656600" cy="1593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kern="1200" dirty="0" smtClean="0"/>
            <a:t>Normas técnicas generales</a:t>
          </a:r>
          <a:endParaRPr lang="es-CO" sz="2100" kern="1200" dirty="0"/>
        </a:p>
      </dsp:txBody>
      <dsp:txXfrm>
        <a:off x="2922260" y="2417729"/>
        <a:ext cx="2656600" cy="1593960"/>
      </dsp:txXfrm>
    </dsp:sp>
    <dsp:sp modelId="{AB7C5460-EC88-4AEF-9D85-808B30F76E57}">
      <dsp:nvSpPr>
        <dsp:cNvPr id="0" name=""/>
        <dsp:cNvSpPr/>
      </dsp:nvSpPr>
      <dsp:spPr>
        <a:xfrm>
          <a:off x="5844521" y="2417729"/>
          <a:ext cx="2656600" cy="1593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kern="1200" dirty="0" smtClean="0"/>
            <a:t>Normas técnicas específicas/especiales</a:t>
          </a:r>
          <a:endParaRPr lang="es-CO" sz="2100" kern="1200" dirty="0"/>
        </a:p>
      </dsp:txBody>
      <dsp:txXfrm>
        <a:off x="5844521" y="2417729"/>
        <a:ext cx="2656600" cy="1593960"/>
      </dsp:txXfrm>
    </dsp:sp>
    <dsp:sp modelId="{96679C4C-7F3F-4D06-9F11-19CA91753FAE}">
      <dsp:nvSpPr>
        <dsp:cNvPr id="0" name=""/>
        <dsp:cNvSpPr/>
      </dsp:nvSpPr>
      <dsp:spPr>
        <a:xfrm>
          <a:off x="1461130" y="4277350"/>
          <a:ext cx="2656600" cy="1593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kern="1200" dirty="0" smtClean="0"/>
            <a:t>Normas sobre revelaciones</a:t>
          </a:r>
          <a:endParaRPr lang="es-CO" sz="2100" kern="1200" dirty="0"/>
        </a:p>
      </dsp:txBody>
      <dsp:txXfrm>
        <a:off x="1461130" y="4277350"/>
        <a:ext cx="2656600" cy="1593960"/>
      </dsp:txXfrm>
    </dsp:sp>
    <dsp:sp modelId="{8F0281BE-47A3-4815-9793-5C3A50D20111}">
      <dsp:nvSpPr>
        <dsp:cNvPr id="0" name=""/>
        <dsp:cNvSpPr/>
      </dsp:nvSpPr>
      <dsp:spPr>
        <a:xfrm>
          <a:off x="4383391" y="4277350"/>
          <a:ext cx="2656600" cy="1593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kern="1200" dirty="0" smtClean="0"/>
            <a:t>Normas técnicas sobre registros y libros</a:t>
          </a:r>
          <a:endParaRPr lang="es-CO" sz="2100" kern="1200" dirty="0"/>
        </a:p>
      </dsp:txBody>
      <dsp:txXfrm>
        <a:off x="4383391" y="4277350"/>
        <a:ext cx="2656600" cy="15939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565AC5-8931-4848-BB27-727037AAE9C9}">
      <dsp:nvSpPr>
        <dsp:cNvPr id="0" name=""/>
        <dsp:cNvSpPr/>
      </dsp:nvSpPr>
      <dsp:spPr>
        <a:xfrm>
          <a:off x="556940" y="3139"/>
          <a:ext cx="3211570" cy="1926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Normas éticas</a:t>
          </a:r>
          <a:endParaRPr lang="es-CO" sz="2400" kern="1200" dirty="0"/>
        </a:p>
      </dsp:txBody>
      <dsp:txXfrm>
        <a:off x="556940" y="3139"/>
        <a:ext cx="3211570" cy="1926942"/>
      </dsp:txXfrm>
    </dsp:sp>
    <dsp:sp modelId="{059188F3-36C1-4D81-91DE-4183674AA29A}">
      <dsp:nvSpPr>
        <dsp:cNvPr id="0" name=""/>
        <dsp:cNvSpPr/>
      </dsp:nvSpPr>
      <dsp:spPr>
        <a:xfrm>
          <a:off x="4089668" y="3139"/>
          <a:ext cx="3211570" cy="1926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Normas de control de calidad</a:t>
          </a:r>
          <a:endParaRPr lang="es-CO" sz="2400" kern="1200" dirty="0"/>
        </a:p>
      </dsp:txBody>
      <dsp:txXfrm>
        <a:off x="4089668" y="3139"/>
        <a:ext cx="3211570" cy="1926942"/>
      </dsp:txXfrm>
    </dsp:sp>
    <dsp:sp modelId="{D577B91F-A83C-49C8-844D-22397B49435C}">
      <dsp:nvSpPr>
        <dsp:cNvPr id="0" name=""/>
        <dsp:cNvSpPr/>
      </dsp:nvSpPr>
      <dsp:spPr>
        <a:xfrm>
          <a:off x="556940" y="2251238"/>
          <a:ext cx="3211570" cy="1926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i="0" kern="1200" dirty="0" smtClean="0"/>
            <a:t>Normas de auditoría de información financiera histórica</a:t>
          </a:r>
          <a:endParaRPr lang="es-CO" sz="2400" i="0" kern="1200" dirty="0"/>
        </a:p>
      </dsp:txBody>
      <dsp:txXfrm>
        <a:off x="556940" y="2251238"/>
        <a:ext cx="3211570" cy="1926942"/>
      </dsp:txXfrm>
    </dsp:sp>
    <dsp:sp modelId="{1BF55C51-D525-423D-A777-F943E69460AC}">
      <dsp:nvSpPr>
        <dsp:cNvPr id="0" name=""/>
        <dsp:cNvSpPr/>
      </dsp:nvSpPr>
      <dsp:spPr>
        <a:xfrm>
          <a:off x="4089668" y="2251238"/>
          <a:ext cx="3211570" cy="1926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Normas de revisión de información financiera histórica</a:t>
          </a:r>
          <a:endParaRPr lang="es-CO" sz="2400" kern="1200" dirty="0"/>
        </a:p>
      </dsp:txBody>
      <dsp:txXfrm>
        <a:off x="4089668" y="2251238"/>
        <a:ext cx="3211570" cy="1926942"/>
      </dsp:txXfrm>
    </dsp:sp>
    <dsp:sp modelId="{D2C37039-D770-40CF-9D5B-168F6D344BE9}">
      <dsp:nvSpPr>
        <dsp:cNvPr id="0" name=""/>
        <dsp:cNvSpPr/>
      </dsp:nvSpPr>
      <dsp:spPr>
        <a:xfrm>
          <a:off x="556940" y="4499338"/>
          <a:ext cx="3211570" cy="1926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Normas de aseguramiento de información distinta de la información financiera histórica</a:t>
          </a:r>
          <a:endParaRPr lang="es-CO" sz="2400" kern="1200" dirty="0"/>
        </a:p>
      </dsp:txBody>
      <dsp:txXfrm>
        <a:off x="556940" y="4499338"/>
        <a:ext cx="3211570" cy="1926942"/>
      </dsp:txXfrm>
    </dsp:sp>
    <dsp:sp modelId="{39F24B29-EDAA-4B73-9460-524AFC3F48FB}">
      <dsp:nvSpPr>
        <dsp:cNvPr id="0" name=""/>
        <dsp:cNvSpPr/>
      </dsp:nvSpPr>
      <dsp:spPr>
        <a:xfrm>
          <a:off x="4089668" y="4499338"/>
          <a:ext cx="3211570" cy="1926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Normas de auditoría integral</a:t>
          </a:r>
          <a:endParaRPr lang="es-CO" sz="2400" kern="1200" dirty="0"/>
        </a:p>
      </dsp:txBody>
      <dsp:txXfrm>
        <a:off x="4089668" y="4499338"/>
        <a:ext cx="3211570" cy="192694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98DE43-987F-4595-9CE3-3109D322CEAE}">
      <dsp:nvSpPr>
        <dsp:cNvPr id="0" name=""/>
        <dsp:cNvSpPr/>
      </dsp:nvSpPr>
      <dsp:spPr>
        <a:xfrm>
          <a:off x="753554" y="-68762"/>
          <a:ext cx="6565384" cy="6565384"/>
        </a:xfrm>
        <a:prstGeom prst="circularArrow">
          <a:avLst>
            <a:gd name="adj1" fmla="val 5544"/>
            <a:gd name="adj2" fmla="val 330680"/>
            <a:gd name="adj3" fmla="val 14755352"/>
            <a:gd name="adj4" fmla="val 16814274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2EFC1-4969-42E7-A00B-D36AE581B882}">
      <dsp:nvSpPr>
        <dsp:cNvPr id="0" name=""/>
        <dsp:cNvSpPr/>
      </dsp:nvSpPr>
      <dsp:spPr>
        <a:xfrm>
          <a:off x="3189778" y="4722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Único</a:t>
          </a:r>
          <a:endParaRPr lang="es-CO" sz="1500" b="1" kern="1200" dirty="0"/>
        </a:p>
      </dsp:txBody>
      <dsp:txXfrm>
        <a:off x="3189778" y="4722"/>
        <a:ext cx="1692937" cy="846468"/>
      </dsp:txXfrm>
    </dsp:sp>
    <dsp:sp modelId="{0C9361F1-E695-4A2A-AB99-5A987DDFFDC2}">
      <dsp:nvSpPr>
        <dsp:cNvPr id="0" name=""/>
        <dsp:cNvSpPr/>
      </dsp:nvSpPr>
      <dsp:spPr>
        <a:xfrm>
          <a:off x="4989414" y="659736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Homogéneo</a:t>
          </a:r>
          <a:endParaRPr lang="es-CO" sz="1500" b="1" kern="1200" dirty="0"/>
        </a:p>
      </dsp:txBody>
      <dsp:txXfrm>
        <a:off x="4989414" y="659736"/>
        <a:ext cx="1692937" cy="846468"/>
      </dsp:txXfrm>
    </dsp:sp>
    <dsp:sp modelId="{15B756F4-FC39-44F7-B514-39C3436C523E}">
      <dsp:nvSpPr>
        <dsp:cNvPr id="0" name=""/>
        <dsp:cNvSpPr/>
      </dsp:nvSpPr>
      <dsp:spPr>
        <a:xfrm>
          <a:off x="5946981" y="2318290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Alta calidad</a:t>
          </a:r>
          <a:endParaRPr lang="es-CO" sz="1500" b="1" kern="1200" dirty="0"/>
        </a:p>
      </dsp:txBody>
      <dsp:txXfrm>
        <a:off x="5946981" y="2318290"/>
        <a:ext cx="1692937" cy="846468"/>
      </dsp:txXfrm>
    </dsp:sp>
    <dsp:sp modelId="{3438375B-E604-4B1C-99FE-2C2CFBA0990F}">
      <dsp:nvSpPr>
        <dsp:cNvPr id="0" name=""/>
        <dsp:cNvSpPr/>
      </dsp:nvSpPr>
      <dsp:spPr>
        <a:xfrm>
          <a:off x="5614422" y="4204328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Comprensible</a:t>
          </a:r>
          <a:endParaRPr lang="es-CO" sz="1500" b="1" kern="1200" dirty="0"/>
        </a:p>
      </dsp:txBody>
      <dsp:txXfrm>
        <a:off x="5614422" y="4204328"/>
        <a:ext cx="1692937" cy="846468"/>
      </dsp:txXfrm>
    </dsp:sp>
    <dsp:sp modelId="{847904F6-8CCA-4704-B4D4-23E655A78AF8}">
      <dsp:nvSpPr>
        <dsp:cNvPr id="0" name=""/>
        <dsp:cNvSpPr/>
      </dsp:nvSpPr>
      <dsp:spPr>
        <a:xfrm>
          <a:off x="4147344" y="5435352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Razonable</a:t>
          </a:r>
          <a:endParaRPr lang="es-CO" sz="1500" b="1" kern="1200" dirty="0"/>
        </a:p>
      </dsp:txBody>
      <dsp:txXfrm>
        <a:off x="4147344" y="5435352"/>
        <a:ext cx="1692937" cy="846468"/>
      </dsp:txXfrm>
    </dsp:sp>
    <dsp:sp modelId="{EB34F620-9861-4AF8-835C-46C7B695B788}">
      <dsp:nvSpPr>
        <dsp:cNvPr id="0" name=""/>
        <dsp:cNvSpPr/>
      </dsp:nvSpPr>
      <dsp:spPr>
        <a:xfrm>
          <a:off x="2232211" y="5435352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Apropiado</a:t>
          </a:r>
          <a:endParaRPr lang="es-CO" sz="1500" b="1" kern="1200" dirty="0"/>
        </a:p>
      </dsp:txBody>
      <dsp:txXfrm>
        <a:off x="2232211" y="5435352"/>
        <a:ext cx="1692937" cy="846468"/>
      </dsp:txXfrm>
    </dsp:sp>
    <dsp:sp modelId="{55761ECE-90A3-48E3-9002-8164C5D0F00B}">
      <dsp:nvSpPr>
        <dsp:cNvPr id="0" name=""/>
        <dsp:cNvSpPr/>
      </dsp:nvSpPr>
      <dsp:spPr>
        <a:xfrm>
          <a:off x="765134" y="4204328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Forzosa observancia</a:t>
          </a:r>
          <a:endParaRPr lang="es-CO" sz="1500" b="1" kern="1200" dirty="0"/>
        </a:p>
      </dsp:txBody>
      <dsp:txXfrm>
        <a:off x="765134" y="4204328"/>
        <a:ext cx="1692937" cy="846468"/>
      </dsp:txXfrm>
    </dsp:sp>
    <dsp:sp modelId="{F784F7E7-1FAE-48FC-A806-832CABA1750F}">
      <dsp:nvSpPr>
        <dsp:cNvPr id="0" name=""/>
        <dsp:cNvSpPr/>
      </dsp:nvSpPr>
      <dsp:spPr>
        <a:xfrm>
          <a:off x="432574" y="2318290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Privilegia la realidad económica</a:t>
          </a:r>
          <a:endParaRPr lang="es-CO" sz="1500" b="1" kern="1200" dirty="0"/>
        </a:p>
      </dsp:txBody>
      <dsp:txXfrm>
        <a:off x="432574" y="2318290"/>
        <a:ext cx="1692937" cy="846468"/>
      </dsp:txXfrm>
    </dsp:sp>
    <dsp:sp modelId="{758B22A7-3253-4D67-AFDB-ED75E66C6115}">
      <dsp:nvSpPr>
        <dsp:cNvPr id="0" name=""/>
        <dsp:cNvSpPr/>
      </dsp:nvSpPr>
      <dsp:spPr>
        <a:xfrm>
          <a:off x="1390141" y="659736"/>
          <a:ext cx="1692937" cy="846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/>
            <a:t>Independiente de la contabilidad tributaria</a:t>
          </a:r>
          <a:endParaRPr lang="es-CO" sz="1500" b="1" kern="1200" dirty="0"/>
        </a:p>
      </dsp:txBody>
      <dsp:txXfrm>
        <a:off x="1390141" y="659736"/>
        <a:ext cx="1692937" cy="84646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7F6E5A-DADC-468C-99E2-2964393F5F94}">
      <dsp:nvSpPr>
        <dsp:cNvPr id="0" name=""/>
        <dsp:cNvSpPr/>
      </dsp:nvSpPr>
      <dsp:spPr>
        <a:xfrm>
          <a:off x="3039219" y="2528136"/>
          <a:ext cx="1922617" cy="19226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100" b="1" kern="1200" dirty="0" smtClean="0"/>
            <a:t>Estratos</a:t>
          </a:r>
          <a:endParaRPr lang="es-CO" sz="3100" b="1" kern="1200" dirty="0"/>
        </a:p>
      </dsp:txBody>
      <dsp:txXfrm>
        <a:off x="3039219" y="2528136"/>
        <a:ext cx="1922617" cy="1922617"/>
      </dsp:txXfrm>
    </dsp:sp>
    <dsp:sp modelId="{AC46E73A-1653-4BA4-BAA3-61ED70BC5DAC}">
      <dsp:nvSpPr>
        <dsp:cNvPr id="0" name=""/>
        <dsp:cNvSpPr/>
      </dsp:nvSpPr>
      <dsp:spPr>
        <a:xfrm rot="16200000">
          <a:off x="3710334" y="2216315"/>
          <a:ext cx="580387" cy="43253"/>
        </a:xfrm>
        <a:custGeom>
          <a:avLst/>
          <a:gdLst/>
          <a:ahLst/>
          <a:cxnLst/>
          <a:rect l="0" t="0" r="0" b="0"/>
          <a:pathLst>
            <a:path>
              <a:moveTo>
                <a:pt x="0" y="21626"/>
              </a:moveTo>
              <a:lnTo>
                <a:pt x="580387" y="21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6200000">
        <a:off x="3986018" y="2223432"/>
        <a:ext cx="29019" cy="29019"/>
      </dsp:txXfrm>
    </dsp:sp>
    <dsp:sp modelId="{043C04F9-1DDD-45A3-AD33-0A29B69E9F8C}">
      <dsp:nvSpPr>
        <dsp:cNvPr id="0" name=""/>
        <dsp:cNvSpPr/>
      </dsp:nvSpPr>
      <dsp:spPr>
        <a:xfrm>
          <a:off x="3039219" y="25131"/>
          <a:ext cx="1922617" cy="19226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1" kern="1200" dirty="0" smtClean="0"/>
            <a:t>Tamaño</a:t>
          </a:r>
          <a:endParaRPr lang="es-CO" sz="1700" b="1" kern="1200" dirty="0"/>
        </a:p>
      </dsp:txBody>
      <dsp:txXfrm>
        <a:off x="3039219" y="25131"/>
        <a:ext cx="1922617" cy="1922617"/>
      </dsp:txXfrm>
    </dsp:sp>
    <dsp:sp modelId="{5EBBBA20-0C1E-4687-8055-47511D3F523C}">
      <dsp:nvSpPr>
        <dsp:cNvPr id="0" name=""/>
        <dsp:cNvSpPr/>
      </dsp:nvSpPr>
      <dsp:spPr>
        <a:xfrm rot="20520000">
          <a:off x="4900583" y="3081082"/>
          <a:ext cx="580387" cy="43253"/>
        </a:xfrm>
        <a:custGeom>
          <a:avLst/>
          <a:gdLst/>
          <a:ahLst/>
          <a:cxnLst/>
          <a:rect l="0" t="0" r="0" b="0"/>
          <a:pathLst>
            <a:path>
              <a:moveTo>
                <a:pt x="0" y="21626"/>
              </a:moveTo>
              <a:lnTo>
                <a:pt x="580387" y="21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20520000">
        <a:off x="5176267" y="3088199"/>
        <a:ext cx="29019" cy="29019"/>
      </dsp:txXfrm>
    </dsp:sp>
    <dsp:sp modelId="{4A8AC23A-3409-4BEF-8993-49E53A712457}">
      <dsp:nvSpPr>
        <dsp:cNvPr id="0" name=""/>
        <dsp:cNvSpPr/>
      </dsp:nvSpPr>
      <dsp:spPr>
        <a:xfrm>
          <a:off x="5419718" y="1754665"/>
          <a:ext cx="1922617" cy="19226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1" kern="1200" dirty="0" smtClean="0"/>
            <a:t>Sector</a:t>
          </a:r>
          <a:endParaRPr lang="es-CO" sz="1700" b="1" kern="1200" dirty="0"/>
        </a:p>
      </dsp:txBody>
      <dsp:txXfrm>
        <a:off x="5419718" y="1754665"/>
        <a:ext cx="1922617" cy="1922617"/>
      </dsp:txXfrm>
    </dsp:sp>
    <dsp:sp modelId="{0C61C525-4654-4CE7-88FE-01C02E946EC7}">
      <dsp:nvSpPr>
        <dsp:cNvPr id="0" name=""/>
        <dsp:cNvSpPr/>
      </dsp:nvSpPr>
      <dsp:spPr>
        <a:xfrm rot="3240000">
          <a:off x="4445948" y="4480304"/>
          <a:ext cx="580387" cy="43253"/>
        </a:xfrm>
        <a:custGeom>
          <a:avLst/>
          <a:gdLst/>
          <a:ahLst/>
          <a:cxnLst/>
          <a:rect l="0" t="0" r="0" b="0"/>
          <a:pathLst>
            <a:path>
              <a:moveTo>
                <a:pt x="0" y="21626"/>
              </a:moveTo>
              <a:lnTo>
                <a:pt x="580387" y="21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3240000">
        <a:off x="4721632" y="4487421"/>
        <a:ext cx="29019" cy="29019"/>
      </dsp:txXfrm>
    </dsp:sp>
    <dsp:sp modelId="{E40853FE-1F7E-4AA6-AAF7-C5D8A8ECA53F}">
      <dsp:nvSpPr>
        <dsp:cNvPr id="0" name=""/>
        <dsp:cNvSpPr/>
      </dsp:nvSpPr>
      <dsp:spPr>
        <a:xfrm>
          <a:off x="4510448" y="4553109"/>
          <a:ext cx="1922617" cy="19226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1" kern="1200" dirty="0" smtClean="0"/>
            <a:t>Forma de organización</a:t>
          </a:r>
          <a:endParaRPr lang="es-CO" sz="1700" b="1" kern="1200" dirty="0"/>
        </a:p>
      </dsp:txBody>
      <dsp:txXfrm>
        <a:off x="4510448" y="4553109"/>
        <a:ext cx="1922617" cy="1922617"/>
      </dsp:txXfrm>
    </dsp:sp>
    <dsp:sp modelId="{605CA70B-CF5B-4363-9A1B-02F8EA92AC14}">
      <dsp:nvSpPr>
        <dsp:cNvPr id="0" name=""/>
        <dsp:cNvSpPr/>
      </dsp:nvSpPr>
      <dsp:spPr>
        <a:xfrm rot="7560000">
          <a:off x="2974719" y="4480304"/>
          <a:ext cx="580387" cy="43253"/>
        </a:xfrm>
        <a:custGeom>
          <a:avLst/>
          <a:gdLst/>
          <a:ahLst/>
          <a:cxnLst/>
          <a:rect l="0" t="0" r="0" b="0"/>
          <a:pathLst>
            <a:path>
              <a:moveTo>
                <a:pt x="0" y="21626"/>
              </a:moveTo>
              <a:lnTo>
                <a:pt x="580387" y="21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7560000">
        <a:off x="3250403" y="4487421"/>
        <a:ext cx="29019" cy="29019"/>
      </dsp:txXfrm>
    </dsp:sp>
    <dsp:sp modelId="{EF7930A1-37A6-4576-9957-9D7F0F2CADE7}">
      <dsp:nvSpPr>
        <dsp:cNvPr id="0" name=""/>
        <dsp:cNvSpPr/>
      </dsp:nvSpPr>
      <dsp:spPr>
        <a:xfrm>
          <a:off x="1567990" y="4553109"/>
          <a:ext cx="1922617" cy="19226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1" kern="1200" dirty="0" smtClean="0"/>
            <a:t>Circunstancias socio-económicas</a:t>
          </a:r>
          <a:endParaRPr lang="es-CO" sz="1700" b="1" kern="1200" dirty="0"/>
        </a:p>
      </dsp:txBody>
      <dsp:txXfrm>
        <a:off x="1567990" y="4553109"/>
        <a:ext cx="1922617" cy="1922617"/>
      </dsp:txXfrm>
    </dsp:sp>
    <dsp:sp modelId="{E9E015C2-5EE7-4354-A3C5-17461E63733A}">
      <dsp:nvSpPr>
        <dsp:cNvPr id="0" name=""/>
        <dsp:cNvSpPr/>
      </dsp:nvSpPr>
      <dsp:spPr>
        <a:xfrm rot="11880000">
          <a:off x="2520084" y="3081082"/>
          <a:ext cx="580387" cy="43253"/>
        </a:xfrm>
        <a:custGeom>
          <a:avLst/>
          <a:gdLst/>
          <a:ahLst/>
          <a:cxnLst/>
          <a:rect l="0" t="0" r="0" b="0"/>
          <a:pathLst>
            <a:path>
              <a:moveTo>
                <a:pt x="0" y="21626"/>
              </a:moveTo>
              <a:lnTo>
                <a:pt x="580387" y="21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1880000">
        <a:off x="2795768" y="3088199"/>
        <a:ext cx="29019" cy="29019"/>
      </dsp:txXfrm>
    </dsp:sp>
    <dsp:sp modelId="{01726A3B-F514-40C9-8B76-1B8365339C05}">
      <dsp:nvSpPr>
        <dsp:cNvPr id="0" name=""/>
        <dsp:cNvSpPr/>
      </dsp:nvSpPr>
      <dsp:spPr>
        <a:xfrm>
          <a:off x="658720" y="1754665"/>
          <a:ext cx="1922617" cy="19226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1" kern="1200" dirty="0" smtClean="0"/>
            <a:t>Interés público involucrado</a:t>
          </a:r>
          <a:endParaRPr lang="es-CO" sz="1700" b="1" kern="1200" dirty="0"/>
        </a:p>
      </dsp:txBody>
      <dsp:txXfrm>
        <a:off x="658720" y="1754665"/>
        <a:ext cx="1922617" cy="192261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02D76D-4021-4A1D-8B74-8B5DA9BC765A}">
      <dsp:nvSpPr>
        <dsp:cNvPr id="0" name=""/>
        <dsp:cNvSpPr/>
      </dsp:nvSpPr>
      <dsp:spPr>
        <a:xfrm>
          <a:off x="7233" y="261371"/>
          <a:ext cx="2161877" cy="129712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Contabilidad</a:t>
          </a:r>
          <a:endParaRPr lang="es-CO" sz="1800" b="1" kern="1200" dirty="0"/>
        </a:p>
      </dsp:txBody>
      <dsp:txXfrm>
        <a:off x="7233" y="261371"/>
        <a:ext cx="2161877" cy="1297126"/>
      </dsp:txXfrm>
    </dsp:sp>
    <dsp:sp modelId="{E7C5D41F-D34F-49C3-A2D0-0F72DCD9CE2A}">
      <dsp:nvSpPr>
        <dsp:cNvPr id="0" name=""/>
        <dsp:cNvSpPr/>
      </dsp:nvSpPr>
      <dsp:spPr>
        <a:xfrm>
          <a:off x="2359355" y="641862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kern="1200"/>
        </a:p>
      </dsp:txBody>
      <dsp:txXfrm>
        <a:off x="2359355" y="641862"/>
        <a:ext cx="458317" cy="536145"/>
      </dsp:txXfrm>
    </dsp:sp>
    <dsp:sp modelId="{E6C5D2E9-6C5F-47E2-83AD-E157BE655FDA}">
      <dsp:nvSpPr>
        <dsp:cNvPr id="0" name=""/>
        <dsp:cNvSpPr/>
      </dsp:nvSpPr>
      <dsp:spPr>
        <a:xfrm>
          <a:off x="3033861" y="261371"/>
          <a:ext cx="2161877" cy="129712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Aseguramiento</a:t>
          </a:r>
          <a:endParaRPr lang="es-CO" sz="1800" b="1" kern="1200" dirty="0"/>
        </a:p>
      </dsp:txBody>
      <dsp:txXfrm>
        <a:off x="3033861" y="261371"/>
        <a:ext cx="2161877" cy="1297126"/>
      </dsp:txXfrm>
    </dsp:sp>
    <dsp:sp modelId="{09963924-8B94-4C0A-86C6-FD4C0B5F4450}">
      <dsp:nvSpPr>
        <dsp:cNvPr id="0" name=""/>
        <dsp:cNvSpPr/>
      </dsp:nvSpPr>
      <dsp:spPr>
        <a:xfrm>
          <a:off x="5385983" y="641862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kern="1200"/>
        </a:p>
      </dsp:txBody>
      <dsp:txXfrm>
        <a:off x="5385983" y="641862"/>
        <a:ext cx="458317" cy="536145"/>
      </dsp:txXfrm>
    </dsp:sp>
    <dsp:sp modelId="{AD193BB3-66EC-4630-BF0D-20815C38FFB7}">
      <dsp:nvSpPr>
        <dsp:cNvPr id="0" name=""/>
        <dsp:cNvSpPr/>
      </dsp:nvSpPr>
      <dsp:spPr>
        <a:xfrm>
          <a:off x="6060489" y="261371"/>
          <a:ext cx="2161877" cy="1297126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Normalización</a:t>
          </a:r>
          <a:endParaRPr lang="es-CO" sz="1800" b="1" kern="1200" dirty="0"/>
        </a:p>
      </dsp:txBody>
      <dsp:txXfrm>
        <a:off x="6060489" y="261371"/>
        <a:ext cx="2161877" cy="1297126"/>
      </dsp:txXfrm>
    </dsp:sp>
    <dsp:sp modelId="{435F5E45-FAF4-4AEB-AC18-49C4E3CCED63}">
      <dsp:nvSpPr>
        <dsp:cNvPr id="0" name=""/>
        <dsp:cNvSpPr/>
      </dsp:nvSpPr>
      <dsp:spPr>
        <a:xfrm rot="5400000">
          <a:off x="6912269" y="1709829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kern="1200"/>
        </a:p>
      </dsp:txBody>
      <dsp:txXfrm rot="5400000">
        <a:off x="6912269" y="1709829"/>
        <a:ext cx="458317" cy="536145"/>
      </dsp:txXfrm>
    </dsp:sp>
    <dsp:sp modelId="{0542B9C8-5E89-46C1-96B6-87159B003022}">
      <dsp:nvSpPr>
        <dsp:cNvPr id="0" name=""/>
        <dsp:cNvSpPr/>
      </dsp:nvSpPr>
      <dsp:spPr>
        <a:xfrm>
          <a:off x="6060489" y="2423249"/>
          <a:ext cx="2161877" cy="1297126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Regulación</a:t>
          </a:r>
          <a:endParaRPr lang="es-CO" sz="1800" b="1" kern="1200" dirty="0"/>
        </a:p>
      </dsp:txBody>
      <dsp:txXfrm>
        <a:off x="6060489" y="2423249"/>
        <a:ext cx="2161877" cy="1297126"/>
      </dsp:txXfrm>
    </dsp:sp>
    <dsp:sp modelId="{898E56A1-4E57-4751-8108-C0F771835BB1}">
      <dsp:nvSpPr>
        <dsp:cNvPr id="0" name=""/>
        <dsp:cNvSpPr/>
      </dsp:nvSpPr>
      <dsp:spPr>
        <a:xfrm rot="10800000">
          <a:off x="5411926" y="2803739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kern="1200"/>
        </a:p>
      </dsp:txBody>
      <dsp:txXfrm rot="10800000">
        <a:off x="5411926" y="2803739"/>
        <a:ext cx="458317" cy="536145"/>
      </dsp:txXfrm>
    </dsp:sp>
    <dsp:sp modelId="{2B5AC7AF-E543-4BA5-924B-1EE3F932819C}">
      <dsp:nvSpPr>
        <dsp:cNvPr id="0" name=""/>
        <dsp:cNvSpPr/>
      </dsp:nvSpPr>
      <dsp:spPr>
        <a:xfrm>
          <a:off x="3033861" y="2423249"/>
          <a:ext cx="2161877" cy="129712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Socialización</a:t>
          </a:r>
          <a:endParaRPr lang="es-CO" sz="1800" b="1" kern="1200" dirty="0"/>
        </a:p>
      </dsp:txBody>
      <dsp:txXfrm>
        <a:off x="3033861" y="2423249"/>
        <a:ext cx="2161877" cy="1297126"/>
      </dsp:txXfrm>
    </dsp:sp>
    <dsp:sp modelId="{2F63227D-D06D-4AE5-93EB-552F58B3C1DF}">
      <dsp:nvSpPr>
        <dsp:cNvPr id="0" name=""/>
        <dsp:cNvSpPr/>
      </dsp:nvSpPr>
      <dsp:spPr>
        <a:xfrm rot="10800000">
          <a:off x="2385298" y="2803739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kern="1200"/>
        </a:p>
      </dsp:txBody>
      <dsp:txXfrm rot="10800000">
        <a:off x="2385298" y="2803739"/>
        <a:ext cx="458317" cy="536145"/>
      </dsp:txXfrm>
    </dsp:sp>
    <dsp:sp modelId="{1619B030-B8DF-4BC1-86EC-BC34F48EDEA6}">
      <dsp:nvSpPr>
        <dsp:cNvPr id="0" name=""/>
        <dsp:cNvSpPr/>
      </dsp:nvSpPr>
      <dsp:spPr>
        <a:xfrm>
          <a:off x="7233" y="2423249"/>
          <a:ext cx="2161877" cy="129712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Productividad</a:t>
          </a:r>
          <a:endParaRPr lang="es-CO" sz="1800" b="1" kern="1200" dirty="0"/>
        </a:p>
      </dsp:txBody>
      <dsp:txXfrm>
        <a:off x="7233" y="2423249"/>
        <a:ext cx="2161877" cy="1297126"/>
      </dsp:txXfrm>
    </dsp:sp>
    <dsp:sp modelId="{3D200FB3-B6DD-4181-B089-CEEA71214DF9}">
      <dsp:nvSpPr>
        <dsp:cNvPr id="0" name=""/>
        <dsp:cNvSpPr/>
      </dsp:nvSpPr>
      <dsp:spPr>
        <a:xfrm rot="5400000">
          <a:off x="859012" y="387170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kern="1200"/>
        </a:p>
      </dsp:txBody>
      <dsp:txXfrm rot="5400000">
        <a:off x="859012" y="3871707"/>
        <a:ext cx="458317" cy="536145"/>
      </dsp:txXfrm>
    </dsp:sp>
    <dsp:sp modelId="{EBC2C007-2BBC-4CAA-9C19-E5A019B8932C}">
      <dsp:nvSpPr>
        <dsp:cNvPr id="0" name=""/>
        <dsp:cNvSpPr/>
      </dsp:nvSpPr>
      <dsp:spPr>
        <a:xfrm>
          <a:off x="7233" y="4585126"/>
          <a:ext cx="2161877" cy="129712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Competitividad</a:t>
          </a:r>
          <a:endParaRPr lang="es-CO" sz="1800" b="1" kern="1200" dirty="0"/>
        </a:p>
      </dsp:txBody>
      <dsp:txXfrm>
        <a:off x="7233" y="4585126"/>
        <a:ext cx="2161877" cy="1297126"/>
      </dsp:txXfrm>
    </dsp:sp>
    <dsp:sp modelId="{C81E144E-4A09-478E-BBB0-F50CF24B7E4B}">
      <dsp:nvSpPr>
        <dsp:cNvPr id="0" name=""/>
        <dsp:cNvSpPr/>
      </dsp:nvSpPr>
      <dsp:spPr>
        <a:xfrm>
          <a:off x="2359355" y="496561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kern="1200"/>
        </a:p>
      </dsp:txBody>
      <dsp:txXfrm>
        <a:off x="2359355" y="4965617"/>
        <a:ext cx="458317" cy="536145"/>
      </dsp:txXfrm>
    </dsp:sp>
    <dsp:sp modelId="{47B7CD52-7D8F-473B-BBDC-9896B924FC96}">
      <dsp:nvSpPr>
        <dsp:cNvPr id="0" name=""/>
        <dsp:cNvSpPr/>
      </dsp:nvSpPr>
      <dsp:spPr>
        <a:xfrm>
          <a:off x="3033861" y="4585126"/>
          <a:ext cx="2161877" cy="129712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Desarrollo armónico</a:t>
          </a:r>
          <a:endParaRPr lang="es-CO" sz="1800" b="1" kern="1200" dirty="0"/>
        </a:p>
      </dsp:txBody>
      <dsp:txXfrm>
        <a:off x="3033861" y="4585126"/>
        <a:ext cx="2161877" cy="1297126"/>
      </dsp:txXfrm>
    </dsp:sp>
    <dsp:sp modelId="{58C023B6-7D35-4442-A4D9-B6FDDCA908D3}">
      <dsp:nvSpPr>
        <dsp:cNvPr id="0" name=""/>
        <dsp:cNvSpPr/>
      </dsp:nvSpPr>
      <dsp:spPr>
        <a:xfrm>
          <a:off x="5385983" y="496561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kern="1200"/>
        </a:p>
      </dsp:txBody>
      <dsp:txXfrm>
        <a:off x="5385983" y="4965617"/>
        <a:ext cx="458317" cy="536145"/>
      </dsp:txXfrm>
    </dsp:sp>
    <dsp:sp modelId="{70D52C72-23DD-4247-832F-AACE36CA5D01}">
      <dsp:nvSpPr>
        <dsp:cNvPr id="0" name=""/>
        <dsp:cNvSpPr/>
      </dsp:nvSpPr>
      <dsp:spPr>
        <a:xfrm>
          <a:off x="6060489" y="4585126"/>
          <a:ext cx="2161877" cy="129712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Internacionalización</a:t>
          </a:r>
          <a:endParaRPr lang="es-CO" sz="1800" b="1" kern="1200" dirty="0"/>
        </a:p>
      </dsp:txBody>
      <dsp:txXfrm>
        <a:off x="6060489" y="4585126"/>
        <a:ext cx="2161877" cy="129712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759A84-0412-4894-8EC9-E7C2A84FD67E}">
      <dsp:nvSpPr>
        <dsp:cNvPr id="0" name=""/>
        <dsp:cNvSpPr/>
      </dsp:nvSpPr>
      <dsp:spPr>
        <a:xfrm>
          <a:off x="3767" y="214174"/>
          <a:ext cx="1647120" cy="988272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PRESIDENTE DE LA REPUBLICA</a:t>
          </a:r>
          <a:endParaRPr lang="es-CO" sz="1400" b="1" kern="1200" dirty="0"/>
        </a:p>
      </dsp:txBody>
      <dsp:txXfrm>
        <a:off x="3767" y="214174"/>
        <a:ext cx="1647120" cy="988272"/>
      </dsp:txXfrm>
    </dsp:sp>
    <dsp:sp modelId="{631C8B32-5950-4BA7-98F8-2924D8AE7B24}">
      <dsp:nvSpPr>
        <dsp:cNvPr id="0" name=""/>
        <dsp:cNvSpPr/>
      </dsp:nvSpPr>
      <dsp:spPr>
        <a:xfrm>
          <a:off x="1795834" y="504067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>
        <a:off x="1795834" y="504067"/>
        <a:ext cx="349189" cy="408485"/>
      </dsp:txXfrm>
    </dsp:sp>
    <dsp:sp modelId="{067F4677-9448-4863-B84A-D7A7EDE70F05}">
      <dsp:nvSpPr>
        <dsp:cNvPr id="0" name=""/>
        <dsp:cNvSpPr/>
      </dsp:nvSpPr>
      <dsp:spPr>
        <a:xfrm>
          <a:off x="2309735" y="214174"/>
          <a:ext cx="1647120" cy="988272"/>
        </a:xfrm>
        <a:prstGeom prst="roundRect">
          <a:avLst>
            <a:gd name="adj" fmla="val 10000"/>
          </a:avLst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Publico</a:t>
          </a:r>
          <a:endParaRPr lang="es-CO" sz="1400" b="1" kern="1200" dirty="0"/>
        </a:p>
      </dsp:txBody>
      <dsp:txXfrm>
        <a:off x="2309735" y="214174"/>
        <a:ext cx="1647120" cy="988272"/>
      </dsp:txXfrm>
    </dsp:sp>
    <dsp:sp modelId="{28FE27D3-F309-4F0D-B43B-20C5E5E52009}">
      <dsp:nvSpPr>
        <dsp:cNvPr id="0" name=""/>
        <dsp:cNvSpPr/>
      </dsp:nvSpPr>
      <dsp:spPr>
        <a:xfrm>
          <a:off x="4101802" y="504067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>
        <a:off x="4101802" y="504067"/>
        <a:ext cx="349189" cy="408485"/>
      </dsp:txXfrm>
    </dsp:sp>
    <dsp:sp modelId="{395B8F8F-19FD-4D32-BD49-CC52D3F10638}">
      <dsp:nvSpPr>
        <dsp:cNvPr id="0" name=""/>
        <dsp:cNvSpPr/>
      </dsp:nvSpPr>
      <dsp:spPr>
        <a:xfrm>
          <a:off x="4615704" y="214174"/>
          <a:ext cx="1647120" cy="988272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Autoridad Tributaria</a:t>
          </a:r>
          <a:endParaRPr lang="es-CO" sz="1400" b="1" kern="1200" dirty="0"/>
        </a:p>
      </dsp:txBody>
      <dsp:txXfrm>
        <a:off x="4615704" y="214174"/>
        <a:ext cx="1647120" cy="988272"/>
      </dsp:txXfrm>
    </dsp:sp>
    <dsp:sp modelId="{70F7E092-AD0A-4537-964B-99CE152D0BFF}">
      <dsp:nvSpPr>
        <dsp:cNvPr id="0" name=""/>
        <dsp:cNvSpPr/>
      </dsp:nvSpPr>
      <dsp:spPr>
        <a:xfrm>
          <a:off x="6407770" y="504067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>
        <a:off x="6407770" y="504067"/>
        <a:ext cx="349189" cy="408485"/>
      </dsp:txXfrm>
    </dsp:sp>
    <dsp:sp modelId="{DDEF8DEC-B486-4FDA-AA65-8608F0B5D30C}">
      <dsp:nvSpPr>
        <dsp:cNvPr id="0" name=""/>
        <dsp:cNvSpPr/>
      </dsp:nvSpPr>
      <dsp:spPr>
        <a:xfrm>
          <a:off x="6921672" y="214174"/>
          <a:ext cx="1647120" cy="988272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Autoridades económicas</a:t>
          </a:r>
          <a:endParaRPr lang="es-CO" sz="1400" b="1" kern="1200" dirty="0"/>
        </a:p>
      </dsp:txBody>
      <dsp:txXfrm>
        <a:off x="6921672" y="214174"/>
        <a:ext cx="1647120" cy="988272"/>
      </dsp:txXfrm>
    </dsp:sp>
    <dsp:sp modelId="{1ADC5744-1AFC-4502-822B-7E4C0DFFD4B7}">
      <dsp:nvSpPr>
        <dsp:cNvPr id="0" name=""/>
        <dsp:cNvSpPr/>
      </dsp:nvSpPr>
      <dsp:spPr>
        <a:xfrm rot="5400000">
          <a:off x="7570637" y="1317745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 rot="5400000">
        <a:off x="7570637" y="1317745"/>
        <a:ext cx="349189" cy="408485"/>
      </dsp:txXfrm>
    </dsp:sp>
    <dsp:sp modelId="{649F373E-62D3-4BD2-9101-D9FE016B0EE0}">
      <dsp:nvSpPr>
        <dsp:cNvPr id="0" name=""/>
        <dsp:cNvSpPr/>
      </dsp:nvSpPr>
      <dsp:spPr>
        <a:xfrm>
          <a:off x="6921672" y="1861294"/>
          <a:ext cx="1647120" cy="988272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Supervisores</a:t>
          </a:r>
          <a:endParaRPr lang="es-CO" sz="1400" b="1" kern="1200" dirty="0"/>
        </a:p>
      </dsp:txBody>
      <dsp:txXfrm>
        <a:off x="6921672" y="1861294"/>
        <a:ext cx="1647120" cy="988272"/>
      </dsp:txXfrm>
    </dsp:sp>
    <dsp:sp modelId="{CD053BEA-2C1F-42E3-9FB2-7025ED1B2544}">
      <dsp:nvSpPr>
        <dsp:cNvPr id="0" name=""/>
        <dsp:cNvSpPr/>
      </dsp:nvSpPr>
      <dsp:spPr>
        <a:xfrm rot="10800000">
          <a:off x="6427536" y="2151187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 rot="10800000">
        <a:off x="6427536" y="2151187"/>
        <a:ext cx="349189" cy="408485"/>
      </dsp:txXfrm>
    </dsp:sp>
    <dsp:sp modelId="{9E3C222A-4C62-45B4-B0B5-CCD43BC5A388}">
      <dsp:nvSpPr>
        <dsp:cNvPr id="0" name=""/>
        <dsp:cNvSpPr/>
      </dsp:nvSpPr>
      <dsp:spPr>
        <a:xfrm>
          <a:off x="4615704" y="1861294"/>
          <a:ext cx="1647120" cy="988272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Expertos</a:t>
          </a:r>
          <a:endParaRPr lang="es-CO" sz="1400" b="1" kern="1200" dirty="0"/>
        </a:p>
      </dsp:txBody>
      <dsp:txXfrm>
        <a:off x="4615704" y="1861294"/>
        <a:ext cx="1647120" cy="988272"/>
      </dsp:txXfrm>
    </dsp:sp>
    <dsp:sp modelId="{628111A3-3137-4BDD-9E72-D5DC4E519F86}">
      <dsp:nvSpPr>
        <dsp:cNvPr id="0" name=""/>
        <dsp:cNvSpPr/>
      </dsp:nvSpPr>
      <dsp:spPr>
        <a:xfrm rot="10800000">
          <a:off x="4121567" y="2151187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 rot="10800000">
        <a:off x="4121567" y="2151187"/>
        <a:ext cx="349189" cy="408485"/>
      </dsp:txXfrm>
    </dsp:sp>
    <dsp:sp modelId="{912F717F-BF21-46BF-9A94-FD7EB684B8F9}">
      <dsp:nvSpPr>
        <dsp:cNvPr id="0" name=""/>
        <dsp:cNvSpPr/>
      </dsp:nvSpPr>
      <dsp:spPr>
        <a:xfrm>
          <a:off x="2309735" y="1861294"/>
          <a:ext cx="1647120" cy="988272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Comités Técnicos</a:t>
          </a:r>
          <a:endParaRPr lang="es-CO" sz="1400" b="1" kern="1200" dirty="0"/>
        </a:p>
      </dsp:txBody>
      <dsp:txXfrm>
        <a:off x="2309735" y="1861294"/>
        <a:ext cx="1647120" cy="988272"/>
      </dsp:txXfrm>
    </dsp:sp>
    <dsp:sp modelId="{DBE2C2EE-1D1A-427E-941F-248F6FE0E7C2}">
      <dsp:nvSpPr>
        <dsp:cNvPr id="0" name=""/>
        <dsp:cNvSpPr/>
      </dsp:nvSpPr>
      <dsp:spPr>
        <a:xfrm rot="10800000">
          <a:off x="1815599" y="2151187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 rot="10800000">
        <a:off x="1815599" y="2151187"/>
        <a:ext cx="349189" cy="408485"/>
      </dsp:txXfrm>
    </dsp:sp>
    <dsp:sp modelId="{A7DBBEA4-ACB4-49F5-9289-FCECD6C23581}">
      <dsp:nvSpPr>
        <dsp:cNvPr id="0" name=""/>
        <dsp:cNvSpPr/>
      </dsp:nvSpPr>
      <dsp:spPr>
        <a:xfrm>
          <a:off x="3767" y="1861294"/>
          <a:ext cx="1647120" cy="988272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CTCP</a:t>
          </a:r>
          <a:endParaRPr lang="es-CO" sz="1400" b="1" kern="1200" dirty="0"/>
        </a:p>
      </dsp:txBody>
      <dsp:txXfrm>
        <a:off x="3767" y="1861294"/>
        <a:ext cx="1647120" cy="988272"/>
      </dsp:txXfrm>
    </dsp:sp>
    <dsp:sp modelId="{14B5F225-F9E6-45B0-9A4D-C0E7484A7CF8}">
      <dsp:nvSpPr>
        <dsp:cNvPr id="0" name=""/>
        <dsp:cNvSpPr/>
      </dsp:nvSpPr>
      <dsp:spPr>
        <a:xfrm rot="5400000">
          <a:off x="652732" y="2964865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 rot="5400000">
        <a:off x="652732" y="2964865"/>
        <a:ext cx="349189" cy="408485"/>
      </dsp:txXfrm>
    </dsp:sp>
    <dsp:sp modelId="{0938B6E6-3CB8-452A-906A-C7619573AFBC}">
      <dsp:nvSpPr>
        <dsp:cNvPr id="0" name=""/>
        <dsp:cNvSpPr/>
      </dsp:nvSpPr>
      <dsp:spPr>
        <a:xfrm>
          <a:off x="3767" y="3508415"/>
          <a:ext cx="1647120" cy="98827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MCIT</a:t>
          </a:r>
          <a:endParaRPr lang="es-CO" sz="1400" b="1" kern="1200" dirty="0"/>
        </a:p>
      </dsp:txBody>
      <dsp:txXfrm>
        <a:off x="3767" y="3508415"/>
        <a:ext cx="1647120" cy="988272"/>
      </dsp:txXfrm>
    </dsp:sp>
    <dsp:sp modelId="{249381C5-B5B6-4EFC-8756-F00AB680A673}">
      <dsp:nvSpPr>
        <dsp:cNvPr id="0" name=""/>
        <dsp:cNvSpPr/>
      </dsp:nvSpPr>
      <dsp:spPr>
        <a:xfrm>
          <a:off x="1795834" y="3798308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>
        <a:off x="1795834" y="3798308"/>
        <a:ext cx="349189" cy="408485"/>
      </dsp:txXfrm>
    </dsp:sp>
    <dsp:sp modelId="{5C3119B2-BED7-4B6E-BA1A-3BD746D59174}">
      <dsp:nvSpPr>
        <dsp:cNvPr id="0" name=""/>
        <dsp:cNvSpPr/>
      </dsp:nvSpPr>
      <dsp:spPr>
        <a:xfrm>
          <a:off x="2309735" y="3508415"/>
          <a:ext cx="1647120" cy="98827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MHCP</a:t>
          </a:r>
          <a:endParaRPr lang="es-CO" sz="1400" b="1" kern="1200" dirty="0"/>
        </a:p>
      </dsp:txBody>
      <dsp:txXfrm>
        <a:off x="2309735" y="3508415"/>
        <a:ext cx="1647120" cy="988272"/>
      </dsp:txXfrm>
    </dsp:sp>
    <dsp:sp modelId="{681AD0C6-98AE-4280-BB10-B4B01901D7D7}">
      <dsp:nvSpPr>
        <dsp:cNvPr id="0" name=""/>
        <dsp:cNvSpPr/>
      </dsp:nvSpPr>
      <dsp:spPr>
        <a:xfrm>
          <a:off x="4101802" y="3798308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>
        <a:off x="4101802" y="3798308"/>
        <a:ext cx="349189" cy="408485"/>
      </dsp:txXfrm>
    </dsp:sp>
    <dsp:sp modelId="{D5511B68-5509-45D0-A074-F335EBBC7861}">
      <dsp:nvSpPr>
        <dsp:cNvPr id="0" name=""/>
        <dsp:cNvSpPr/>
      </dsp:nvSpPr>
      <dsp:spPr>
        <a:xfrm>
          <a:off x="4615704" y="3508415"/>
          <a:ext cx="1647120" cy="98827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MEN, MCIT, MHCP, CTCP, ACADEMIA CONTABLE</a:t>
          </a:r>
          <a:endParaRPr lang="es-CO" sz="1400" b="1" kern="1200" dirty="0"/>
        </a:p>
      </dsp:txBody>
      <dsp:txXfrm>
        <a:off x="4615704" y="3508415"/>
        <a:ext cx="1647120" cy="988272"/>
      </dsp:txXfrm>
    </dsp:sp>
    <dsp:sp modelId="{77C9E53D-D8F9-43F7-8C57-5CF1E15A76A8}">
      <dsp:nvSpPr>
        <dsp:cNvPr id="0" name=""/>
        <dsp:cNvSpPr/>
      </dsp:nvSpPr>
      <dsp:spPr>
        <a:xfrm>
          <a:off x="6407770" y="3798308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>
        <a:off x="6407770" y="3798308"/>
        <a:ext cx="349189" cy="408485"/>
      </dsp:txXfrm>
    </dsp:sp>
    <dsp:sp modelId="{027AE3A8-7352-4980-A3B9-E1D6344E415A}">
      <dsp:nvSpPr>
        <dsp:cNvPr id="0" name=""/>
        <dsp:cNvSpPr/>
      </dsp:nvSpPr>
      <dsp:spPr>
        <a:xfrm>
          <a:off x="6921672" y="3508415"/>
          <a:ext cx="1647120" cy="98827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OBLIGADOS</a:t>
          </a:r>
          <a:endParaRPr lang="es-CO" sz="1400" b="1" kern="1200" dirty="0"/>
        </a:p>
      </dsp:txBody>
      <dsp:txXfrm>
        <a:off x="6921672" y="3508415"/>
        <a:ext cx="1647120" cy="988272"/>
      </dsp:txXfrm>
    </dsp:sp>
    <dsp:sp modelId="{918F398D-70C3-494F-9ACA-EA2B0DACF449}">
      <dsp:nvSpPr>
        <dsp:cNvPr id="0" name=""/>
        <dsp:cNvSpPr/>
      </dsp:nvSpPr>
      <dsp:spPr>
        <a:xfrm rot="5400000">
          <a:off x="7570637" y="4611985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 rot="5400000">
        <a:off x="7570637" y="4611985"/>
        <a:ext cx="349189" cy="408485"/>
      </dsp:txXfrm>
    </dsp:sp>
    <dsp:sp modelId="{E2E5EE87-258E-4905-A22E-50D3658629B3}">
      <dsp:nvSpPr>
        <dsp:cNvPr id="0" name=""/>
        <dsp:cNvSpPr/>
      </dsp:nvSpPr>
      <dsp:spPr>
        <a:xfrm>
          <a:off x="6921672" y="5155535"/>
          <a:ext cx="1647120" cy="98827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JCC</a:t>
          </a:r>
          <a:endParaRPr lang="es-CO" sz="1400" b="1" kern="1200" dirty="0"/>
        </a:p>
      </dsp:txBody>
      <dsp:txXfrm>
        <a:off x="6921672" y="5155535"/>
        <a:ext cx="1647120" cy="988272"/>
      </dsp:txXfrm>
    </dsp:sp>
    <dsp:sp modelId="{7D4F80BA-6004-4FED-B3F9-D9FF56ACA9A9}">
      <dsp:nvSpPr>
        <dsp:cNvPr id="0" name=""/>
        <dsp:cNvSpPr/>
      </dsp:nvSpPr>
      <dsp:spPr>
        <a:xfrm rot="10800000">
          <a:off x="6427536" y="5445428"/>
          <a:ext cx="349189" cy="408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 rot="10800000">
        <a:off x="6427536" y="5445428"/>
        <a:ext cx="349189" cy="408485"/>
      </dsp:txXfrm>
    </dsp:sp>
    <dsp:sp modelId="{E6E53437-01EF-4FA8-8A78-18D273798F09}">
      <dsp:nvSpPr>
        <dsp:cNvPr id="0" name=""/>
        <dsp:cNvSpPr/>
      </dsp:nvSpPr>
      <dsp:spPr>
        <a:xfrm>
          <a:off x="4615704" y="5155535"/>
          <a:ext cx="1647120" cy="98827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SUPERVISORES</a:t>
          </a:r>
          <a:endParaRPr lang="es-CO" sz="1400" b="1" kern="1200" dirty="0"/>
        </a:p>
      </dsp:txBody>
      <dsp:txXfrm>
        <a:off x="4615704" y="5155535"/>
        <a:ext cx="1647120" cy="98827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727819-56D8-4B68-A2F7-47584CC7430D}">
      <dsp:nvSpPr>
        <dsp:cNvPr id="0" name=""/>
        <dsp:cNvSpPr/>
      </dsp:nvSpPr>
      <dsp:spPr>
        <a:xfrm>
          <a:off x="3297958" y="2699923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b="1" kern="1200" dirty="0" smtClean="0"/>
            <a:t>Proceso</a:t>
          </a:r>
          <a:endParaRPr lang="es-CO" sz="2300" b="1" kern="1200" dirty="0"/>
        </a:p>
      </dsp:txBody>
      <dsp:txXfrm>
        <a:off x="3297958" y="2699923"/>
        <a:ext cx="1405138" cy="1405138"/>
      </dsp:txXfrm>
    </dsp:sp>
    <dsp:sp modelId="{9493C095-071B-41C3-9A00-CF13107E4136}">
      <dsp:nvSpPr>
        <dsp:cNvPr id="0" name=""/>
        <dsp:cNvSpPr/>
      </dsp:nvSpPr>
      <dsp:spPr>
        <a:xfrm rot="16200000">
          <a:off x="3365977" y="2049567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6200000">
        <a:off x="3968800" y="2033645"/>
        <a:ext cx="63455" cy="63455"/>
      </dsp:txXfrm>
    </dsp:sp>
    <dsp:sp modelId="{900169F2-916E-4928-8BAF-228BB61A0D52}">
      <dsp:nvSpPr>
        <dsp:cNvPr id="0" name=""/>
        <dsp:cNvSpPr/>
      </dsp:nvSpPr>
      <dsp:spPr>
        <a:xfrm>
          <a:off x="3297958" y="25683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Abierto</a:t>
          </a:r>
          <a:endParaRPr lang="es-CO" sz="1300" b="1" kern="1200" dirty="0"/>
        </a:p>
      </dsp:txBody>
      <dsp:txXfrm>
        <a:off x="3297958" y="25683"/>
        <a:ext cx="1405138" cy="1405138"/>
      </dsp:txXfrm>
    </dsp:sp>
    <dsp:sp modelId="{6F78CB2C-7296-48EF-8769-3A364C21E640}">
      <dsp:nvSpPr>
        <dsp:cNvPr id="0" name=""/>
        <dsp:cNvSpPr/>
      </dsp:nvSpPr>
      <dsp:spPr>
        <a:xfrm rot="18600000">
          <a:off x="4225461" y="2362394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8600000">
        <a:off x="4828284" y="2346472"/>
        <a:ext cx="63455" cy="63455"/>
      </dsp:txXfrm>
    </dsp:sp>
    <dsp:sp modelId="{8BC1ABCE-7284-4D21-894A-096BD97D229D}">
      <dsp:nvSpPr>
        <dsp:cNvPr id="0" name=""/>
        <dsp:cNvSpPr/>
      </dsp:nvSpPr>
      <dsp:spPr>
        <a:xfrm>
          <a:off x="5016927" y="651337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Transparente</a:t>
          </a:r>
          <a:endParaRPr lang="es-CO" sz="1300" b="1" kern="1200" dirty="0"/>
        </a:p>
      </dsp:txBody>
      <dsp:txXfrm>
        <a:off x="5016927" y="651337"/>
        <a:ext cx="1405138" cy="1405138"/>
      </dsp:txXfrm>
    </dsp:sp>
    <dsp:sp modelId="{84B2B635-C4B9-4280-B587-6FA68375051D}">
      <dsp:nvSpPr>
        <dsp:cNvPr id="0" name=""/>
        <dsp:cNvSpPr/>
      </dsp:nvSpPr>
      <dsp:spPr>
        <a:xfrm rot="21000000">
          <a:off x="4682783" y="3154499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21000000">
        <a:off x="5285606" y="3138577"/>
        <a:ext cx="63455" cy="63455"/>
      </dsp:txXfrm>
    </dsp:sp>
    <dsp:sp modelId="{13257A9D-2C65-4158-86C6-315C442350B3}">
      <dsp:nvSpPr>
        <dsp:cNvPr id="0" name=""/>
        <dsp:cNvSpPr/>
      </dsp:nvSpPr>
      <dsp:spPr>
        <a:xfrm>
          <a:off x="5931571" y="2235547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De público conocimiento</a:t>
          </a:r>
          <a:endParaRPr lang="es-CO" sz="1300" b="1" kern="1200" dirty="0"/>
        </a:p>
      </dsp:txBody>
      <dsp:txXfrm>
        <a:off x="5931571" y="2235547"/>
        <a:ext cx="1405138" cy="1405138"/>
      </dsp:txXfrm>
    </dsp:sp>
    <dsp:sp modelId="{997DF2A2-F085-40D3-9B1A-3F02A31FB11B}">
      <dsp:nvSpPr>
        <dsp:cNvPr id="0" name=""/>
        <dsp:cNvSpPr/>
      </dsp:nvSpPr>
      <dsp:spPr>
        <a:xfrm rot="1800000">
          <a:off x="4523957" y="4055247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800000">
        <a:off x="5126780" y="4039325"/>
        <a:ext cx="63455" cy="63455"/>
      </dsp:txXfrm>
    </dsp:sp>
    <dsp:sp modelId="{D7D3FE1E-87B3-4F61-BB73-FEBE0C15669B}">
      <dsp:nvSpPr>
        <dsp:cNvPr id="0" name=""/>
        <dsp:cNvSpPr/>
      </dsp:nvSpPr>
      <dsp:spPr>
        <a:xfrm>
          <a:off x="5613918" y="4037044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Acorde con las buenas prácticas</a:t>
          </a:r>
          <a:endParaRPr lang="es-CO" sz="1300" b="1" kern="1200" dirty="0"/>
        </a:p>
      </dsp:txBody>
      <dsp:txXfrm>
        <a:off x="5613918" y="4037044"/>
        <a:ext cx="1405138" cy="1405138"/>
      </dsp:txXfrm>
    </dsp:sp>
    <dsp:sp modelId="{5A038D89-CB2F-41D7-A5A9-BEAF3BFF6D5C}">
      <dsp:nvSpPr>
        <dsp:cNvPr id="0" name=""/>
        <dsp:cNvSpPr/>
      </dsp:nvSpPr>
      <dsp:spPr>
        <a:xfrm rot="4200000">
          <a:off x="3823299" y="4643169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4200000">
        <a:off x="4426122" y="4627247"/>
        <a:ext cx="63455" cy="63455"/>
      </dsp:txXfrm>
    </dsp:sp>
    <dsp:sp modelId="{FB481C33-F696-4A3F-80E2-F671F0FF2F56}">
      <dsp:nvSpPr>
        <dsp:cNvPr id="0" name=""/>
        <dsp:cNvSpPr/>
      </dsp:nvSpPr>
      <dsp:spPr>
        <a:xfrm>
          <a:off x="4212602" y="5212887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Sometido a un debido proceso</a:t>
          </a:r>
          <a:endParaRPr lang="es-CO" sz="1300" b="1" kern="1200" dirty="0"/>
        </a:p>
      </dsp:txBody>
      <dsp:txXfrm>
        <a:off x="4212602" y="5212887"/>
        <a:ext cx="1405138" cy="1405138"/>
      </dsp:txXfrm>
    </dsp:sp>
    <dsp:sp modelId="{CAEEA4D5-0943-4737-B22A-85A8E139B594}">
      <dsp:nvSpPr>
        <dsp:cNvPr id="0" name=""/>
        <dsp:cNvSpPr/>
      </dsp:nvSpPr>
      <dsp:spPr>
        <a:xfrm rot="6600000">
          <a:off x="2908655" y="4643169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6600000">
        <a:off x="3511478" y="4627247"/>
        <a:ext cx="63455" cy="63455"/>
      </dsp:txXfrm>
    </dsp:sp>
    <dsp:sp modelId="{12D26C8B-82CE-44AA-A09A-77919A64FE32}">
      <dsp:nvSpPr>
        <dsp:cNvPr id="0" name=""/>
        <dsp:cNvSpPr/>
      </dsp:nvSpPr>
      <dsp:spPr>
        <a:xfrm>
          <a:off x="2383314" y="5212887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Evita duplicaciones</a:t>
          </a:r>
          <a:endParaRPr lang="es-CO" sz="1300" b="1" kern="1200" dirty="0"/>
        </a:p>
      </dsp:txBody>
      <dsp:txXfrm>
        <a:off x="2383314" y="5212887"/>
        <a:ext cx="1405138" cy="1405138"/>
      </dsp:txXfrm>
    </dsp:sp>
    <dsp:sp modelId="{42DF35EA-4C3F-44A0-8684-543910212EB9}">
      <dsp:nvSpPr>
        <dsp:cNvPr id="0" name=""/>
        <dsp:cNvSpPr/>
      </dsp:nvSpPr>
      <dsp:spPr>
        <a:xfrm rot="9000000">
          <a:off x="2207997" y="4055247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9000000">
        <a:off x="2810820" y="4039325"/>
        <a:ext cx="63455" cy="63455"/>
      </dsp:txXfrm>
    </dsp:sp>
    <dsp:sp modelId="{540AB570-FFE3-44EC-8C9C-1A28BE6FF98D}">
      <dsp:nvSpPr>
        <dsp:cNvPr id="0" name=""/>
        <dsp:cNvSpPr/>
      </dsp:nvSpPr>
      <dsp:spPr>
        <a:xfrm>
          <a:off x="981998" y="4037044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Ágil</a:t>
          </a:r>
          <a:endParaRPr lang="es-CO" sz="1300" b="1" kern="1200" dirty="0"/>
        </a:p>
      </dsp:txBody>
      <dsp:txXfrm>
        <a:off x="981998" y="4037044"/>
        <a:ext cx="1405138" cy="1405138"/>
      </dsp:txXfrm>
    </dsp:sp>
    <dsp:sp modelId="{16F7AF17-29DD-42EE-A217-66FE33E85275}">
      <dsp:nvSpPr>
        <dsp:cNvPr id="0" name=""/>
        <dsp:cNvSpPr/>
      </dsp:nvSpPr>
      <dsp:spPr>
        <a:xfrm rot="11400000">
          <a:off x="2049170" y="3154499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1400000">
        <a:off x="2651994" y="3138577"/>
        <a:ext cx="63455" cy="63455"/>
      </dsp:txXfrm>
    </dsp:sp>
    <dsp:sp modelId="{024BF59E-693A-4D77-815C-83EA21DA47E9}">
      <dsp:nvSpPr>
        <dsp:cNvPr id="0" name=""/>
        <dsp:cNvSpPr/>
      </dsp:nvSpPr>
      <dsp:spPr>
        <a:xfrm>
          <a:off x="664346" y="2235547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Flexible</a:t>
          </a:r>
          <a:endParaRPr lang="es-CO" sz="1300" b="1" kern="1200" dirty="0"/>
        </a:p>
      </dsp:txBody>
      <dsp:txXfrm>
        <a:off x="664346" y="2235547"/>
        <a:ext cx="1405138" cy="1405138"/>
      </dsp:txXfrm>
    </dsp:sp>
    <dsp:sp modelId="{B2390115-81B1-4EA3-89C2-E61C4A4842E9}">
      <dsp:nvSpPr>
        <dsp:cNvPr id="0" name=""/>
        <dsp:cNvSpPr/>
      </dsp:nvSpPr>
      <dsp:spPr>
        <a:xfrm rot="13800000">
          <a:off x="2506492" y="2362394"/>
          <a:ext cx="1269101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1269101" y="15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3800000">
        <a:off x="3109316" y="2346472"/>
        <a:ext cx="63455" cy="63455"/>
      </dsp:txXfrm>
    </dsp:sp>
    <dsp:sp modelId="{53314CD7-EBAD-42DE-B570-8A819E1D786C}">
      <dsp:nvSpPr>
        <dsp:cNvPr id="0" name=""/>
        <dsp:cNvSpPr/>
      </dsp:nvSpPr>
      <dsp:spPr>
        <a:xfrm>
          <a:off x="1578990" y="651337"/>
          <a:ext cx="1405138" cy="1405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/>
            <a:t>Beneficios superiores a los costos</a:t>
          </a:r>
          <a:endParaRPr lang="es-CO" sz="1300" b="1" kern="1200" dirty="0"/>
        </a:p>
      </dsp:txBody>
      <dsp:txXfrm>
        <a:off x="1578990" y="651337"/>
        <a:ext cx="1405138" cy="140513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86344C-29ED-431F-B4E3-3CE9522F15A9}">
      <dsp:nvSpPr>
        <dsp:cNvPr id="0" name=""/>
        <dsp:cNvSpPr/>
      </dsp:nvSpPr>
      <dsp:spPr>
        <a:xfrm>
          <a:off x="3673" y="324013"/>
          <a:ext cx="1605942" cy="96356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Plan</a:t>
          </a:r>
          <a:endParaRPr lang="es-CO" sz="1600" b="1" kern="1200" dirty="0"/>
        </a:p>
      </dsp:txBody>
      <dsp:txXfrm>
        <a:off x="3673" y="324013"/>
        <a:ext cx="1605942" cy="963565"/>
      </dsp:txXfrm>
    </dsp:sp>
    <dsp:sp modelId="{88D99EF9-4958-42F0-B2A3-E2C5E1D3D9D9}">
      <dsp:nvSpPr>
        <dsp:cNvPr id="0" name=""/>
        <dsp:cNvSpPr/>
      </dsp:nvSpPr>
      <dsp:spPr>
        <a:xfrm>
          <a:off x="1750938" y="606659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>
        <a:off x="1750938" y="606659"/>
        <a:ext cx="340459" cy="398273"/>
      </dsp:txXfrm>
    </dsp:sp>
    <dsp:sp modelId="{5DFAC342-D2F6-4BE5-BAF6-ACCD737E02C1}">
      <dsp:nvSpPr>
        <dsp:cNvPr id="0" name=""/>
        <dsp:cNvSpPr/>
      </dsp:nvSpPr>
      <dsp:spPr>
        <a:xfrm>
          <a:off x="2251992" y="324013"/>
          <a:ext cx="1605942" cy="96356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Estado de la cuestión</a:t>
          </a:r>
          <a:endParaRPr lang="es-CO" sz="1600" b="1" kern="1200" dirty="0"/>
        </a:p>
      </dsp:txBody>
      <dsp:txXfrm>
        <a:off x="2251992" y="324013"/>
        <a:ext cx="1605942" cy="963565"/>
      </dsp:txXfrm>
    </dsp:sp>
    <dsp:sp modelId="{9481533D-6CB0-4380-9007-2DE4F5F083A4}">
      <dsp:nvSpPr>
        <dsp:cNvPr id="0" name=""/>
        <dsp:cNvSpPr/>
      </dsp:nvSpPr>
      <dsp:spPr>
        <a:xfrm>
          <a:off x="3999257" y="606659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>
        <a:off x="3999257" y="606659"/>
        <a:ext cx="340459" cy="398273"/>
      </dsp:txXfrm>
    </dsp:sp>
    <dsp:sp modelId="{01195FB4-E4C1-46D0-B35A-5798DF012942}">
      <dsp:nvSpPr>
        <dsp:cNvPr id="0" name=""/>
        <dsp:cNvSpPr/>
      </dsp:nvSpPr>
      <dsp:spPr>
        <a:xfrm>
          <a:off x="4500311" y="324013"/>
          <a:ext cx="1605942" cy="96356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Estratos</a:t>
          </a:r>
          <a:endParaRPr lang="es-CO" sz="1600" b="1" kern="1200" dirty="0"/>
        </a:p>
      </dsp:txBody>
      <dsp:txXfrm>
        <a:off x="4500311" y="324013"/>
        <a:ext cx="1605942" cy="963565"/>
      </dsp:txXfrm>
    </dsp:sp>
    <dsp:sp modelId="{163EE971-9181-4E8D-85A3-F0E874FBEEAC}">
      <dsp:nvSpPr>
        <dsp:cNvPr id="0" name=""/>
        <dsp:cNvSpPr/>
      </dsp:nvSpPr>
      <dsp:spPr>
        <a:xfrm>
          <a:off x="6247576" y="606659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>
        <a:off x="6247576" y="606659"/>
        <a:ext cx="340459" cy="398273"/>
      </dsp:txXfrm>
    </dsp:sp>
    <dsp:sp modelId="{DDC4D8D5-035A-4E3C-8E2C-84EC116460B3}">
      <dsp:nvSpPr>
        <dsp:cNvPr id="0" name=""/>
        <dsp:cNvSpPr/>
      </dsp:nvSpPr>
      <dsp:spPr>
        <a:xfrm>
          <a:off x="6748630" y="324013"/>
          <a:ext cx="1605942" cy="96356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Borrador</a:t>
          </a:r>
          <a:endParaRPr lang="es-CO" sz="1600" b="1" kern="1200" dirty="0"/>
        </a:p>
      </dsp:txBody>
      <dsp:txXfrm>
        <a:off x="6748630" y="324013"/>
        <a:ext cx="1605942" cy="963565"/>
      </dsp:txXfrm>
    </dsp:sp>
    <dsp:sp modelId="{F2E474E7-11CA-438D-807D-770014045D9F}">
      <dsp:nvSpPr>
        <dsp:cNvPr id="0" name=""/>
        <dsp:cNvSpPr/>
      </dsp:nvSpPr>
      <dsp:spPr>
        <a:xfrm rot="5400000">
          <a:off x="7381371" y="1399995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 rot="5400000">
        <a:off x="7381371" y="1399995"/>
        <a:ext cx="340459" cy="398273"/>
      </dsp:txXfrm>
    </dsp:sp>
    <dsp:sp modelId="{DCD14CC1-BD20-41BC-B72D-6EC3820992ED}">
      <dsp:nvSpPr>
        <dsp:cNvPr id="0" name=""/>
        <dsp:cNvSpPr/>
      </dsp:nvSpPr>
      <dsp:spPr>
        <a:xfrm>
          <a:off x="6748630" y="1929956"/>
          <a:ext cx="1605942" cy="96356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Comentarios</a:t>
          </a:r>
          <a:endParaRPr lang="es-CO" sz="1600" b="1" kern="1200" dirty="0"/>
        </a:p>
      </dsp:txBody>
      <dsp:txXfrm>
        <a:off x="6748630" y="1929956"/>
        <a:ext cx="1605942" cy="963565"/>
      </dsp:txXfrm>
    </dsp:sp>
    <dsp:sp modelId="{9F72F22B-15F9-4821-98F8-2E2316CCE622}">
      <dsp:nvSpPr>
        <dsp:cNvPr id="0" name=""/>
        <dsp:cNvSpPr/>
      </dsp:nvSpPr>
      <dsp:spPr>
        <a:xfrm rot="10800000">
          <a:off x="6266847" y="2212602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 rot="10800000">
        <a:off x="6266847" y="2212602"/>
        <a:ext cx="340459" cy="398273"/>
      </dsp:txXfrm>
    </dsp:sp>
    <dsp:sp modelId="{1F903F24-09F0-41FC-849A-135170FD382B}">
      <dsp:nvSpPr>
        <dsp:cNvPr id="0" name=""/>
        <dsp:cNvSpPr/>
      </dsp:nvSpPr>
      <dsp:spPr>
        <a:xfrm>
          <a:off x="4500311" y="1929956"/>
          <a:ext cx="1605942" cy="96356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Consensos</a:t>
          </a:r>
          <a:endParaRPr lang="es-CO" sz="1600" b="1" kern="1200" dirty="0"/>
        </a:p>
      </dsp:txBody>
      <dsp:txXfrm>
        <a:off x="4500311" y="1929956"/>
        <a:ext cx="1605942" cy="963565"/>
      </dsp:txXfrm>
    </dsp:sp>
    <dsp:sp modelId="{D009B11E-67DA-48B3-8DE8-CF1F4EAD6C95}">
      <dsp:nvSpPr>
        <dsp:cNvPr id="0" name=""/>
        <dsp:cNvSpPr/>
      </dsp:nvSpPr>
      <dsp:spPr>
        <a:xfrm rot="10800000">
          <a:off x="4018528" y="2212602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 rot="10800000">
        <a:off x="4018528" y="2212602"/>
        <a:ext cx="340459" cy="398273"/>
      </dsp:txXfrm>
    </dsp:sp>
    <dsp:sp modelId="{D4AC55B1-2C1E-4C76-BF2E-5F2B7833E04F}">
      <dsp:nvSpPr>
        <dsp:cNvPr id="0" name=""/>
        <dsp:cNvSpPr/>
      </dsp:nvSpPr>
      <dsp:spPr>
        <a:xfrm>
          <a:off x="2251992" y="1929956"/>
          <a:ext cx="1605942" cy="96356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Propuesta</a:t>
          </a:r>
          <a:endParaRPr lang="es-CO" sz="1600" b="1" kern="1200" dirty="0"/>
        </a:p>
      </dsp:txBody>
      <dsp:txXfrm>
        <a:off x="2251992" y="1929956"/>
        <a:ext cx="1605942" cy="963565"/>
      </dsp:txXfrm>
    </dsp:sp>
    <dsp:sp modelId="{F2936BE7-F97A-48D4-B754-33B7CD35B7E1}">
      <dsp:nvSpPr>
        <dsp:cNvPr id="0" name=""/>
        <dsp:cNvSpPr/>
      </dsp:nvSpPr>
      <dsp:spPr>
        <a:xfrm rot="10800000">
          <a:off x="1770209" y="2212602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 rot="10800000">
        <a:off x="1770209" y="2212602"/>
        <a:ext cx="340459" cy="398273"/>
      </dsp:txXfrm>
    </dsp:sp>
    <dsp:sp modelId="{6ECD4FCB-FA75-4D47-B545-D594B66A3FA4}">
      <dsp:nvSpPr>
        <dsp:cNvPr id="0" name=""/>
        <dsp:cNvSpPr/>
      </dsp:nvSpPr>
      <dsp:spPr>
        <a:xfrm>
          <a:off x="3673" y="1929956"/>
          <a:ext cx="1605942" cy="96356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Análisis</a:t>
          </a:r>
          <a:endParaRPr lang="es-CO" sz="1600" b="1" kern="1200" dirty="0"/>
        </a:p>
      </dsp:txBody>
      <dsp:txXfrm>
        <a:off x="3673" y="1929956"/>
        <a:ext cx="1605942" cy="963565"/>
      </dsp:txXfrm>
    </dsp:sp>
    <dsp:sp modelId="{22133199-5E52-4AF5-B9D9-D2B99C409D75}">
      <dsp:nvSpPr>
        <dsp:cNvPr id="0" name=""/>
        <dsp:cNvSpPr/>
      </dsp:nvSpPr>
      <dsp:spPr>
        <a:xfrm rot="5400000">
          <a:off x="636414" y="3005937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 rot="5400000">
        <a:off x="636414" y="3005937"/>
        <a:ext cx="340459" cy="398273"/>
      </dsp:txXfrm>
    </dsp:sp>
    <dsp:sp modelId="{33F8B608-B80C-45BD-819E-3F36DFB81200}">
      <dsp:nvSpPr>
        <dsp:cNvPr id="0" name=""/>
        <dsp:cNvSpPr/>
      </dsp:nvSpPr>
      <dsp:spPr>
        <a:xfrm>
          <a:off x="3673" y="3535898"/>
          <a:ext cx="1605942" cy="96356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Normas</a:t>
          </a:r>
          <a:endParaRPr lang="es-CO" sz="1600" b="1" kern="1200" dirty="0"/>
        </a:p>
      </dsp:txBody>
      <dsp:txXfrm>
        <a:off x="3673" y="3535898"/>
        <a:ext cx="1605942" cy="963565"/>
      </dsp:txXfrm>
    </dsp:sp>
    <dsp:sp modelId="{003FEA15-52CC-4882-843B-D1D6D270C314}">
      <dsp:nvSpPr>
        <dsp:cNvPr id="0" name=""/>
        <dsp:cNvSpPr/>
      </dsp:nvSpPr>
      <dsp:spPr>
        <a:xfrm>
          <a:off x="1750938" y="3818544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>
        <a:off x="1750938" y="3818544"/>
        <a:ext cx="340459" cy="398273"/>
      </dsp:txXfrm>
    </dsp:sp>
    <dsp:sp modelId="{352CCCBB-59A4-4D2B-A5A9-7DD6DC3DFB6C}">
      <dsp:nvSpPr>
        <dsp:cNvPr id="0" name=""/>
        <dsp:cNvSpPr/>
      </dsp:nvSpPr>
      <dsp:spPr>
        <a:xfrm>
          <a:off x="2251992" y="3535898"/>
          <a:ext cx="1605942" cy="96356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Bases de las conclusiones</a:t>
          </a:r>
          <a:endParaRPr lang="es-CO" sz="1600" b="1" kern="1200" dirty="0"/>
        </a:p>
      </dsp:txBody>
      <dsp:txXfrm>
        <a:off x="2251992" y="3535898"/>
        <a:ext cx="1605942" cy="963565"/>
      </dsp:txXfrm>
    </dsp:sp>
    <dsp:sp modelId="{B5B3977F-5961-4F25-83A2-5FD877252B53}">
      <dsp:nvSpPr>
        <dsp:cNvPr id="0" name=""/>
        <dsp:cNvSpPr/>
      </dsp:nvSpPr>
      <dsp:spPr>
        <a:xfrm>
          <a:off x="3999257" y="3818544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>
        <a:off x="3999257" y="3818544"/>
        <a:ext cx="340459" cy="398273"/>
      </dsp:txXfrm>
    </dsp:sp>
    <dsp:sp modelId="{D6741B37-5C0F-4133-B025-8E539F08C6CE}">
      <dsp:nvSpPr>
        <dsp:cNvPr id="0" name=""/>
        <dsp:cNvSpPr/>
      </dsp:nvSpPr>
      <dsp:spPr>
        <a:xfrm>
          <a:off x="4500311" y="3535898"/>
          <a:ext cx="1605942" cy="96356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Guías</a:t>
          </a:r>
          <a:endParaRPr lang="es-CO" sz="1600" b="1" kern="1200" dirty="0"/>
        </a:p>
      </dsp:txBody>
      <dsp:txXfrm>
        <a:off x="4500311" y="3535898"/>
        <a:ext cx="1605942" cy="963565"/>
      </dsp:txXfrm>
    </dsp:sp>
    <dsp:sp modelId="{1E7881F5-E03E-4C90-8EDE-25805D718A19}">
      <dsp:nvSpPr>
        <dsp:cNvPr id="0" name=""/>
        <dsp:cNvSpPr/>
      </dsp:nvSpPr>
      <dsp:spPr>
        <a:xfrm>
          <a:off x="6247576" y="3818544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>
        <a:off x="6247576" y="3818544"/>
        <a:ext cx="340459" cy="398273"/>
      </dsp:txXfrm>
    </dsp:sp>
    <dsp:sp modelId="{DE17F391-D2DA-4767-84CE-A7C2A857ADF9}">
      <dsp:nvSpPr>
        <dsp:cNvPr id="0" name=""/>
        <dsp:cNvSpPr/>
      </dsp:nvSpPr>
      <dsp:spPr>
        <a:xfrm>
          <a:off x="6748630" y="3535898"/>
          <a:ext cx="1605942" cy="96356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Capacitación</a:t>
          </a:r>
          <a:endParaRPr lang="es-CO" sz="1600" b="1" kern="1200" dirty="0"/>
        </a:p>
      </dsp:txBody>
      <dsp:txXfrm>
        <a:off x="6748630" y="3535898"/>
        <a:ext cx="1605942" cy="963565"/>
      </dsp:txXfrm>
    </dsp:sp>
    <dsp:sp modelId="{573CC505-B712-4A6C-98CE-4E3F777740B4}">
      <dsp:nvSpPr>
        <dsp:cNvPr id="0" name=""/>
        <dsp:cNvSpPr/>
      </dsp:nvSpPr>
      <dsp:spPr>
        <a:xfrm rot="5400000">
          <a:off x="7381371" y="4611879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 rot="5400000">
        <a:off x="7381371" y="4611879"/>
        <a:ext cx="340459" cy="398273"/>
      </dsp:txXfrm>
    </dsp:sp>
    <dsp:sp modelId="{E7BA8D21-9307-49A2-A3E3-10A68D87E317}">
      <dsp:nvSpPr>
        <dsp:cNvPr id="0" name=""/>
        <dsp:cNvSpPr/>
      </dsp:nvSpPr>
      <dsp:spPr>
        <a:xfrm>
          <a:off x="6748630" y="5141840"/>
          <a:ext cx="1605942" cy="96356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Vigencia</a:t>
          </a:r>
          <a:endParaRPr lang="es-CO" sz="1600" b="1" kern="1200" dirty="0"/>
        </a:p>
      </dsp:txBody>
      <dsp:txXfrm>
        <a:off x="6748630" y="5141840"/>
        <a:ext cx="1605942" cy="963565"/>
      </dsp:txXfrm>
    </dsp:sp>
    <dsp:sp modelId="{D7AA0D76-71BC-4DEE-AE60-B17C28067405}">
      <dsp:nvSpPr>
        <dsp:cNvPr id="0" name=""/>
        <dsp:cNvSpPr/>
      </dsp:nvSpPr>
      <dsp:spPr>
        <a:xfrm rot="10800000">
          <a:off x="6266847" y="5424486"/>
          <a:ext cx="340459" cy="398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300" kern="1200"/>
        </a:p>
      </dsp:txBody>
      <dsp:txXfrm rot="10800000">
        <a:off x="6266847" y="5424486"/>
        <a:ext cx="340459" cy="398273"/>
      </dsp:txXfrm>
    </dsp:sp>
    <dsp:sp modelId="{28EFEA45-7562-45DC-A25A-5DEB4E1BB363}">
      <dsp:nvSpPr>
        <dsp:cNvPr id="0" name=""/>
        <dsp:cNvSpPr/>
      </dsp:nvSpPr>
      <dsp:spPr>
        <a:xfrm>
          <a:off x="4500311" y="5141840"/>
          <a:ext cx="1605942" cy="963565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Interpretaciones</a:t>
          </a:r>
          <a:endParaRPr lang="es-CO" sz="1600" b="1" kern="1200" dirty="0"/>
        </a:p>
      </dsp:txBody>
      <dsp:txXfrm>
        <a:off x="4500311" y="5141840"/>
        <a:ext cx="1605942" cy="963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4E7B-D743-4A7E-825A-F7BC368C8B5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78F01-EC27-4FEC-9060-4DE5FEC2F29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Office_Excel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2314590"/>
          </a:xfrm>
        </p:spPr>
        <p:txBody>
          <a:bodyPr>
            <a:normAutofit/>
          </a:bodyPr>
          <a:lstStyle/>
          <a:p>
            <a:r>
              <a:rPr lang="es-CO" dirty="0" smtClean="0"/>
              <a:t>La incidencia  de la Ley 1314  de 2009,  en la información  y  regulación contable en Colombia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8794" y="5000636"/>
            <a:ext cx="6400800" cy="828684"/>
          </a:xfrm>
        </p:spPr>
        <p:txBody>
          <a:bodyPr/>
          <a:lstStyle/>
          <a:p>
            <a:pPr algn="r"/>
            <a:r>
              <a:rPr lang="es-CO" dirty="0" smtClean="0"/>
              <a:t>Hernando Bermúdez Gómez</a:t>
            </a:r>
            <a:endParaRPr lang="es-CO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00100" y="0"/>
          <a:ext cx="8001056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28596" y="214290"/>
          <a:ext cx="8358246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285720" y="214290"/>
          <a:ext cx="842968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Flecha derecha"/>
          <p:cNvSpPr/>
          <p:nvPr/>
        </p:nvSpPr>
        <p:spPr>
          <a:xfrm>
            <a:off x="1142976" y="214290"/>
            <a:ext cx="1428760" cy="78581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INTOSAI</a:t>
            </a:r>
            <a:endParaRPr lang="es-CO" dirty="0"/>
          </a:p>
        </p:txBody>
      </p:sp>
      <p:sp>
        <p:nvSpPr>
          <p:cNvPr id="15" name="14 Flecha derecha"/>
          <p:cNvSpPr/>
          <p:nvPr/>
        </p:nvSpPr>
        <p:spPr>
          <a:xfrm rot="18647500">
            <a:off x="1052762" y="5600202"/>
            <a:ext cx="1000132" cy="78581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IFIAR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357158" y="4286256"/>
            <a:ext cx="1000132" cy="78581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ISAR</a:t>
            </a:r>
            <a:endParaRPr lang="es-CO" dirty="0"/>
          </a:p>
        </p:txBody>
      </p:sp>
      <p:sp>
        <p:nvSpPr>
          <p:cNvPr id="18" name="17 Flecha derecha"/>
          <p:cNvSpPr/>
          <p:nvPr/>
        </p:nvSpPr>
        <p:spPr>
          <a:xfrm>
            <a:off x="438120" y="3652838"/>
            <a:ext cx="1000132" cy="78581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CTCP</a:t>
            </a:r>
            <a:endParaRPr lang="es-CO" dirty="0"/>
          </a:p>
        </p:txBody>
      </p:sp>
      <p:sp>
        <p:nvSpPr>
          <p:cNvPr id="19" name="18 Flecha derecha"/>
          <p:cNvSpPr/>
          <p:nvPr/>
        </p:nvSpPr>
        <p:spPr>
          <a:xfrm>
            <a:off x="285720" y="3000372"/>
            <a:ext cx="1000132" cy="78581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IVSC</a:t>
            </a:r>
            <a:endParaRPr lang="es-CO" dirty="0"/>
          </a:p>
        </p:txBody>
      </p:sp>
      <p:sp>
        <p:nvSpPr>
          <p:cNvPr id="21" name="20 Flecha derecha"/>
          <p:cNvSpPr/>
          <p:nvPr/>
        </p:nvSpPr>
        <p:spPr>
          <a:xfrm rot="19883250">
            <a:off x="698560" y="4977813"/>
            <a:ext cx="1000132" cy="78581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AIC</a:t>
            </a:r>
          </a:p>
        </p:txBody>
      </p:sp>
      <p:sp>
        <p:nvSpPr>
          <p:cNvPr id="22" name="21 Flecha derecha"/>
          <p:cNvSpPr/>
          <p:nvPr/>
        </p:nvSpPr>
        <p:spPr>
          <a:xfrm rot="17441703">
            <a:off x="1901567" y="5500129"/>
            <a:ext cx="1000132" cy="78581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JCC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Paradigmas actuales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 smtClean="0"/>
              <a:t>Normas Internacionales de Información Financiera (NIIF - IFRS) [IASB]</a:t>
            </a:r>
          </a:p>
          <a:p>
            <a:r>
              <a:rPr lang="es-CO" dirty="0" smtClean="0"/>
              <a:t>Norma Internacional de Información Financiera para Pequeñas y Medianas Entidades (NIIF para las PYMES – IFRS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SMEs</a:t>
            </a:r>
            <a:r>
              <a:rPr lang="es-CO" dirty="0" smtClean="0"/>
              <a:t>) [IASB]</a:t>
            </a:r>
          </a:p>
          <a:p>
            <a:r>
              <a:rPr lang="es-CO" dirty="0" smtClean="0"/>
              <a:t>Directrices para </a:t>
            </a:r>
            <a:r>
              <a:rPr lang="es-CO" dirty="0"/>
              <a:t>l</a:t>
            </a:r>
            <a:r>
              <a:rPr lang="es-CO" dirty="0" smtClean="0"/>
              <a:t>a Contabilidad e Información Financiera de </a:t>
            </a:r>
            <a:r>
              <a:rPr lang="es-CO" dirty="0"/>
              <a:t>l</a:t>
            </a:r>
            <a:r>
              <a:rPr lang="es-CO" dirty="0" smtClean="0"/>
              <a:t>as Pequeñas y Medianas Empresas (</a:t>
            </a:r>
            <a:r>
              <a:rPr lang="es-CO" dirty="0" err="1" smtClean="0"/>
              <a:t>Dcpymes</a:t>
            </a:r>
            <a:r>
              <a:rPr lang="es-CO" dirty="0" smtClean="0"/>
              <a:t>) – Orientación para </a:t>
            </a:r>
            <a:r>
              <a:rPr lang="es-CO" dirty="0"/>
              <a:t>e</a:t>
            </a:r>
            <a:r>
              <a:rPr lang="es-CO" dirty="0" smtClean="0"/>
              <a:t>l Nivel 3 [ISAR]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6B34C-6655-4FF6-AA68-585BFB16EC48}" type="slidenum">
              <a:rPr lang="es-CO" smtClean="0"/>
              <a:pPr/>
              <a:t>13</a:t>
            </a:fld>
            <a:endParaRPr lang="es-CO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Paradigmas actuales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Taxonomía</a:t>
            </a:r>
            <a:r>
              <a:rPr lang="en-US" dirty="0" smtClean="0"/>
              <a:t> 2009 </a:t>
            </a:r>
            <a:r>
              <a:rPr lang="en-US" dirty="0" err="1" smtClean="0"/>
              <a:t>Normas</a:t>
            </a:r>
            <a:r>
              <a:rPr lang="en-US" dirty="0" smtClean="0"/>
              <a:t> </a:t>
            </a:r>
            <a:r>
              <a:rPr lang="en-US" dirty="0" err="1" smtClean="0"/>
              <a:t>Internacionales</a:t>
            </a:r>
            <a:r>
              <a:rPr lang="en-US" dirty="0" smtClean="0"/>
              <a:t> de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Financiera</a:t>
            </a:r>
            <a:r>
              <a:rPr lang="en-US" dirty="0" smtClean="0"/>
              <a:t> [IASB – XBRL]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borrador</a:t>
            </a:r>
            <a:r>
              <a:rPr lang="en-US" dirty="0" smtClean="0"/>
              <a:t>: </a:t>
            </a:r>
            <a:r>
              <a:rPr lang="en-US" dirty="0" err="1" smtClean="0"/>
              <a:t>taxonomía</a:t>
            </a:r>
            <a:r>
              <a:rPr lang="en-US" dirty="0" smtClean="0"/>
              <a:t> 2009 Norma </a:t>
            </a:r>
            <a:r>
              <a:rPr lang="en-US" dirty="0" err="1" smtClean="0"/>
              <a:t>Internacional</a:t>
            </a:r>
            <a:r>
              <a:rPr lang="en-US" dirty="0" smtClean="0"/>
              <a:t> de </a:t>
            </a:r>
            <a:r>
              <a:rPr lang="en-US" dirty="0" err="1" smtClean="0"/>
              <a:t>Información</a:t>
            </a:r>
            <a:r>
              <a:rPr lang="en-US" dirty="0" smtClean="0"/>
              <a:t>  </a:t>
            </a:r>
            <a:r>
              <a:rPr lang="en-US" dirty="0" err="1" smtClean="0"/>
              <a:t>Financiera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PYMES [IASB – XBRL]</a:t>
            </a:r>
            <a:endParaRPr lang="es-CO" dirty="0" smtClean="0"/>
          </a:p>
          <a:p>
            <a:r>
              <a:rPr lang="es-CO" dirty="0" smtClean="0"/>
              <a:t>Código de ética para profesionales contables [IESBA)</a:t>
            </a:r>
          </a:p>
          <a:p>
            <a:r>
              <a:rPr lang="es-CO" dirty="0" smtClean="0"/>
              <a:t>Normas internacionales de control de calidad, auditoría, revisión, otros trabajos de aseguramiento y servicios relacionados [IAASB]</a:t>
            </a:r>
          </a:p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6B34C-6655-4FF6-AA68-585BFB16EC48}" type="slidenum">
              <a:rPr lang="es-CO" smtClean="0"/>
              <a:pPr/>
              <a:t>14</a:t>
            </a:fld>
            <a:endParaRPr lang="es-CO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camino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CO" dirty="0" smtClean="0"/>
              <a:t>1.	Luego de 15 años de expedido el decreto 2649 de 1993, el Congreso acordó modernizar el derecho contable del país.</a:t>
            </a:r>
          </a:p>
          <a:p>
            <a:pPr>
              <a:buNone/>
            </a:pPr>
            <a:r>
              <a:rPr lang="es-CO" dirty="0" smtClean="0"/>
              <a:t>2.	Esta modernización abarca el sistema contable, tanto en su dimensión intelectual como documental, y el sistema de aseguramiento (que comprende pero no se limita a la auditoría)</a:t>
            </a:r>
          </a:p>
          <a:p>
            <a:pPr>
              <a:buNone/>
            </a:pPr>
            <a:r>
              <a:rPr lang="es-CO" dirty="0" smtClean="0"/>
              <a:t>3.	La ley amplía las facultades que tenía el Gobierno, ya que ordena un proceso de intervención económica.</a:t>
            </a:r>
          </a:p>
          <a:p>
            <a:pPr>
              <a:buNone/>
            </a:pPr>
            <a:r>
              <a:rPr lang="es-CO" dirty="0" smtClean="0"/>
              <a:t>4.	En lugar de consagrar normas que rápidamente podrían volverse obsoletas, la Ley adopta un enfoque procedimental que le permitirá al País mantener el paso frente a la dinámica de la disciplina y de los negocios.</a:t>
            </a:r>
          </a:p>
        </p:txBody>
      </p:sp>
      <p:pic>
        <p:nvPicPr>
          <p:cNvPr id="4" name="3 Imagen" descr="sende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789" y="472684"/>
            <a:ext cx="7686421" cy="591263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camino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CO" dirty="0" smtClean="0"/>
              <a:t>5.	Las normas contables y de aseguramiento serán el resultado de consensos entre las autoridades financieras y las autoridades mercantiles del País, de manera que responderán mejor a las necesidades nacionales.</a:t>
            </a:r>
          </a:p>
          <a:p>
            <a:pPr>
              <a:buNone/>
            </a:pPr>
            <a:r>
              <a:rPr lang="es-CO" dirty="0" smtClean="0"/>
              <a:t>6.	El proceso de intervención será ampliamente democrático: será público, permitirá la participación de todos, dará a conocer las bases o fundamentos de las decisiones.</a:t>
            </a:r>
          </a:p>
          <a:p>
            <a:pPr>
              <a:buNone/>
            </a:pPr>
            <a:r>
              <a:rPr lang="es-CO" dirty="0" smtClean="0"/>
              <a:t>7.	El sistema adoptado por el Congreso hace posible la estratificación de los obligados a llevar contabilidad, ya que permite distinguir tres categorías de empresas. Ya no habrá un modelo inelástico que quede pequeño a unos y grande a otros.</a:t>
            </a:r>
          </a:p>
          <a:p>
            <a:pPr>
              <a:buNone/>
            </a:pPr>
            <a:r>
              <a:rPr lang="es-CO" dirty="0" smtClean="0"/>
              <a:t>8.	La Ley fomenta la unificación del sistema contable. Así, por ejemplo, ya no se distinguirá entre la contabilidad de los comerciantes y la contabilidad de otros obligados.</a:t>
            </a:r>
            <a:endParaRPr lang="es-CO" dirty="0"/>
          </a:p>
        </p:txBody>
      </p:sp>
      <p:pic>
        <p:nvPicPr>
          <p:cNvPr id="4" name="3 Imagen" descr="sende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789" y="472684"/>
            <a:ext cx="7686421" cy="591263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camino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O" sz="2250" dirty="0" smtClean="0"/>
              <a:t>9.	Se buscará la convergencia de una manera razonada: se tendrán en cuenta las conveniencias nacionales.</a:t>
            </a:r>
          </a:p>
          <a:p>
            <a:pPr>
              <a:buNone/>
            </a:pPr>
            <a:r>
              <a:rPr lang="es-CO" sz="2250" dirty="0" smtClean="0"/>
              <a:t>10.	La Ley sienta las bases para resolver los conflictos que se han venido presentando entre la contabilidad tributaria y la contabilidad financiera, respondiendo un clamor elevado hace más de 25 años. Se crea un sistema de encadenamiento de las normas que evitará consecuencias indeseadas y fomentará el mejoramiento mutuo.</a:t>
            </a:r>
          </a:p>
          <a:p>
            <a:pPr>
              <a:buNone/>
            </a:pPr>
            <a:r>
              <a:rPr lang="es-CO" sz="2250" dirty="0" smtClean="0"/>
              <a:t>11.	Las Ley organiza la acción de los reguladores y supervisores estatales, obligándolos a actuar coordinadamente.</a:t>
            </a:r>
          </a:p>
          <a:p>
            <a:pPr>
              <a:buNone/>
            </a:pPr>
            <a:r>
              <a:rPr lang="es-CO" sz="2250" dirty="0" smtClean="0"/>
              <a:t>12.	La Ley asegura la comparación de la información de todas las empresas de un mismo sector económico, sin importar el origen de su patrimonio.</a:t>
            </a:r>
            <a:endParaRPr lang="es-CO" sz="2250" dirty="0"/>
          </a:p>
        </p:txBody>
      </p:sp>
      <p:pic>
        <p:nvPicPr>
          <p:cNvPr id="4" name="3 Imagen" descr="sende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789" y="472684"/>
            <a:ext cx="7686421" cy="591263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camino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CO" dirty="0" smtClean="0"/>
              <a:t>13.	La Junta Central de Contadores y el Consejo Técnico de la Contaduría Pública serán reformados para aumentar su capacidad de servicio al País.</a:t>
            </a:r>
          </a:p>
          <a:p>
            <a:pPr>
              <a:buNone/>
            </a:pPr>
            <a:r>
              <a:rPr lang="es-CO" dirty="0" smtClean="0"/>
              <a:t>14.	El Consejo Técnico de la Contaduría Pública podrá participar en los procesos internacionales de elaboración de estándares.</a:t>
            </a:r>
          </a:p>
          <a:p>
            <a:pPr>
              <a:buNone/>
            </a:pPr>
            <a:r>
              <a:rPr lang="es-CO" dirty="0" smtClean="0"/>
              <a:t>15.	Tres Ministerios, el CTCP y la academia contable adelantarán programas de divulgación, conocimiento y comprensión de las normas.</a:t>
            </a:r>
          </a:p>
          <a:p>
            <a:pPr>
              <a:buNone/>
            </a:pPr>
            <a:r>
              <a:rPr lang="es-CO" dirty="0" smtClean="0"/>
              <a:t>16.	La profesión contable resulta muy fortalecida, pues ella es la primera beneficiara de reglas nuevas y claras. Además, como consecuencia de su mayor capacitación, podrá asumir la prestación de servicios a nivel internacional.</a:t>
            </a:r>
          </a:p>
          <a:p>
            <a:endParaRPr lang="es-CO" dirty="0"/>
          </a:p>
        </p:txBody>
      </p:sp>
      <p:pic>
        <p:nvPicPr>
          <p:cNvPr id="4" name="3 Imagen" descr="sende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789" y="472684"/>
            <a:ext cx="7686421" cy="591263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es-CO" sz="8800" dirty="0" smtClean="0"/>
              <a:t>Por su amable atención, muchas gracias</a:t>
            </a:r>
            <a:endParaRPr lang="es-CO" sz="8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6B34C-6655-4FF6-AA68-585BFB16EC48}" type="slidenum">
              <a:rPr lang="es-CO" smtClean="0"/>
              <a:pPr/>
              <a:t>19</a:t>
            </a:fld>
            <a:endParaRPr lang="es-CO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Finalidades de la Ley 1314 de 2009</a:t>
            </a:r>
            <a:endParaRPr lang="es-C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6B34C-6655-4FF6-AA68-585BFB16EC48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0D957C-A154-4064-AF37-9BD8F3EDB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D60D957C-A154-4064-AF37-9BD8F3EDB5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9E2AFF-D831-4133-B80F-68FB30061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B19E2AFF-D831-4133-B80F-68FB300610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B78693-C47B-40B6-AC50-E258D78E4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10B78693-C47B-40B6-AC50-E258D78E44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24A932-0935-4C30-AF2D-505D359DC2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B824A932-0935-4C30-AF2D-505D359DC2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85720" y="142852"/>
          <a:ext cx="8572560" cy="6429420"/>
        </p:xfrm>
        <a:graphic>
          <a:graphicData uri="http://schemas.openxmlformats.org/presentationml/2006/ole">
            <p:oleObj spid="_x0000_s1026" name="Worksheet" r:id="rId3" imgW="7581900" imgH="4390949" progId="Excel.Sheet.12">
              <p:embed/>
            </p:oleObj>
          </a:graphicData>
        </a:graphic>
      </p:graphicFrame>
      <p:sp>
        <p:nvSpPr>
          <p:cNvPr id="97" name="Rectangle 96"/>
          <p:cNvSpPr/>
          <p:nvPr/>
        </p:nvSpPr>
        <p:spPr>
          <a:xfrm>
            <a:off x="5429256" y="2143116"/>
            <a:ext cx="3357586" cy="114300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6" name="Rectangle 95"/>
          <p:cNvSpPr/>
          <p:nvPr/>
        </p:nvSpPr>
        <p:spPr>
          <a:xfrm>
            <a:off x="1928794" y="1285860"/>
            <a:ext cx="3286148" cy="528641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7" name="Straight Arrow Connector 66"/>
          <p:cNvCxnSpPr/>
          <p:nvPr/>
        </p:nvCxnSpPr>
        <p:spPr>
          <a:xfrm rot="5400000" flipH="1" flipV="1">
            <a:off x="1357290" y="1785926"/>
            <a:ext cx="714380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6200000" flipH="1">
            <a:off x="1142976" y="2928934"/>
            <a:ext cx="1143008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3143240" y="1857364"/>
            <a:ext cx="785818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 flipH="1" flipV="1">
            <a:off x="3143240" y="3214686"/>
            <a:ext cx="857256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858016" y="2571744"/>
            <a:ext cx="571504" cy="1588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16200000" flipV="1">
            <a:off x="3571868" y="1643050"/>
            <a:ext cx="857256" cy="85725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3357554" y="2928934"/>
            <a:ext cx="1071570" cy="107157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5400000">
            <a:off x="2893207" y="3607595"/>
            <a:ext cx="2214578" cy="85725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5400000">
            <a:off x="2393141" y="4107661"/>
            <a:ext cx="3214710" cy="85725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86314" y="2643182"/>
            <a:ext cx="500066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4282" y="4572008"/>
            <a:ext cx="51435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643438" y="5286388"/>
            <a:ext cx="14287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57818" y="6000768"/>
            <a:ext cx="192882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4464843" y="3178967"/>
            <a:ext cx="564360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14282" y="357166"/>
            <a:ext cx="707236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-1893139" y="2464587"/>
            <a:ext cx="421484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6B34C-6655-4FF6-AA68-585BFB16EC48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00034" y="214290"/>
          <a:ext cx="8501122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214546" y="2071678"/>
            <a:ext cx="4857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Contabilidad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71538" y="214290"/>
          <a:ext cx="7858180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 rot="16200000">
            <a:off x="2685546" y="3100875"/>
            <a:ext cx="4553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Aseguramiento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28662" y="214290"/>
          <a:ext cx="807249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714744" y="2857496"/>
            <a:ext cx="2433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Sistema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00100" y="142852"/>
          <a:ext cx="800105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/>
        </p:nvGraphicFramePr>
        <p:xfrm>
          <a:off x="642910" y="214290"/>
          <a:ext cx="8229600" cy="614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85720" y="214290"/>
          <a:ext cx="857256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</TotalTime>
  <Words>429</Words>
  <Application>Microsoft Office PowerPoint</Application>
  <PresentationFormat>Presentación en pantalla (4:3)</PresentationFormat>
  <Paragraphs>147</Paragraphs>
  <Slides>19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Tema de Office</vt:lpstr>
      <vt:lpstr>Worksheet</vt:lpstr>
      <vt:lpstr>La incidencia  de la Ley 1314  de 2009,  en la información  y  regulación contable en Colombia</vt:lpstr>
      <vt:lpstr>Finalidades de la Ley 1314 de 2009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Paradigmas actuales</vt:lpstr>
      <vt:lpstr>Paradigmas actuales</vt:lpstr>
      <vt:lpstr>El camino</vt:lpstr>
      <vt:lpstr>El camino</vt:lpstr>
      <vt:lpstr>El camino</vt:lpstr>
      <vt:lpstr>El camino</vt:lpstr>
      <vt:lpstr>Por su amable atención, muchas gracias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incidencia  de la Ley 1314  de 2009,  en la información  y  regulación contable en Colombia</dc:title>
  <dc:creator>hbermude</dc:creator>
  <cp:lastModifiedBy>hbermude</cp:lastModifiedBy>
  <cp:revision>18</cp:revision>
  <dcterms:created xsi:type="dcterms:W3CDTF">2009-10-27T16:12:13Z</dcterms:created>
  <dcterms:modified xsi:type="dcterms:W3CDTF">2009-10-27T18:52:46Z</dcterms:modified>
</cp:coreProperties>
</file>