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256" r:id="rId2"/>
    <p:sldId id="261" r:id="rId3"/>
    <p:sldId id="262" r:id="rId4"/>
    <p:sldId id="263" r:id="rId5"/>
    <p:sldId id="264" r:id="rId6"/>
    <p:sldId id="265" r:id="rId7"/>
    <p:sldId id="266" r:id="rId8"/>
    <p:sldId id="267" r:id="rId9"/>
    <p:sldId id="268" r:id="rId10"/>
    <p:sldId id="270" r:id="rId11"/>
    <p:sldId id="269" r:id="rId12"/>
    <p:sldId id="271" r:id="rId13"/>
    <p:sldId id="272" r:id="rId14"/>
    <p:sldId id="273" r:id="rId15"/>
    <p:sldId id="274" r:id="rId16"/>
    <p:sldId id="275" r:id="rId17"/>
    <p:sldId id="276" r:id="rId18"/>
    <p:sldId id="277" r:id="rId19"/>
    <p:sldId id="278" r:id="rId20"/>
    <p:sldId id="279" r:id="rId21"/>
  </p:sldIdLst>
  <p:sldSz cx="9144000" cy="6858000" type="screen4x3"/>
  <p:notesSz cx="6858000" cy="9144000"/>
  <p:custDataLst>
    <p:tags r:id="rId2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6357" autoAdjust="0"/>
  </p:normalViewPr>
  <p:slideViewPr>
    <p:cSldViewPr snapToGrid="0">
      <p:cViewPr varScale="1">
        <p:scale>
          <a:sx n="110" d="100"/>
          <a:sy n="110" d="100"/>
        </p:scale>
        <p:origin x="150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3/09/2021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8108889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0595363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41898408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7237945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786397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7002847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9885287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30797252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17722518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2860292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1110525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573800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076323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910186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394008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321408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270384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208830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3/09/2021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3/09/2021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3/09/2021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3/09/2021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3/09/2021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3/09/2021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3/09/2021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3/09/2021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3/09/2021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539, 6 de septiembre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programa Caminos de la Buena Noticia del Centro Pastoral San Francisco Javier y la Red Juvenil Ignaciana, invita a los estudiantes de pregrado a inscribirse en la experiencia Armonízate cuatro encuentros virtuales que nos invitan a profundizar sobre el modo de relacionarnos para tener un corazón solidario, amoroso y compasivo.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¡Agéndate con Tienda Javeriana del 1 al 17 de septiembre!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0918268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los Servicios Universitarios: ¿Quieres participar en un plan de puntos?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Viernes 3 de septiembre: Con-versar para sanar y transformar.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6726513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programa Misión País Colombia del Centro Pastoral San Francisco Javier, invita a toda la Comunidad Educativa Javeriana a participar de Sendero Magdalena: Formación en Apostolado Socioambiental. Será un proceso en el que podrás decidir en qué eje(s) y formaciones deseas participar. Modalidad: Presencial. Fecha de inicio: Semana del 06 al 10 de septiembre Fecha de finalización: Semana del 01 al 05 de noviembre.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Convocatorias Voleibol Femenino y Masculino FCEA. Anímate a representar a la facultad en la Copa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4157879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Gestión Humana: Estimados Directivos: reciban mi especial saludo esperando que se encuentren bien al igual que sus seres queridos. Adjunto este comunicado, sobre el día de permiso remunerado que otorga la ley 1857 de 2017, para su información y trámite.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Consulta el boletín REGRESA de Septiembre,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6015072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Decano difundió el Estándar 8 acreditación AACSB:  Impacto de la academia.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Conoce al equipo del Centro de Fomento de la Identidad y Construcción de la Comunidad.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5183938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divulgó el calendario general de la Universidad para el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está trabajando en el Programa Finanzas Sociedad Puerto Industrial Agua Dulce.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542188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llevó a cabo la presentación del Software para Auditoría SIAUDIT.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está conversando acerca del invitado internacional que participará en la próxima versión de JAVECONTA del año 2022.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26203266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está trabajando acerca de las equivalencia de asignaturas dentro de la malla de la reforma curricular.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recibieron invitaciones para participar en el Taller de postura corporal  FCEA.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13509151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Universitario difundió una infografía titulada Así vivimos la Semana de la Vida Saludable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directores y profesores, reciban un cordial saludo. Desde la Biblioteca General y la Dirección de Investigación, en colaboración con la Editorial Springer </a:t>
            </a:r>
            <a:r>
              <a:rPr lang="es-CO" sz="1800" dirty="0" err="1"/>
              <a:t>Nature</a:t>
            </a:r>
            <a:r>
              <a:rPr lang="es-CO" sz="1800" dirty="0"/>
              <a:t>, queremos invitarlos a la charla “Estrategia de selección de revistas científicas y envío de artículos científicos”, la cual contará con la participación de Joao </a:t>
            </a:r>
            <a:r>
              <a:rPr lang="es-CO" sz="1800" dirty="0" err="1"/>
              <a:t>Pildervasser</a:t>
            </a:r>
            <a:r>
              <a:rPr lang="es-CO" sz="1800" dirty="0"/>
              <a:t>, Editor de Springer </a:t>
            </a:r>
            <a:r>
              <a:rPr lang="es-CO" sz="1800" dirty="0" err="1"/>
              <a:t>Nature</a:t>
            </a:r>
            <a:r>
              <a:rPr lang="es-CO" sz="1800" dirty="0"/>
              <a:t>. La charla se llevará a cabo el próximo miércoles 8 de septiembre de 2p.m. a 3:30 p.m.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14319338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Con seis proyectos, la Pontificia Universidad Javeriana es la entidad privada de educación superior a nivel nacional que más financiación recibirá del Sistema General de Regalías – SGR, para realizar investigación de punta que atiende las necesidades concretas de Colombia. La noticia fue anunciada por parte del Ministerio de Ciencia, Tecnología e Innovación el pasado viernes 27 de agosto. Serán cerca de $18.000 millones que aportará este mecanismo del Gobierno a través de la Convocatoria para la investigación y desarrollo para el avance del conocimiento y la creación. Por su parte, la Universidad contribuirá con cerca de $2.400 millones por medio de recursos humanos, técnicos y de infraestructura con los que cuenta la institución.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Casa Abierta AUSJAL 2021: Nuestro pasaporte Latinoamericano busca acercar a nuestros países y comunidades desde la virtualidad, promover colaboración académica-cultural y fortalecer lazos de amistad. En esta segunda edición de Casa Abierta AUSJAL  se retoman las acciones realizadas en la primera versión de este evento donde se tuvo la participación de cerca 33 000 espectadores que vivieron la experiencia virtual, intercultural e internacional que este evento busca ofrecer a la comunidad.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18213336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797 - Contrapartida 6059 a 6075 - Registro Contable 538.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Decano envió una infografía sobre el Estándar 6 acreditación AACSB: Progreso en el aprendizaje.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En constante trabajo de renovación y en línea con la misión de la Compañía de Jesús, la Red Educativa Jesuita (RJE) llevó a cabo, los días 25 y 26 de agosto, el lanzamiento de la 2ª edición del Proyecto Educativo Común (PEC). </a:t>
            </a:r>
            <a:r>
              <a:rPr lang="es-CO" sz="1800"/>
              <a:t>El documento se centra en el aprendizaje integral y la excelencia humana y académica de estudiantes de 17 unidades docentes en todo Brasil, y fue presentado en un evento dividido en tres momentos.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‎Un programa preescolar jesuita independiente en Baltimore se está convirtiendo en una escuela primaria privada que ofrecerá educación gratuita a 200 niños de la ciudad de bajos ingresos en un conjunto de casas adosadas de Mount Vernon, dicen las autoridades.‎ ‎ El Centro de Aprendizaje Temprano Loyola se convertirá en la Escuela Loyola cuando dé la bienvenida a su primera clase de aproximadamente una docena de niños de kindergarten el 7 de septiembre. El primer grupo vendrá del preescolar, pero la escuela, que eventualmente ofrecerá desde el jardín de infantes hasta el cuarto grado, está abierta a solicitudes.‎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25146961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directores y profesores, reciban un cordial saludo. Como es de su conocimiento, la Universidad Javeriana cuenta actualmente con un convenio de cooperación con </a:t>
            </a:r>
            <a:r>
              <a:rPr lang="es-CO" sz="1800" dirty="0" err="1"/>
              <a:t>Fulbright</a:t>
            </a:r>
            <a:r>
              <a:rPr lang="es-CO" sz="1800" dirty="0"/>
              <a:t> Colombia para la </a:t>
            </a:r>
            <a:r>
              <a:rPr lang="es-CO" sz="1800" dirty="0" err="1"/>
              <a:t>co-financiación</a:t>
            </a:r>
            <a:r>
              <a:rPr lang="es-CO" sz="1800" dirty="0"/>
              <a:t> de becarios en los programas de investigación y docencia.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Cordial saludo. En el transcurso del ejercicio docente nos surgen muchas preguntas y respuestas sobre nuestras experiencias cotidianas en las aulas de clase. En esta ocasión te invitamos al Ciclo de Apoyo a la Enseñanza, con el propósito precisamente de conversar sobre las reflexiones que nos vienen acompañando al respecto. Este espacio lo llevaremos a cabo los miércoles 8, 15, 22 y 29 de septiembre, de 9 a 11 a.m.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4150757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FCEA, Los invitamos a participar de la Cátedra BBVA, un espacio que venimos ofreciendo a la comunidad universitaria para fortalecer los conocimientos en temas de innovación, tecnología e investigación que desde el sector financiero se desarrollan para la contribución y transformación productiva del país. En esta ocasión contaremos con la participación de Juana Téllez, Economista Jefe de BBVA, quien nos hablará acerca de la “Estrategia de transformación productiva”, el próximo martes 7 de septiembre a las 4:00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Acompáñanos este martes 31 de agosto 3:00 pm a disfrutar de una taza de café y conocer algunos </a:t>
            </a:r>
            <a:r>
              <a:rPr lang="es-CO" sz="1800" dirty="0" err="1"/>
              <a:t>Tips</a:t>
            </a:r>
            <a:r>
              <a:rPr lang="es-CO" sz="1800" dirty="0"/>
              <a:t> para identificar convocatorias de Cooperación Internacional.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9178761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Egresado Javeriano, conoce los beneficios a los cuales puedes acceder.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Culminó el plazo para inscribir las placas de los carros, con base en la cuales operará el nuevo sistema de acceso y salida del parqueadero.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1457244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Continúa la Campaña de donaciones para apoyar a estudiantes con dificultades económicas.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XVI Congreso La investigación en la Pontificia Universidad Javeriana Del 14 al 17 de septiembre | Evento virtual Este Congreso es un espacio para el encuentro de la comunidad académica, diseñado con el fin de compartir los más recientes avances del nuevo conocimiento generado por profesores y estudiantes de la Universidad. Contará con 3 conferencias magistrales, la presentación de 144 ponencias en 7 simposios temáticos, la entrega del Premio Bienal Javeriano en Investigación y del Premio Bienal a la Innovación y el desarrollo de 3 sesiones del Día P, para fomentar el conocimiento en propiedad intelectual.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2229187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¡Vuelven los Talleres Artísticos Virtuales! Prográmate en septiembre con la oferta de talleres artísticos virtuales de una sola sesión. Vive el ritmo, la conexión con el arte, la música y las palabras con los directores de nuestros Grupos Culturales institucionales. Abierto a toda la Comunidad Educativa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Decano difundió el Estándar 7 acreditación AACSB: Efectividad e impacto de la enseñanza.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5249391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los Servicios de Alimentación: ¡Llegó septiembre con las mejores promociones para ti!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Tienda Javeriana: 30% de descuento en la Editorial Planeta, conoce aquí los sellos participantes.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47897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Cordial saludo, El Instituto Pensar abre convocatoria para el segundo semestre 2021 de su programa  Jóvenes Investigadores.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reunió el cuerpo de directivos de la Red para la formación en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488441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11099</TotalTime>
  <Words>1475</Words>
  <Application>Microsoft Office PowerPoint</Application>
  <PresentationFormat>On-screen Show (4:3)</PresentationFormat>
  <Paragraphs>80</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889</cp:revision>
  <dcterms:modified xsi:type="dcterms:W3CDTF">2021-09-03T23:16:04Z</dcterms:modified>
</cp:coreProperties>
</file>