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9144000" cy="6858000" type="screen4x3"/>
  <p:notesSz cx="6858000" cy="9144000"/>
  <p:custDataLst>
    <p:tags r:id="rId2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792" autoAdjust="0"/>
  </p:normalViewPr>
  <p:slideViewPr>
    <p:cSldViewPr snapToGrid="0">
      <p:cViewPr varScale="1">
        <p:scale>
          <a:sx n="62" d="100"/>
          <a:sy n="62" d="100"/>
        </p:scale>
        <p:origin x="13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11/09/2021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764310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61595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096280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528660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687196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0578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159028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814309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618254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043349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131784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399715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53723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3659162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5584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31204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10850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30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65841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21883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88042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11/09/2021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11/09/2021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11/09/2021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11/09/2021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11/09/2021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11/09/2021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11/09/2021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11/09/2021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icastillo@javeriana.edu.co"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540, 13 de septiembre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los Servicios de Alimentación: ¡Conoce nuestra carta TO GO productos listos para llevar!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Semana por la Paz, el Centro Pastoral San Francisco Javier invitó a la Eucaristía de San Pedro Claver, que se pudo seguir por el canal de </a:t>
            </a:r>
            <a:r>
              <a:rPr lang="es-CO" sz="1800" dirty="0" err="1"/>
              <a:t>Youtube</a:t>
            </a:r>
            <a:r>
              <a:rPr lang="es-CO" sz="1800" dirty="0"/>
              <a:t> @UniJaveriana, la cual se celebró el 9 de septiembre de 2020 a las 9:00 a.m.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686068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Tienda Javeriana Express ahora en la plazoleta Alfonso Borrero Cabal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a:t>
            </a:r>
            <a:r>
              <a:rPr lang="es-CO" sz="1800" dirty="0" err="1"/>
              <a:t>Coink</a:t>
            </a:r>
            <a:r>
              <a:rPr lang="es-CO" sz="1800" dirty="0"/>
              <a:t> te acompaña en este regreso a clases!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326442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Querida Comunidad Educativa Javeriana Como Institución de Educación Superior, hacemos parte de las organizaciones que promovemos a nivel nacional Semana por la Paz. Reconocemos nuestro rol y papel protagónico en la Construcción de Paz de nuestro país, desde las diferentes áreas del conocimiento, y creemos que la sana convivencia es una condición necesaria para la Reconciliación y la no Repetición. Les invitamos a ser parte de la transformación del país.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Misión de Verificación. Programa de Informe sobre la Observancia de Estándares y Códigos-Contabilidad y Auditoría (ROSC-A&amp;A). Educación Contable  sesionará el próximo 21 de septiembre, reunión a la cual fue invitado el profesor Hernando Bermúdez Gómez.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3948466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Tienda Javeriana celebró el  ¡Feliz día del microbiólogo!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una reunión para considerar la Propuesta de alineación de Módulos de Educación Continua con Posgrados en Ciencias Contables. Dentro de lo que se denomina las rutas de aprendizaje, definir las asignaturas que se pueden dictar desde Educación Continua.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119041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AUDIRE se expuso el tema “Percepciones actuales de la auditoría- Fenómeno de la AEG (Auditing </a:t>
            </a:r>
            <a:r>
              <a:rPr lang="es-CO" sz="1800" dirty="0" err="1"/>
              <a:t>Expectation</a:t>
            </a:r>
            <a:r>
              <a:rPr lang="es-CO" sz="1800" dirty="0"/>
              <a:t> Gap)”, por parte de la profesora Jenny Marlene Sosa Cardozo.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de Facultad – Dr. Andrés Rosas Wulfers, convocó a los Directores de Programas y Departamentos a una reunión sobre: Revisión datos de matrículas. De cara al presupuesto del próximo semestre 2022 - I, se requiere definir el número de estudiantes que se espera matricular.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825400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Buenos días, Espero que se encuentren muy bien. Como es de su conocimiento la Facultad ha iniciado un proceso de mejoramiento continuo para el cual hemos definido iniciar realizando la planeación estratégica de la Facultad. Para este proceso los profesores del Departamento de Administración de Empresas, </a:t>
            </a:r>
            <a:r>
              <a:rPr lang="es-CO" sz="1800" dirty="0" err="1"/>
              <a:t>Marisella</a:t>
            </a:r>
            <a:r>
              <a:rPr lang="es-CO" sz="1800" dirty="0"/>
              <a:t> Vargas, Astrid Rodríguez y Mario Manzi diseñaron una ruta de trabajo a través de la cual la Facultad podrá formular su misión, visión y valores.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 en Normas Internacionales de Contabilidad para el Sector Público – GENICSP, se reactiva nuevamente a partir del lunes 20 de septiembre de 6:00 p.m. a 8:00 p.m. Quien esté interesado en participar, por favor escribir al Prof. Ivan Jesús Castillo Caicedo al correo electrónico: </a:t>
            </a:r>
            <a:r>
              <a:rPr lang="es-CO" sz="1800" dirty="0">
                <a:hlinkClick r:id="rId3"/>
              </a:rPr>
              <a:t>icastillo@javeriana.edu.co</a:t>
            </a:r>
            <a:r>
              <a:rPr lang="es-CO" sz="1800" dirty="0"/>
              <a:t> Las reuniones de este semestre se realizaran los días: Lunes 20 de septiembre, 4 y 25 de octubre, 8 y 25 de noviembre de 2021 de 6:00 p.m. a 8:00 p.m. de forma remota a través de la plataforma ZOOM.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703770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Regresa: ¡Agéndate con las actividades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Hoy @Unijaveriana otorga el grado académico a 2203 estudiantes de pregrado y posgrado. Al igual que sus familias y amigos, la Universidad se alegra por la meta alcanzada.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09840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Universitaria Anticorrupción (</a:t>
            </a:r>
            <a:r>
              <a:rPr lang="es-CO" sz="1800" dirty="0" err="1"/>
              <a:t>RedUva</a:t>
            </a:r>
            <a:r>
              <a:rPr lang="es-CO" sz="1800" dirty="0"/>
              <a:t>), de la cual han hecho parte egresados y estudiantes javerianos, fue reconocida por su trabajo de empoderamiento juvenil para la creación de un futuro más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tienda de todos” es una iniciativa de la Fundación PepsiCo en alianza con la Pontificia Universidad Javeriana que espera poder formar, en su primera fase, a 500 tenderos en bioseguridad y manejo de emergencias, gestión de recursos, manejos de redes sociales y pensamiento estratégico.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8309839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X encuentro del Foro Internacional de Innovación Universitaria (FIIU), que se llevará a cabo virtualmente los días 28 y 29 de octubre, diversas universidades de Iberoamérica buscan reflexionar y construir nuevos horizontes en el futuro de la educación superior.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Mi felicitación y reconocimiento a los 33 estudiantes de pregrado de la @UniJaveriana que recibieron la Cruz San Pedro Claver como reconocimiento por su calidad humana, desempeño académico y compromiso de servicio, expresado en la ética del cuidado hacia los otros y la casa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0697251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Ausjal</a:t>
            </a:r>
            <a:r>
              <a:rPr lang="es-CO" sz="1800" dirty="0"/>
              <a:t>: Crisis y Desencanto con la Democracia en </a:t>
            </a:r>
            <a:r>
              <a:rPr lang="es-CO" sz="1800" dirty="0" err="1"/>
              <a:t>America</a:t>
            </a:r>
            <a:r>
              <a:rPr lang="es-CO" sz="1800" dirty="0"/>
              <a:t> Latina. Presentación del libro y de la investigación de AUSJAL, coordinada por la Universidad Católica Andres Bello, de Venezuela.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Comunicado: Comunidades denuncian reinicio de actividades mineras alrededor del arroyo Bruno en La Guajira.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36701958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798 - Contrapartida 6076 a 6089 - Registro Contable 539.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decano difundió el Estándar 9 acreditación AACSB:  Compromiso e impacto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Congreso Internacional de Fe y Alegría será en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Venezuela elabora Guías de reflexión por el Año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4170021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 REPAM: concluye I Fase de Programa DDHH y Ecología.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Colombia reflexionará sobre el PAC.2 La Provincia colombiana reflexionará el tema en su encuentro de reflexión mensual "Espacios para el Espíritu".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20751918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Secretaría General difunde el texto base y el Vademécum para orientar el camino del Sínodo dedicado a la "</a:t>
            </a:r>
            <a:r>
              <a:rPr lang="es-CO" sz="1800" dirty="0" err="1"/>
              <a:t>Sinodalidad</a:t>
            </a:r>
            <a:r>
              <a:rPr lang="es-CO" sz="1800" dirty="0"/>
              <a:t>", que se abrirá los días 9 y 10 de octubre en Roma y el 17 de octubre en las Iglesias particulares, antes de concluir en el Vaticano en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Flacsi</a:t>
            </a:r>
            <a:r>
              <a:rPr lang="es-CO" sz="1800" dirty="0"/>
              <a:t>: SCGE Lanzamiento Guía “¿Qué y cuánto saben los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37546951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General publicará un video cada mes durante el Año Ignaciano para acompañar su libro En camino con Ignacio. Estás invitado/a </a:t>
            </a:r>
            <a:r>
              <a:rPr lang="es-CO" sz="1800" dirty="0" err="1"/>
              <a:t>a</a:t>
            </a:r>
            <a:r>
              <a:rPr lang="es-CO" sz="1800" dirty="0"/>
              <a:t> recorrer el camino del Año Ignaciano con él.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jesuita Sean Carroll, de 55 años, fue director ejecutivo fundador de la Iniciativa Fronteriza </a:t>
            </a:r>
            <a:r>
              <a:rPr lang="es-CO" sz="1800" dirty="0" err="1"/>
              <a:t>Kino,con</a:t>
            </a:r>
            <a:r>
              <a:rPr lang="es-CO" sz="1800" dirty="0"/>
              <a:t> sede en Arizona, un ministerio de ayuda humanitaria que sirve en ambos lados de la frontera entre Estados Unidos y México. </a:t>
            </a:r>
            <a:r>
              <a:rPr lang="es-CO" sz="1800"/>
              <a:t>Tomó </a:t>
            </a:r>
            <a:r>
              <a:rPr lang="es-CO" sz="1800" dirty="0"/>
              <a:t>su nuevo puesto el 31 de julio y se basará en la comunidad jesuita en Portland, pero también pasará tiempo en las oficinas jesuitas en Los Gatos, California.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16923147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nuestro combo del mes de septiembre que trae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 toda la comunidad javeriana a participar en la Semana por la Paz 2021..</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800938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¡Vive el arte y la cultura en septiembre con la Agenda Cultural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Dijo el </a:t>
            </a:r>
            <a:r>
              <a:rPr lang="es-CO" sz="1800" dirty="0" err="1"/>
              <a:t>Cinep</a:t>
            </a:r>
            <a:r>
              <a:rPr lang="es-CO" sz="1800" dirty="0"/>
              <a:t>: Entre el 5 y 12 de septiembre se celebra la Semana por la Paz con el lema #VerdadQuePodemos, como una invitación a tomar un rol protagónico en la construcción de una cultura de paz basada en el respeto por la verdad. El </a:t>
            </a:r>
            <a:r>
              <a:rPr lang="es-CO" sz="1800" dirty="0" err="1"/>
              <a:t>Cinep</a:t>
            </a:r>
            <a:r>
              <a:rPr lang="es-CO" sz="1800" dirty="0"/>
              <a:t> se une con tres conversaciones sobre mujeres, experiencias de paz y Revista Cien Días.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344021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Área Académica de Emprendimiento del Departamento de Administración de Empresas invitó a la Cátedra de Innovación en las Organizaciones con Iván Carrizosa, CEO de </a:t>
            </a:r>
            <a:r>
              <a:rPr lang="es-CO" sz="1800" dirty="0" err="1"/>
              <a:t>Progerente</a:t>
            </a:r>
            <a:r>
              <a:rPr lang="es-CO" sz="1800" dirty="0"/>
              <a:t>, que se llevó a cabo el jueves 9 de septiembre a las 6pm en modalidad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126 -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91703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Buenos días. Reciba un cordial saludo, La Vicerrectoría de Investigación, con el liderazgo de la Dirección de Innovación, y en conjunto con la Dirección Jurídica, le invita a participar en una serie de actividades previstas en el marco de la estrategia de divulgación de las Directrices de propiedad intelectual en la Pontificia Universidad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¡Súper oferta de mini pizzas en los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96655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Revista Cien Días vistos por </a:t>
            </a:r>
            <a:r>
              <a:rPr lang="es-CO" sz="1800" dirty="0" err="1"/>
              <a:t>Cinep</a:t>
            </a:r>
            <a:r>
              <a:rPr lang="es-CO" sz="1800" dirty="0"/>
              <a:t>/PPP </a:t>
            </a:r>
            <a:r>
              <a:rPr lang="es-CO" sz="1800" dirty="0" err="1"/>
              <a:t>N°</a:t>
            </a:r>
            <a:r>
              <a:rPr lang="es-CO" sz="1800" dirty="0"/>
              <a:t> 102 📜30 años después: ¿ciudadanos o vándalos?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GESTIÓN CULTURAL PRESENTA: LAS MÁSTER – CÁPSULAS CULTURALES PARA TU DÍA A DÍA Aprende junto a los maestros de los Grupos Culturales Javerianos como integrar el arte en tu rutina de vida CÁPSULA 1: Salsa Colombiana 💃 Todo lo que querías saber acerca de la Salsa colombiana, su historia y los pasos básicos explicados en detalle.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631389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Servicio presencial Corredor de Seguros en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Cátedra itinerante de ética profesional Juan José Amézquita Piar se expuso el tema Criterios que gobiernan la ética profesional del contador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92970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Decanos, Directores, Secretarios y Asistentes Me es grato compartir con ustedes que se encuentra abierta la convocatoria de Expertos Internacionales de ICETEX, en el marco del programa de reciprocidad del que la Universidad hace parte, el cual busca apoyar las acciones de internacionalización de las universidades colombianas participantes. El programa busca apoyar tanto las movilidades presenciales como las virtuales, tal como se relaciona a </a:t>
            </a:r>
            <a:r>
              <a:rPr lang="es-CO" sz="1800" dirty="0" err="1"/>
              <a:t>continuación:modalidades</a:t>
            </a:r>
            <a:r>
              <a:rPr lang="es-CO" sz="1800" dirty="0"/>
              <a:t> entrante, saliente y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versión n°34 de la Semana Por la Paz; el Centro de Asesoría Psicológica y Salud te invita a nuestro taller: “Tardear, amar, meditar - Verdad que podemos reconciliarnos”.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956261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11186</TotalTime>
  <Words>1659</Words>
  <Application>Microsoft Office PowerPoint</Application>
  <PresentationFormat>On-screen Show (4:3)</PresentationFormat>
  <Paragraphs>92</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891</cp:revision>
  <dcterms:modified xsi:type="dcterms:W3CDTF">2021-09-11T20:51:57Z</dcterms:modified>
</cp:coreProperties>
</file>