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Lst>
  <p:sldSz cx="9144000" cy="6858000" type="screen4x3"/>
  <p:notesSz cx="6858000" cy="9144000"/>
  <p:custDataLst>
    <p:tags r:id="rId2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792" autoAdjust="0"/>
  </p:normalViewPr>
  <p:slideViewPr>
    <p:cSldViewPr snapToGrid="0">
      <p:cViewPr varScale="1">
        <p:scale>
          <a:sx n="62" d="100"/>
          <a:sy n="62" d="100"/>
        </p:scale>
        <p:origin x="1308"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18/09/2021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954439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376747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065127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4134016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998631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700847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41872621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3650362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40830275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899591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527317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39629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618667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958420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90555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9599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207462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18/09/2021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18/09/2021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18/09/2021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18/09/2021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18/09/2021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18/09/2021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18/09/2021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18/09/2021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18/09/2021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18/09/2021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18/09/2021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18/09/2021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forms.gle/by4aNHHkJT5SYyES8"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javeriana.edu.co/recursosdb/2612653/3273717/Cata%CC%81logo_compressed+%281%29.pdf/95e491b0-6435-eeb2-489a-a5a9fe237837?t=1631312499548"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541, 20 de septiembre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Invitación: Congreso Internacional de Ejercicios Espirituales.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Queridos-as Asistentes de Medio y Secretarios-as de Facultad, Desde el Centro de Asesoría Psicológica y Salud pensando en el cuidado y bienestar de ustedes, sus equipos de trabajo y personas de la Facultad queremos invitarles a participar en el taller virtual Fisioterapia en línea: enfrenta el dolor lumbar, el cual tiene como objetivo brindar recomendaciones para adaptar espacios, mejorar posturas y realizar ejercicios, que favorecen el cuidado postural durante el desarrollo de actividades cotidianas.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3888708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Convocatoria: Maestros para La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Tienda Javeriana celebró el ¡Feliz día del biólogo!.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41700893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la Circular No. 11/2021 - Planeación Universitaria 2021 –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próximo 23 de septiembre se despedirán a los nuevos graduandos.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2293667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cordial saludo. El Centro para el Aprendizaje, la Enseñanza y la Evaluación CAE+E tiene el gusto de invitarle a participar activamente del Foro </a:t>
            </a:r>
            <a:r>
              <a:rPr lang="es-CO" sz="1800" dirty="0" err="1"/>
              <a:t>Korczak</a:t>
            </a:r>
            <a:r>
              <a:rPr lang="es-CO" sz="1800" dirty="0"/>
              <a:t> de Innovación Educativa. Compartimos en archivo adjunto, la agenda de actividades de la sexta versión del Foro (Hora Colombia), el cual propone visibilizar algunas respuestas creativas que surgieron ante los nuevos escenarios educativos.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Circuito de Naturaleza En el marco del concurso de relatos breves “Bogotá en 100 Palabras” organizado por la Alcaldía Mayor de Bogotá, el Programa Cultura y Hábitat de la Universidad Javeriana en asocio con la Biblioteca Pública el Parque de </a:t>
            </a:r>
            <a:r>
              <a:rPr lang="es-CO" sz="1800" dirty="0" err="1"/>
              <a:t>BibloRed</a:t>
            </a:r>
            <a:r>
              <a:rPr lang="es-CO" sz="1800" dirty="0"/>
              <a:t> y la Secretaría Distrital de Cultura, Recreación y Deporte invitan a una caminata que despertará nuestros sentidos para la construcción de un micro relato sobre la vida en la ciudad de Bogotá. Nuestra invitada especial brindará herramientas de escritura creativa para la redacción.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5546343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Asuntos Estudiantiles de la Vicerrectoría Académica convocó a los consejeros académicos al conversatorio “ Un Tinto Distinto”, Tema: aprendizajes y nuevos retos del acompañamiento a nuestros estudiantes de cara a la presencialidad, con la participación especial de Angela Calvo.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realizaron las dos primeras sesiones de preparación para la planeación estratégica de la FCEA.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6542484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del XVI Congreso La investigación en la Pontificia Universidad Javeriana, se realizó la presentación del trabajo de grado: Aplicación del valor razonable o modelo revaluado en la medición posterior de los activos no financieros bajo NIIF en el periodo 2010-2020. - Una revisión sistemática de literatura, a cargo de los estudiantes Angy Katherin Villanueva Bolaños y Andrés Sánchez Colmenares, trabajo de grado dirigido por los profesores de planta Martha Liliana Arias Bello y Marcos Ancisar Valderrama Prieto.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segunda ronda de preparatorios del periodo 2130.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5847559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Estimados javerianos y javerianas: Me complace saludarlos. Nuestra casa común está cada vez más expuesta y deteriorada por el cambio climático. Cuidar de ella y tomar acciones para mitigar el impacto de la actividad humana en el planeta es un asunto que nos compete a todos. En la Javeriana estamos comprometidos y trabajando a diario desde diferentes frentes para crear consciencia de esta realidad: desde la formación profesional de nuestros estudiantes, desde la investigación, en la vida diaria de nuestro campus y en la relación con nuestro entorno, entre otras formas y acciones. La revista Hoy en la Javeriana, en su edición de agosto, que les presento hoy, desarrolla en sus páginas este compromiso que tiene como faro la encíclica </a:t>
            </a:r>
            <a:r>
              <a:rPr lang="es-CO" sz="1800" dirty="0" err="1"/>
              <a:t>Laudato</a:t>
            </a:r>
            <a:r>
              <a:rPr lang="es-CO" sz="1800" dirty="0"/>
              <a:t> Si’ del papa Francisco. En línea con el cuidado podrán leer también sobre cómo se ha desarrollado la toma de pruebas rápidas de covid-19 en la Universidad y las nuevas Megas y Programas que se aprobaron en el Consejo Directivo Universitario en nuestra planeación 2021-2023.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Del Vicerrector Académico: Quiero compartir con ustedes las “Orientaciones para la programación de clases para el primer periodo académico 2022(2210)”, que han sido elaboradas conjuntamente por la Vicerrectoría Académica, la Vicerrectoría Administrativa y la Oficina de Admisiones y Registro Académico. Para este efecto, se han considerado las medidas adoptadas hasta la fecha por los gobiernos nacional y distrital para atender la emergencia sanitaria, el avance en el plan de vacunación de los miembros de la comunidad educativa javeriana, el comportamiento epidemiológico registrado en el Índice de Resiliencia Epidemiológica Municipal - IREM, las recomendaciones del comité COVID-19 de la Universidad Javeriana y los criterios orientadores que han acompañado el retorno gradual y seguro hacia una mayor presencialidad en el desarrollo de las actividades universitarias.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817412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Libardo Valderrama Centeno, S.J., fue nombrado vicerrector del Medio Universitario de la Pontificia Universidad Javeriana, Bogotá, este 14 de septiembre por el padre Hermann Rodríguez Osorio, S.J, Provincial y Vice Gran Canciller de la Universidad. Actualmente el padre Valderrama se desempeña como vicerrector del Medio Universitario de la Pontificia Universidad Javeriana, seccional Cali. Y asumirá el cargo en Bogotá a partir del 1° de diciembre de 2021, en reemplazo del padre Luis Guillermo Sarasa Gallego,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Casa Pastoral Nuestra Señora del Camino es una obra de la Compañía de Jesús que, desde el 2009, acompaña a la comunidad de Altos de la Florida (</a:t>
            </a:r>
            <a:r>
              <a:rPr lang="es-CO" sz="1800" dirty="0" err="1"/>
              <a:t>Suacha</a:t>
            </a:r>
            <a:r>
              <a:rPr lang="es-CO" sz="1800" dirty="0"/>
              <a:t>) en la búsqueda del desarrollo humano integral, que comprende la fe, la justicia, la cultura y la reconciliación.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0192448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Consejo Ampliado del Padre General se reunió esta semana para examinar el trabajo del Comité que revisa las Instrucciones sobre la Administración de Bienes.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San Roberto </a:t>
            </a:r>
            <a:r>
              <a:rPr lang="es-CO" sz="1800" dirty="0" err="1"/>
              <a:t>Bellarmino</a:t>
            </a:r>
            <a:r>
              <a:rPr lang="es-CO" sz="1800" dirty="0"/>
              <a:t> SJ: a 400 años de su muerte. Cardenal y Doctor de la Iglesia. Figura destacada de la Compañía de Jesús. Protagonista de controversias como el "caso Galileo", así como su contribución a la historia del pensamiento, la teología y la política y acontecimientos religiosos en el complejo período de la Reforma Católica.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9085079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Curso de Ciudadanía Global Ignaciana. El curso brinda una introducción al tema de la educación para la ciudadanía global. Consta de 5 lecciones: ¿Qué es la Ciudadanía Global?, Derechos Humanos y Objetivos Globales, Justicia Social, Derecho a la Educación y Cuidado de Nuestra Casa Común.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 implementación del proyecto “Economía para la vida: Una apuesta solidaria y sostenible de organizaciones campesinas e indígenas del suroccidente de Colombia”, se contempla obtener información actualizada sobre el comportamiento de la demanda de productos de consumo habitual de la población perteneciente a los municipios de Florida y Riofrío (Departamento del Valle del Cauca), San Lorenzo y Ricaurte (Departamento de Nariño).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2275363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799 - Contrapartida 6090 a 6103 - Registro Contable 540.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¡Celebremos con nuestra persona favorita amor y amistad!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Continúa la aprobación de los planes de trabajo.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¡Encuentra un regalo especial en la Tienda Javeriana y celebra amor y amistad!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0496999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¡Agéndate con Entre libros, el programa cultural de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XVI Congreso La investigación en la Pontificia Universidad Javeriana se realizó del 14 al 17 de septiembre de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489970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Cordial saludo, El Instituto Pensar abre convocatoria para el segundo semestre 2021 de su programa  Jóvenes Investigadores. Formulario de inscripción </a:t>
            </a:r>
            <a:r>
              <a:rPr lang="es-CO" sz="1800" dirty="0">
                <a:hlinkClick r:id="rId3"/>
              </a:rPr>
              <a:t>https://forms.gle/by4aNHHkJT5SYyES8</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Miembros de la Comunidad FCEA, Reciban un cordial saludo. Deseando se encuentren bien junto a sus familias. En esta ocasión envío este correo en nombre de nuestra compañera Diana Alejandra Rojas, quien este semestre se encuentra participando en la Cohorte XV de </a:t>
            </a:r>
            <a:r>
              <a:rPr lang="es-CO" sz="1800" dirty="0" err="1"/>
              <a:t>Cardoner</a:t>
            </a:r>
            <a:r>
              <a:rPr lang="es-CO" sz="1800" dirty="0"/>
              <a:t> y esta realizando un estudio acerca de la carga laboral que tienen los empleados de la Universidad.  Por este motivo queremos contar con su valioso apoyo diligenciando la encuesta del enlace relacionado.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1926178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Reapertura sala de profesores Biblioteca General y otros servicios.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Los invitamos a presentar propuestas para la producción de contenidos artísticos o creativos derivados de la actividad investigativa, que sean originales e inéditos y orientados a públicos o usuarios, con el fin de ser llevados al mercado para su apropiación. Esta convocatoria busca proveer recursos para escalar, validar o madurar obras o productos de creación con potencial comercial.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0675384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distribuyeron las invitaciones para la XIII versión del Foro de Firmas que tendrá lugar el próximo 13 de octubre.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 invitamos a participar de nuestro taller infantil de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9280930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Primeros Auxilios Emocionales - Curso Virtual.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¡Nuevos cajeros automáticos para pagos de estacionamiento!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2198049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Llegó el mejor plan a los Servicios de Alimentación, conócelo </a:t>
            </a:r>
            <a:r>
              <a:rPr lang="es-CO" sz="1800" dirty="0">
                <a:hlinkClick r:id="rId3"/>
              </a:rPr>
              <a:t>aquí</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Asuntos Internacionales recibimos el Boletín web 32 Oportunidades de Cooperación Internacional, Javeriana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1195525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11277</TotalTime>
  <Words>1557</Words>
  <Application>Microsoft Office PowerPoint</Application>
  <PresentationFormat>On-screen Show (4:3)</PresentationFormat>
  <Paragraphs>76</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893</cp:revision>
  <dcterms:modified xsi:type="dcterms:W3CDTF">2021-09-18T21:31:50Z</dcterms:modified>
</cp:coreProperties>
</file>