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792" autoAdjust="0"/>
  </p:normalViewPr>
  <p:slideViewPr>
    <p:cSldViewPr snapToGrid="0">
      <p:cViewPr varScale="1">
        <p:scale>
          <a:sx n="62" d="100"/>
          <a:sy n="62" d="100"/>
        </p:scale>
        <p:origin x="1308"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25/09/2021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063588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896510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9452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863127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666568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475501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921440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850302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67423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0447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684789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46722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839847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86487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764866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25/09/2021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25/09/2021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25/09/2021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25/09/2021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25/09/2021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25/09/2021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25/09/2021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25/09/2021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25/09/2021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25/09/2021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542, 27 de septiembre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Charlas de seguros exequial y vida de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Continúan los análisis acerca de la ruta de aprendizaje definida entre Educación Continua y Posgrados y el formato para volcar la información de los diplomados con articulación en trayectorias a los posgrados.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68198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Administrativa, convocó al Decano, Directores y Coordinadores de unidades a la reunión de seguimiento del Presupuesto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Jurídica realizó la segunda capacitación general sobre mejoras, funcionalidades, terminaciones y anulaciones masivas y respuestas a las inquietudes recurrentes del Sistema de Gestión Legal de la Universidad “JAVELEX” - sesión No. 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430787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extiende la invitación al conversatorio "Jóvenes, </a:t>
            </a:r>
            <a:r>
              <a:rPr lang="es-CO" sz="1800" dirty="0" err="1"/>
              <a:t>descampesinización</a:t>
            </a:r>
            <a:r>
              <a:rPr lang="es-CO" sz="1800" dirty="0"/>
              <a:t> y conflicto armado en el Sur de Bolívar y el Oriente Antioqueño", organizado por la Comisión para el Esclarecimiento de la Verdad, la Convivencia y la No Repetición.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Mario Pardo, presidente ejecutivo del banco español, dará la conferencia “De la banca tradicional a la banca digital: el reto de generar y distribuir riqueza”. La invitación es abierta para la comunidad javeriana y público externo.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9468573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Mesa de Educación del Foro de Presidentes, integrado por organizaciones de educación superior, empresas privadas y del Estado, se reunió por primera vez de forma presencial para construir una transformación de la formación del talento humano.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19 de julio al 11 de septiembre de 2021 han ingresado al campus 19.489 personas, entre estudiantes, profesores y administrativos, lo que equivale al 71% de nuestra comunidad actual. Según el registro en la encuesta de vigilancia epidemiológica, el 86% de esa población que ha regresado al campus ya cuenta con el esquema completo de vacunación o con la primera dosis. Donde el 83.3% de los estudiantes, el 98% de los profesores y el 94% de los administrativos están vacunados o con una dosis.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77720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medio de la defensa de los territorios ancestrales y el cuidado de la familia, muchas lideresas indígenas son las últimas en la fila de sus propios derechos. Sus cuerpos, primer territorio habitado por ellas, son los primeros en enfermar.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ancianos de las comunidades de la Amazonía viven una conexión profunda con todo lo creado es admirable. En </a:t>
            </a:r>
            <a:r>
              <a:rPr lang="es-CO" sz="1800" dirty="0" err="1"/>
              <a:t>Angoteros</a:t>
            </a:r>
            <a:r>
              <a:rPr lang="es-CO" sz="1800" dirty="0"/>
              <a:t> hablando con Walter – padre del actual Apu – de 75 años, al mostrarle la imagen de </a:t>
            </a:r>
            <a:r>
              <a:rPr lang="es-CO" sz="1800" dirty="0" err="1"/>
              <a:t>Pachayaya</a:t>
            </a:r>
            <a:r>
              <a:rPr lang="es-CO" sz="1800" dirty="0"/>
              <a:t>, inició una oración en </a:t>
            </a:r>
            <a:r>
              <a:rPr lang="es-CO" sz="1800" dirty="0" err="1"/>
              <a:t>kichwa</a:t>
            </a:r>
            <a:r>
              <a:rPr lang="es-CO" sz="1800" dirty="0"/>
              <a:t> con devoción. Más que las palabras, nos asombró su espontaneidad y su semblante iluminado como se viese al Invisible.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8976618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Alboan</a:t>
            </a:r>
            <a:r>
              <a:rPr lang="es-CO" sz="1800" dirty="0"/>
              <a:t>, la ONG jesuita, ha organizado tres sesiones de diálogo entre diversas organizaciones sociales de América Latina y Euskadi, cuyo tema central será conocer e intercambiar experiencias de cambios pro equidad de género.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Coordinador General de MAGIS 2023, Sam </a:t>
            </a:r>
            <a:r>
              <a:rPr lang="es-CO" sz="1800" dirty="0" err="1"/>
              <a:t>Beirão</a:t>
            </a:r>
            <a:r>
              <a:rPr lang="es-CO" sz="1800" dirty="0"/>
              <a:t> SJ, anuncia que el lunes 27 de septiembre será el lanzamiento oficial de MAGIS 2023, el encuentro espiritual internacional que convoca a todos los jóvenes (de 18 a 35 años) interesados en la espiritualidad ignaciana. MAGIS es un evento unido a la Jornada Mundial de la Juventud, por lo que se realiza antes de la misma, y en esta ocasión se llevará a cabo en Portugal.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9466447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Católica del Ecuador estrena sede con vocación regional en una provincia fronteriza del nororiente ecuatoriano, Sucumbíos. El nombre de esta nueva sede es “PUCE AMAZONAS” y su inauguración coincide con los 75 años de vida institucional de la Universidad Católica en este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Papa a los jesuitas de Eslovaquia: Hoy creo que el Señor pide a la Compañía ser libre, con oración y discernimiento. Es una época fascinante, de una hermosa fascinación, aunque sea la fascinación de la cruz: hermosa para llevar adelante la libertad del Evangelio. ¡La libertad! Este volver atrás lo pueden vivir en su comunidad, en su Provincia, en la Compañía. Es necesario estar atentos y velar. No se trata de una alabanza de la imprudencia, pero quiero señalarles que volver atrás no es el camino correcto. El camino es ir adelante con discernimiento y obediencia.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722529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Congreso Internacional de Economía de Francisco en América Latina y el Caribe es un espacio para el desarrollo del conocimiento, con la posibilidad de intercambiar experiencias y conectarnos para unir fuerzas para el cambio con enfoques desde la realidad regional. Este evento académico se realizará del 13 al 15 de octubre, de manera virtual, y pretende iniciar un proceso de construcción de conocimientos basado en la propuesta de Economía de Francisco y sus impactos en América Latina y el Caribe. En el cual, contaremos con paneles de disertantes, envío y presentación de documentos, intercambio cultural y artístico y espacios de intercambio de iniciativas prácticas.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“Vengan a adorar al Dios Creador”. Este es el lema de esta institución de la Iglesia, a la vanguardia de la ciencia, en la que los jesuitas han desempeñado y siguen desempeñando un papel destacado. Desde que el Papa Gregorio XIII introdujo el nuevo calendario en 1582, el que todavía seguimos, matemáticos, astrónomos y otros científicos de la Compañía de Jesús han contribuido al avance del conocimiento del universo. Están a la vanguardia de la investigación científica y abarcan una amplia gama de temas, desde el examen de los más pequeños granos de polvo interplanetario hasta el origen y la estructura del universo.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0975429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800 - Contrapartida 6104 a 6117 - Registro Contable 541.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Seguro para vehículos: ¡Acompañamiento asistencia Sura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Centro de Asesoría Psicológica y Salud te invitamos a nuestra jornada sincrónica de Primeros Auxilios Emocionales para Estudiantes, Profesores y Administrativos.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Última renovación masiva de material y otros servicios Biblioteca General.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2795086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CEJIP tiene por objetivo fundamental, el desarrollo de las diferentes competencias y habilidades de las lenguas extranjeras, bajo la constante implementación de formas innovadoras de enseñanza y la perspectiva clara de contribuir en la formación de ciudadanos globales. Es por esto que desde el CEJIP extendemos la oportunidad de aprender inglés o mejorar las habilidades en el idioma, con una tarifa descontada para miembros de la comunidad Javeriana, entre otros programas. Adicionalmente, desde el CEJIP queremos invitar a todos los docentes de sus departamentos a un </a:t>
            </a:r>
            <a:r>
              <a:rPr lang="es-CO" sz="1800" dirty="0" err="1"/>
              <a:t>webinar</a:t>
            </a:r>
            <a:r>
              <a:rPr lang="es-CO" sz="1800" dirty="0"/>
              <a:t> exclusivo para profesores de la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profesor Hernando Bermúdez Gómez participó en la segunda reunión sobre educación organizada por la Misión de Verificación. Programa de Informe sobre la Observancia de Estándares y Códigos-Contabilidad y Auditoría (ROSC-A&amp;A).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540251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eres estudiante, profesor o administrativo alquila ya una Mía.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LAS MÁSTER – CÁPSULAS CULTURALES, EL ARTE EN TU DÍA A DÍA. Cápsula 2: 🌊 Un regalo de amor propio 🌊 Un espacio de descanso en medio de los afanes del día; una meditación para tu bienestar a través de la conexión y el encuentro con tu cuerpo.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445821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Con el fin de que todas las personas que trabajamos en la Facultad podamos participar en este proceso, quiero invitarlos a responder esta breve encuesta donde podrán dar a conocer sus percepciones e ideas sobre los aspectos más importantes que debemos tener en cuenta para la formulación de la misión de la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Invitación: Con-versar para sanar y transformar.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3762696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Centro Pastoral San Francisco queremos acompañar y contribuir a tu proceso de retorno al campus de la forma más pertinente como nos sea posible y por eso queremos conocer tus intereses y disponibilidad. Por ello, desde el Programa Cuidado Ignaciano agradecemos tu colaboración respondiendo esta breve encuesta, a partir de la cual podremos definir nuestras propuestas de cara al último trimestre del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directores de departamento y decano de la Facultad de Ciencias Económicas y Administrativas: Reiteramos nuestro agradecimiento ante la apertura de la Facultad de Económicas y Administrativas en los procesos de evaluación y descarte de recursos bibliográficos. Comparto con ustedes los documentos Excel con los listados de títulos de revistas correspondientes.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69628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desde su línea de investigación en Estudios Feministas y de Género, extiende la invitación al evento organizado por el Fondo Global para Sobrevivientes de Violencias Sexuales sobre Reparaciones para Víctimas de Violencias Sexuales, en el marco de la 76º Asamblea General de las Naciones Unidas. 27 de septiembre de 2021 -10.00-12.00 EST, 16.00-18.00 CET.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jueves 23 de septiembre se reunieron profesores y futuros graduandos para celebrar el logro de estos.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1129570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¿Quieres vivir con tu pareja un tiempo para renovar el amor? Te invitamos al Taller Virtual para Matrimonios, un espacio para volver la mirada hacia el interior de la relación conyugal y </a:t>
            </a:r>
            <a:r>
              <a:rPr lang="es-CO" sz="1800" dirty="0" err="1"/>
              <a:t>re-encontrarse</a:t>
            </a:r>
            <a:r>
              <a:rPr lang="es-CO" sz="1800" dirty="0"/>
              <a:t> en la mutualidad del amor. No tiene ningún costo. Cupos limitados.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Acompáñanos el jueves 30 de septiembre a las 4:00 pm a disfrutar de una taza de café y conocer: Las oportunidades internacionales en el marco de la red jesuita AUSJAL.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3876617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11331</TotalTime>
  <Words>1638</Words>
  <Application>Microsoft Office PowerPoint</Application>
  <PresentationFormat>On-screen Show (4:3)</PresentationFormat>
  <Paragraphs>68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895</cp:revision>
  <dcterms:modified xsi:type="dcterms:W3CDTF">2021-09-25T23:03:53Z</dcterms:modified>
</cp:coreProperties>
</file>