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Lst>
  <p:sldSz cx="9144000" cy="6858000" type="screen4x3"/>
  <p:notesSz cx="6858000" cy="9144000"/>
  <p:custDataLst>
    <p:tags r:id="rId26"/>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792" autoAdjust="0"/>
  </p:normalViewPr>
  <p:slideViewPr>
    <p:cSldViewPr snapToGrid="0">
      <p:cViewPr varScale="1">
        <p:scale>
          <a:sx n="62" d="100"/>
          <a:sy n="62" d="100"/>
        </p:scale>
        <p:origin x="1308" y="5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2/10/2021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7579447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603443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684822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441496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524519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741126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3112929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41027354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32072999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3606801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20</a:t>
            </a:fld>
            <a:endParaRPr lang="es-CO"/>
          </a:p>
        </p:txBody>
      </p:sp>
    </p:spTree>
    <p:extLst>
      <p:ext uri="{BB962C8B-B14F-4D97-AF65-F5344CB8AC3E}">
        <p14:creationId xmlns:p14="http://schemas.microsoft.com/office/powerpoint/2010/main" val="2678759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21</a:t>
            </a:fld>
            <a:endParaRPr lang="es-CO"/>
          </a:p>
        </p:txBody>
      </p:sp>
    </p:spTree>
    <p:extLst>
      <p:ext uri="{BB962C8B-B14F-4D97-AF65-F5344CB8AC3E}">
        <p14:creationId xmlns:p14="http://schemas.microsoft.com/office/powerpoint/2010/main" val="28527559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22</a:t>
            </a:fld>
            <a:endParaRPr lang="es-CO"/>
          </a:p>
        </p:txBody>
      </p:sp>
    </p:spTree>
    <p:extLst>
      <p:ext uri="{BB962C8B-B14F-4D97-AF65-F5344CB8AC3E}">
        <p14:creationId xmlns:p14="http://schemas.microsoft.com/office/powerpoint/2010/main" val="2562618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23</a:t>
            </a:fld>
            <a:endParaRPr lang="es-CO"/>
          </a:p>
        </p:txBody>
      </p:sp>
    </p:spTree>
    <p:extLst>
      <p:ext uri="{BB962C8B-B14F-4D97-AF65-F5344CB8AC3E}">
        <p14:creationId xmlns:p14="http://schemas.microsoft.com/office/powerpoint/2010/main" val="1381787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549260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203234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9219443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84574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138450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20294787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1619670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2/10/2021</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2/10/2021</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2/10/2021</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2/10/2021</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2/10/2021</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2/10/2021</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2/10/2021</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2/10/2021</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2/10/2021</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2/10/2021</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flipsnack.com/cpalorg/pac-2-2021-2027-versi-n-revista-online.html"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s://jesuitas.lat/noticias/14-nivel-1/6855-oracion-oficial-por-el-ano-ignacian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hyperlink" Target="https://mailchi.mp/a0fae4dcf580/noticiasflacsi-septiembre-2021?e=4e61417f42" TargetMode="External"/><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543, 4 de octubre de 2021</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Foro: Movilidad sostenible, en la bici a la 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octubre: danza, teatro, narración, acuarela y más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7850522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nuestro Decano: Buenas tardes estimados profesores y administrativos, Espero que se encuentren bien. Para nosotros es muy importante contar con sus percepciones e ideas sobre los aspectos más importantes que debemos tener en cuenta para la formulación de la misión de la Facultad, en el marco de las actividades que venimos desarrollando para estructurar la planeación estratégica de nuestra Facultad.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Desde el Centro Pastoral San Francisco queremos acompañar y contribuir a tu proceso de retorno al campus de la forma más pertinente como nos sea posible y por eso queremos conocer tus intereses y disponibilidad. Por ello, si aún no lo has hecho, desde el Programa Cuidado Ignaciano agradecemos tu colaboración respondiendo esta breve encuesta, a partir de la cual podremos definir nuestras propuestas de cara al último trimestre del año.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581597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Invitación: Eucaristía del Día de la Universidad - 1ro de Octubre de 2021.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Profesores, Buenas Noches: Por indicación del Director del Departamento – Profesor Braulio A. Rodríguez Castro, les comparto la presentación y el video de la Catedra de Contabilidad y Aseguramiento Gubernamental, Conferencia: “Principales modificaciones a las NICSP propuestas por el IPSASB: ED 76, 77, 78 Y 79”que realizamos el martes 28 de septiembre con la participación de la Dra. </a:t>
            </a:r>
            <a:r>
              <a:rPr lang="es-CO" sz="1800" dirty="0" err="1"/>
              <a:t>Kamira</a:t>
            </a:r>
            <a:r>
              <a:rPr lang="es-CO" sz="1800" dirty="0"/>
              <a:t> Muriel Sánchez Nicosia, miembro del IPSASB desde 2020; Gerente Ernst &amp; Young de Alemania.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8861864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IV Congreso de Contadores Javerianos - Jueves 28 de octubre/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127 -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4672540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Proceso de acompañamiento Jóvenes a la U. Con base en los compromisos adquiridos con la Secretaría de Educación en el marco del Programa Jóvenes a la U, la Vicerrectoría del Medio Universitario y la Vicerrectoría Académica han definido una serie de actividades de acompañamiento para los becarios que están en cada uno de los programas, a partir de una encuesta de reconocimiento de necesidades. En virtud de lo anterior, los Directores de Carrera y Departamento, fueron convocados a  una reunión para compartirles estos planes los cuales les permitirán complementar el trabajo que vienen realizando en sus consejerías.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¡Traemos para ti el boletín REGRESA de Octubre!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22008466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Democracia en crisis o crisis de los derechos Se realizará un conversatorio que busca contribuir a la discusión sobre el alcance de la desobediencia civil desde la mirada con relación al marco legal que le da soporte.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se une al Sistema Distrital de Bibliotecas Con un recital de poesía virtual, las Bibliotecas de la Javeriana dieron inicio a su participación en el Sistema Distrital de Bibliotecas a partir del mes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50580923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rectores y delegados del G10, grupo conformado por las diez primeras universidades acreditadas en Colombia, se reunieron en la Universidad Javeriana el 27 de septiembre de 2021. El encuentro tuvo varios propósitos: primero presentar un breve balance de gestión de la Javeriana como coordinadora del grupo correspondiente al periodo marzo de 2019 y septiembre de 2021; segundo: hacer entrega de la coordinación del G10 a la Universidad Industrial de Santander por un periodo de dos años. Y, finalmente, tomar decisiones sobre los temas estratégicos que trabajarán en la agenda del G10 2021 –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Esta mañana en el evento organizado por la UCAB y AUSJAL para la presentación del libro Crisis y desencanto con la democracia en América Latina, el Padre General de la compañía de Jesús, Arturo Sosa, S.J., abrió las participaciones con un mensaje que deja en claro la importancia que tiene la búsqueda de la verdadera democracia en América Latina y el mundo.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7721117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Hasta el 3 de octubre los libros de </a:t>
            </a:r>
            <a:r>
              <a:rPr lang="es-CO" sz="1800" dirty="0" err="1"/>
              <a:t>Cinep</a:t>
            </a:r>
            <a:r>
              <a:rPr lang="es-CO" sz="1800" dirty="0"/>
              <a:t> pueden ser adquiridos en el Jardín Botánico de Medellín, lugar de  encuentro entre la naturaleza y las palabras donde se desarrolla la Fiesta del Libro y la Cultura. En este icónico lugar de la capital antioqueña tiene lugar la decimoquinta versión de la Fiesta en la que participa Siglo del Hombre, distribuidor de nuestros libros comerciales.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un contexto convulsionado como el que atraviesa Colombia hoy por cuenta de la crisis humanitaria, la respuesta represiva a la protesta social, el asesinato de líderes y lideresas sociales, las masacres, y la pandemia, el rol del </a:t>
            </a:r>
            <a:r>
              <a:rPr lang="es-CO" sz="1800" dirty="0" err="1"/>
              <a:t>Cinep</a:t>
            </a:r>
            <a:r>
              <a:rPr lang="es-CO" sz="1800" dirty="0"/>
              <a:t> / PPP cobra especial importancia. Así lo aseguró el padre Hermann Rodríguez, provincial de la Compañía de Jesús, quien visitó el centro de investigación y conversó con sus equipos a finales de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360520176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Banco de Datos y la Red Nacional de Bancos de Datos presentan a la opinión pública la Revista Noche y Niebla No 63, correspondiente al período enero 1 a junio 30 de 2021. Allí se documentan, caso por caso, las violencias políticas permanentes en Colombia durante el primer semestre del año, que evidencian la continuidad de prácticas sociales genocidas en Colombia, tanto en el contexto de los incumplimientos en la implementación del Acuerdo de Paz como en el Paro Nacional.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Según la Campaña Defender La Libertad, hasta el 21 de julio, en el marco del Paro Nacional en Colombia, 87 personas han sido asesinadas, 1905 “fueron heridas por el accionar desproporcionado de la </a:t>
            </a:r>
            <a:r>
              <a:rPr lang="es-CO" sz="1800" dirty="0" err="1"/>
              <a:t>Polícia</a:t>
            </a:r>
            <a:r>
              <a:rPr lang="es-CO" sz="1800" dirty="0"/>
              <a:t> Nacional, el ESMAD y civiles armados no identificados”, y 3.365 fueron han sido detenidas, muchas de ellas en el marco de actuaciones “arbitrarias”. Por eso, este 8 de septiembre los Diálogos </a:t>
            </a:r>
            <a:r>
              <a:rPr lang="es-CO" sz="1800" dirty="0" err="1"/>
              <a:t>Cinep</a:t>
            </a:r>
            <a:r>
              <a:rPr lang="es-CO" sz="1800" dirty="0"/>
              <a:t> volvieron para hablar sobre cuidado y movilización.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3518899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Consulta el Proyecto Apostólico Común de la CPAL 2021-2027 </a:t>
            </a:r>
            <a:r>
              <a:rPr lang="es-CO" sz="1800" dirty="0">
                <a:hlinkClick r:id="rId3"/>
              </a:rPr>
              <a:t>https://www.flipsnack.com/cpalorg/pac-2-2021-2027-versi-n-revista-online.html</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Curia jesuita en Roma comparte la Oración oficial por el Año Jubilar Ignaciano, en español, inglés, francés, italiano, alemán y chino, para ser difundida a todas las provincias jesuitas. </a:t>
            </a:r>
            <a:r>
              <a:rPr lang="es-CO" sz="1800" dirty="0">
                <a:hlinkClick r:id="rId4"/>
              </a:rPr>
              <a:t>https://jesuitas.lat/noticias/14-nivel-1/6855-oracion-oficial-por-el-ano-ignaciano</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87967408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801 - Contrapartida 6118 a 6131 - Registro Contable 542.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Querido/a Javeriano/a, Hacer actividad física tiene muchos beneficios para tu salud. Sin embargo, en ocasiones es difícil empezar y mantener este nuevo hábito, </a:t>
            </a:r>
            <a:r>
              <a:rPr lang="es-CO" sz="1800" dirty="0" err="1"/>
              <a:t>sobretodo</a:t>
            </a:r>
            <a:r>
              <a:rPr lang="es-CO" sz="1800" dirty="0"/>
              <a:t> en estos momentos en los que puede que pases más tiempo en casa o en la que te estas adaptando a una nueva modalidad virtual/presencial. En esta actividad encontrarás estrategias prácticas que te permitan integrar la actividad física a tu vida cotidiana con la asesoría de una psicóloga del deporte y un médico del deporte.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Congregación para la Educación Católica presenta tres herramientas para poder actuar y trabajar en favor del Pacto Educativo Global. Desde el inicio de la pandemia se han puesto en marcha diversas iniciativas para abordarlo desde diferentes puntos de vista, y para trazar diferentes caminos formativos específicos.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JRS Colombia contó con el Padre Mauricio García Durán SJ como director durante los últimos siete años, tiempo en el que realizó un importante trabajo en la misión de acompañar, servir y defender a las víctimas de desplazamiento interno y a la migración forzada proveniente de Venezuela. Hoy, le damos una cálida y fraterna despedida, con el profundo agradecimiento por su trabajo siempre orientado al servicio de las comunidades que acompañamos.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20</a:t>
            </a:fld>
            <a:endParaRPr lang="es-CO"/>
          </a:p>
        </p:txBody>
      </p:sp>
    </p:spTree>
    <p:extLst>
      <p:ext uri="{BB962C8B-B14F-4D97-AF65-F5344CB8AC3E}">
        <p14:creationId xmlns:p14="http://schemas.microsoft.com/office/powerpoint/2010/main" val="41261388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nuevo boletín del Centro Virtual de Pedagogía Ignaciana - CVPI, correspondiente a los meses de octubre y noviembre, resalta los trabajos de investigación en temas de educación y pedagogía ignaciana.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Revista Mensaje, reconocida en Chile por su larga trayectoria social y su interés en fomentar la reflexión y el diálogo, cumple 70 años de fundación siendo el "testimonio de la presencia de la Iglesia en el mundo contemporáneo", tal como lo pedía San Alberto Hurtado al presentar el proyecto de la Revista en 1951.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21</a:t>
            </a:fld>
            <a:endParaRPr lang="es-CO"/>
          </a:p>
        </p:txBody>
      </p:sp>
    </p:spTree>
    <p:extLst>
      <p:ext uri="{BB962C8B-B14F-4D97-AF65-F5344CB8AC3E}">
        <p14:creationId xmlns:p14="http://schemas.microsoft.com/office/powerpoint/2010/main" val="15616251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pasado 9 de setiembre se realizó el lanzamiento de la guía "¿Qué y cuánto saben los estudiantes? Construyendo la línea de base de sus desempeños y aprendizajes" y una orientación para su uso.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#NoticiasFLACSI Septiembre 2021 </a:t>
            </a:r>
            <a:r>
              <a:rPr lang="es-CO" sz="1800" dirty="0">
                <a:hlinkClick r:id="rId3"/>
              </a:rPr>
              <a:t>https://mailchi.mp/a0fae4dcf580/noticiasflacsi-septiembre-2021?e=4e61417f42</a:t>
            </a:r>
            <a:r>
              <a:rPr lang="es-CO" sz="1800" dirty="0"/>
              <a:t>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22</a:t>
            </a:fld>
            <a:endParaRPr lang="es-CO"/>
          </a:p>
        </p:txBody>
      </p:sp>
    </p:spTree>
    <p:extLst>
      <p:ext uri="{BB962C8B-B14F-4D97-AF65-F5344CB8AC3E}">
        <p14:creationId xmlns:p14="http://schemas.microsoft.com/office/powerpoint/2010/main" val="31782020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 este objetivo, la IAJU puso en movimiento el proyecto </a:t>
            </a:r>
            <a:r>
              <a:rPr lang="es-CO" sz="1800" dirty="0" err="1"/>
              <a:t>Magis</a:t>
            </a:r>
            <a:r>
              <a:rPr lang="es-CO" sz="1800" dirty="0"/>
              <a:t> Exchange en 2020, con la participación de 28 universidades. Y ahora ya está en marcha una nueva edición. Su objetivo: ofrecer un programa de intercambio internacional que brinde la oportunidad de formar ciudadanos enraizados en la tradición jesuita, una tradición tanto académica como de servicio a la comunidad.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Al año siguiente, Ignacio presentó un proyecto de constitución para su grupo. El Papa Pablo III lo aceptó verbalmente, pero no fue hasta varios meses después, el 27 de septiembre de 1540, cuando promulgó la bula </a:t>
            </a:r>
            <a:r>
              <a:rPr lang="es-CO" sz="1800" dirty="0" err="1"/>
              <a:t>Regimini</a:t>
            </a:r>
            <a:r>
              <a:rPr lang="es-CO" sz="1800" dirty="0"/>
              <a:t> </a:t>
            </a:r>
            <a:r>
              <a:rPr lang="es-CO" sz="1800" dirty="0" err="1"/>
              <a:t>Militantis</a:t>
            </a:r>
            <a:r>
              <a:rPr lang="es-CO" sz="1800" dirty="0"/>
              <a:t> </a:t>
            </a:r>
            <a:r>
              <a:rPr lang="es-CO" sz="1800" dirty="0" err="1"/>
              <a:t>Ecclesiae</a:t>
            </a:r>
            <a:r>
              <a:rPr lang="es-CO" sz="1800" dirty="0"/>
              <a:t>, que reconocía a la Compañía de Jesús como orden religiosa.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23</a:t>
            </a:fld>
            <a:endParaRPr lang="es-CO"/>
          </a:p>
        </p:txBody>
      </p:sp>
    </p:spTree>
    <p:extLst>
      <p:ext uri="{BB962C8B-B14F-4D97-AF65-F5344CB8AC3E}">
        <p14:creationId xmlns:p14="http://schemas.microsoft.com/office/powerpoint/2010/main" val="26120840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 Comunidad FCEA: Los invitamos a participar de la Cátedra BBVA, un espacio que venimos ofreciendo a la comunidad universitaria para fortalecer los conocimientos en temas de innovación, tecnología e investigación que desde el sector financiero se desarrollan para la contribución y transformación productiva del país.  En esta ocasión contaremos con la participación de Mario Pardo, Presidente Ejecutivo de BBVA, quien nos ofrecerá la conferencia “De la banca tradicional a la banca digital: el reto de generar y distribuir riqueza”, el próximo lunes 11 de octubre a las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¡Llegó la XI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8310575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¡Llega </a:t>
            </a:r>
            <a:r>
              <a:rPr lang="es-CO" sz="1800" dirty="0" err="1"/>
              <a:t>Expojaveriana</a:t>
            </a:r>
            <a:r>
              <a:rPr lang="es-CO" sz="1800" dirty="0"/>
              <a:t> posgrados virtual!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Con-versar para sanar y transformar.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2874829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Instituto Pensar invita al conversatorio organizado por CLACSO: "Estado, medio ambiente y desarrollo: alternativas capitalistas frente al capitalismo depredador", en el marco del cual se realizará el lanzamiento del libro "Uruguay y Colombia: políticas de desarrollo y territorialización", publicado por el Instituto Pensar (PUJ), la Universidad de la República (Uruguay) y CLACSO.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Charlemos con nuestro emprendedor Javeriano Fundación </a:t>
            </a:r>
            <a:r>
              <a:rPr lang="es-CO" sz="1800" dirty="0" err="1"/>
              <a:t>Gero</a:t>
            </a:r>
            <a:r>
              <a:rPr lang="es-CO" sz="1800" dirty="0"/>
              <a:t> en la XI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93862522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Área Académica de Emprendimiento del Departamento de Administración de Empresas tiene el gusto de invitarlo al Diálogo Empresarial Javeriano con el señor Luis Fernando Vélez, fundador de Café Amor Perfecto.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Conoce a Mía en la XI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8663188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Bicicaravana</a:t>
            </a:r>
            <a:r>
              <a:rPr lang="es-CO" sz="1800" dirty="0"/>
              <a:t> en la XI Feria de Movilidad.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Celebración 30 años de la Constitución Política de 1991 - Día del Hábitat en la PUJ.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6013736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Velocidad y factores de riesgo en la XI Feria de Movilidad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Movilidad sostenible en la XI Feria de Movilidad.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440963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Apreciados Decanos y Directores, Reciban un cordial saludo, Nos complace informarles que, en el marco del programa Expertos Internacionales de ICETEX, sus unidades y facultades podrán seleccionar candidatos para participar en el Congreso de las Américas sobre Educación Internacional CAEI.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50 pasamos al 100% de descuento en la inscripción a tu posgrado!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53531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11385</TotalTime>
  <Words>1998</Words>
  <Application>Microsoft Office PowerPoint</Application>
  <PresentationFormat>On-screen Show (4:3)</PresentationFormat>
  <Paragraphs>92</Paragraphs>
  <Slides>23</Slides>
  <Notes>23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897</cp:revision>
  <dcterms:modified xsi:type="dcterms:W3CDTF">2021-10-02T21:36:52Z</dcterms:modified>
</cp:coreProperties>
</file>