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custDataLst>
    <p:tags r:id="rId17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30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8/10/2021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383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416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347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1000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1506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440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4910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649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673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743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7488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66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8/10/2021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8/10/2021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8/10/2021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8/10/2021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8/10/2021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8/10/2021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8/10/2021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8/10/2021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8/10/2021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8/10/2021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8/10/2021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8/10/2021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ssuu.com/jesuitascol/docs/noticiasdeprovincia2021-sep_paginasb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544, 11 de octubre de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La Javeriana ganó Premio </a:t>
            </a:r>
            <a:r>
              <a:rPr lang="es-CO" sz="1800" dirty="0" err="1"/>
              <a:t>Andesco</a:t>
            </a:r>
            <a:r>
              <a:rPr lang="es-CO" sz="1800" dirty="0"/>
              <a:t> en la categoría especial por </a:t>
            </a:r>
            <a:r>
              <a:rPr lang="es-CO" sz="1800" dirty="0" err="1"/>
              <a:t>covid</a:t>
            </a:r>
            <a:r>
              <a:rPr lang="es-CO" sz="1800" dirty="0"/>
              <a:t> -19 La Universidad fue reconocida por el “Primer gran centro de vacunación en Bogotá”, que funciona en sus instalaciones, junto con el Hospital Universitario San Ignacio.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Edición 57 de Pesquisa: herencia genética, tradición alimentaria, energía solar y más. En la nueva edición de la revista de divulgación científica Pesquisa Javeriana, podrá encontrar investigaciones basadas en las ciencias básicas y trabajos que reflexionan y analizan la forma en la que se puede reaccionar ante las problemáticas actuales.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1058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</a:t>
            </a:r>
            <a:r>
              <a:rPr lang="es-CO" sz="1800" dirty="0" err="1"/>
              <a:t>Cinep</a:t>
            </a:r>
            <a:r>
              <a:rPr lang="es-CO" sz="1800" dirty="0"/>
              <a:t> / PPP, el CAJAR y CENSAT denuncian que tras realizar una visita de verificación encontraron la reanudación e intensificación de actividades mineras muy cerca al tajo La Puente, en La Guajira, pese a que la Corte Constitucional ordenó suspender las obras hasta que se realice un estudio de impacto social, ambiental y cultural de la obra sobre la zona.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>
                <a:hlinkClick r:id="rId3"/>
              </a:rPr>
              <a:t>Noticias de la Provincia Septiembre de 2021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74141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ARSI (</a:t>
            </a:r>
            <a:r>
              <a:rPr lang="es-CO" sz="1800" dirty="0" err="1"/>
              <a:t>Archivum</a:t>
            </a:r>
            <a:r>
              <a:rPr lang="es-CO" sz="1800" dirty="0"/>
              <a:t> </a:t>
            </a:r>
            <a:r>
              <a:rPr lang="es-CO" sz="1800" dirty="0" err="1"/>
              <a:t>Romanum</a:t>
            </a:r>
            <a:r>
              <a:rPr lang="es-CO" sz="1800" dirty="0"/>
              <a:t> </a:t>
            </a:r>
            <a:r>
              <a:rPr lang="es-CO" sz="1800" dirty="0" err="1"/>
              <a:t>Societatis</a:t>
            </a:r>
            <a:r>
              <a:rPr lang="es-CO" sz="1800" dirty="0"/>
              <a:t> </a:t>
            </a:r>
            <a:r>
              <a:rPr lang="es-CO" sz="1800" dirty="0" err="1"/>
              <a:t>Iesu</a:t>
            </a:r>
            <a:r>
              <a:rPr lang="es-CO" sz="1800" dirty="0"/>
              <a:t>), ubicado en los terrenos de la Curia General de los jesuitas en Roma, ha reabierto sus puertas al público luego de un largo período de cierre debido a la pandemia de la COVID. Con los cuidados y protocolos necesarios para los que deseen visitar sus archivos, el ARSI va retomando sus actividades paulatinamente. Es por ello, y en el marco del Año Ignaciano, que invita a la Conferencia: "Documentos antiguos... restaurados para servir a la gente de hoy".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motivo del Día Mundial de los Docentes promovido por la UNESCO, ha tenido lugar un encuentro del Papa Francisco junto a los líderes de las religiones del todo el mundo bajo el título "Religiones y Educación: hacia un Pacto Mundial por la Educación".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818828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FLACSI presenta su Revista Digital sobre Educación Ignaciana.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Conferencia de Provinciales jesuitas de América Latina y el Caribe - CPAL ha formalizado su compromiso con la ecología integral a través de la Plataforma de Acción </a:t>
            </a:r>
            <a:r>
              <a:rPr lang="es-CO" sz="1800" dirty="0" err="1"/>
              <a:t>Laudato</a:t>
            </a:r>
            <a:r>
              <a:rPr lang="es-CO" sz="1800" dirty="0"/>
              <a:t> Si', e invita a sus redes a participar activamente.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64761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foro de presentación del libro “Crisis y desencanto con la democracia en América Latina”, publicado por la UCAB, el Superior General de la Compañía de Jesús, Arturo Sosa, señaló la necesidad de hacer seguimiento académico a la realidad de los sistemas de gobierno de la región, con el fin de fortalecer la soberanía ciudadana.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9 de octubre comienza el viaje “Por una Iglesia Sinodal”, un proceso de dos años de compromiso intencional, reflexión y discernimiento para que toda la Iglesia Católica considere la pregunta, “¿cómo somos llamados por el Espíritu Santo a ser Iglesia en el Tercer Milenio?”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995390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802 - Contrapartida 6132 a 6145 - Registro Contable 543.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 circulando el libro La Compañía de Jesús y el derecho universal a una educación de calidad.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continúa con la Campaña de donaciones para apoyar a estudiantes con dificultades económicas..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Recordando: Estimada Comunidad Educativa Javeriana. Para el Grupo Estudiantil Revista Cuadrante Phi de la Facultad de Filosofía en un honor invitarles a conocer nuestra versión más reciente de nuestra revista. Después de varios meses de trabajo, interrupciones, imprevistos e insistencia en la </a:t>
            </a:r>
            <a:r>
              <a:rPr lang="es-CO" sz="1800" dirty="0" err="1"/>
              <a:t>juntanza</a:t>
            </a:r>
            <a:r>
              <a:rPr lang="es-CO" sz="1800" dirty="0"/>
              <a:t>, por fin hemos publicado la edición conmemorativa del VII Congreso Nacional de Estudiantes de Filosofía.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36986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AUDIRE el profesor Mauricio Vásquez J. expuso el tema Aspectos Relevantes de la Reforma Tributaria – Ley de Inversión Social 2155 de 2021.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¡Conoce nuestras ofertas de octubre que trae Servicios de Alimentación!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98392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</a:t>
            </a:r>
            <a:r>
              <a:rPr lang="es-CO" sz="1800" dirty="0" err="1"/>
              <a:t>Cinep</a:t>
            </a:r>
            <a:r>
              <a:rPr lang="es-CO" sz="1800" dirty="0"/>
              <a:t>: Presentación Informe final Misión SOS Colombia por garantías a la protesta y contra la impunidad.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Circular Conjunta N°1-2021 Evaluación de productos de Creación de Profesores.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9659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7 de octubre: Gran Foro de Discapacidad.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la Cátedra Itinerante de Ética Profesional Juan José Amézquita Piar terminaron su esfuerzo de creación del banco de preguntas en la plataforma Q10.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239724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¡CONÉCTATE EN OCTUBRE CON EL CAPS!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Área Académica de Emprendimiento del Departamento de Administración de Empresas realizó el IV Foro Conversatorio de </a:t>
            </a:r>
            <a:r>
              <a:rPr lang="es-CO" sz="1800" dirty="0" err="1"/>
              <a:t>Emprendizaje</a:t>
            </a:r>
            <a:r>
              <a:rPr lang="es-CO" sz="1800" dirty="0"/>
              <a:t>, Sostenibilidad y Empresa: Agricultura y su influencia en el medio ambiente y las empresas, programado para el jueves 07 de octubre a las 6pm en modalidad virtual.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27492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CIRCULAR No. 12/2021 -  CUARTA CONVOCATORIA PARA LA PRESENTACIÓN DE CONTRIBUCIONES Y PPU.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endParaRPr lang="es-CO" sz="1800" dirty="0"/>
          </a:p>
          <a:p>
            <a:r>
              <a:rPr lang="es-CO" sz="1800" dirty="0"/>
              <a:t>El Centro Pastoral San Francisco Javier y el programa Ejercicios Espirituales Te invita a vivir los Ejercicios Espirituales en Casa. Una propuesta virtual que privilegia la oración y el silencio en la cotidianidad; es personalizada y apoyada en un proceso de acompañamiento individual.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654441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🌈 Los colores, la alegría y el ritmo de la cultura Nariñense llegan a nuestras pantallas con la Cápsula Cultural: Son Sureño ✨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DÍA MUNDIAL DE LA ALIMENTACIÓN 2021 ¿Cuáles son los desafíos del consumidor frente a los sistemas alimentarios sostenibles? Conectémonos para conversar y reflexionar sobre cómo nuestras acciones contribuyen a la construcción de sistemas alimentarios más sostenibles 12 y 13 de octubre de 5:00 a 7:00 pm.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4890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11448</TotalTime>
  <Words>936</Words>
  <Application>Microsoft Office PowerPoint</Application>
  <PresentationFormat>On-screen Show (4:3)</PresentationFormat>
  <Paragraphs>59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900</cp:revision>
  <dcterms:modified xsi:type="dcterms:W3CDTF">2021-10-08T20:05:06Z</dcterms:modified>
</cp:coreProperties>
</file>