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Lst>
  <p:sldSz cx="9144000" cy="6858000" type="screen4x3"/>
  <p:notesSz cx="6858000" cy="9144000"/>
  <p:custDataLst>
    <p:tags r:id="rId17"/>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792" autoAdjust="0"/>
  </p:normalViewPr>
  <p:slideViewPr>
    <p:cSldViewPr snapToGrid="0">
      <p:cViewPr varScale="1">
        <p:scale>
          <a:sx n="62" d="100"/>
          <a:sy n="62" d="100"/>
        </p:scale>
        <p:origin x="13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17/10/2021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498247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97766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6841272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2290079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513434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221546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60737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901543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808834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09111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032199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424296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17/10/2021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17/10/2021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17/10/2021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17/10/2021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17/10/2021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17/10/2021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17/10/2021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17/10/2021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17/10/2021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545, 18 de octubre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¿Ya conoces nuestras actividades en REGRESA?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qué películas podemos profundizar sobre </a:t>
            </a:r>
            <a:r>
              <a:rPr lang="es-CO" sz="1800" dirty="0" err="1"/>
              <a:t>Sinodalidad</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105689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Grupo de Homólogos de Ecología de la RCS presente en evento "Escuchar la Tierra"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CPAL realizó Curso de Formación para Superiores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230739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a:t>
            </a:r>
            <a:r>
              <a:rPr lang="es-CO" sz="1800" dirty="0" err="1"/>
              <a:t>The</a:t>
            </a:r>
            <a:r>
              <a:rPr lang="es-CO" sz="1800" dirty="0"/>
              <a:t> Good Lie, una película de 2014, Jerry y Mike, dos «jóvenes perdidos de Sudán», encuentran trabajo en un almacén de Estados Unidos. Ahí se enfrentan a un shock cultural cuando ven cestos de alimento botados a la basura. Jerry va donde su jefe y le pregunta: «¿No hay nadie que quiera este alimento o necesite de él?». Un día se encuentra con un vagabundo que husmea entre los tarros de basura y le regala comida más fresca tomada del almacén. Este gesto irrita al jefe. Jerry deja el trabajo, porque no logra comprender qué falta hay en dar de comer a quien lo necesita.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INSTITUTO EGIED VAN BROECKHOVEN, UN NUEVO PROYECTO EDUCATIVO Y SOCIAL EN MOLENBEEK</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264779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JESUITA SE HACE POBRE PARA ACERCARSE AL ESTILO DE VIDA DE JESÚS” (ARTURO SOSA SJ)</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Conscientes de ello, estamos llamados a escuchar las experiencias de los demás sobre lo que significa ser católico hoy, y a escuchar lo que Dios nos dice no sólo en nuestra propia experiencia directa, sino también a través del otro. Este es el presupuesto número 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0183791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entonces sabemos con certeza, no sólo en virtud de nuestra opinión o preferencia, que la otra persona está equivocada, debemos corregirla, pero con espíritu de amor. Ignacio continúa diciendo que, si esto no es suficiente para cambiar la perspectiva de la otra persona, “hay que buscar todos los medios apropiados por los que, entendiendo bien la declaración, se pueda salvar”. Este es el presupuesto </a:t>
            </a:r>
            <a:r>
              <a:rPr lang="es-CO" sz="1800" dirty="0" err="1"/>
              <a:t>nº</a:t>
            </a:r>
            <a:r>
              <a:rPr lang="es-CO" sz="1800" dirty="0"/>
              <a:t> 2.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padre jesuita Stephen </a:t>
            </a:r>
            <a:r>
              <a:rPr lang="es-CO" sz="1800" dirty="0" err="1"/>
              <a:t>Tong</a:t>
            </a:r>
            <a:r>
              <a:rPr lang="es-CO" sz="1800" dirty="0"/>
              <a:t>, nacido en Macao, ha sido nombrado jefe de la Provincia China de los Jesuitas, que cubre las misiones de la sociedad en Hong Kong, Macao, Taiwán y China continental. El padre </a:t>
            </a:r>
            <a:r>
              <a:rPr lang="es-CO" sz="1800" dirty="0" err="1"/>
              <a:t>Tong</a:t>
            </a:r>
            <a:r>
              <a:rPr lang="es-CO" sz="1800" dirty="0"/>
              <a:t>, de 58 años, sucede al padre jesuita Stephen </a:t>
            </a:r>
            <a:r>
              <a:rPr lang="es-CO" sz="1800" dirty="0" err="1"/>
              <a:t>Chow</a:t>
            </a:r>
            <a:r>
              <a:rPr lang="es-CO" sz="1800" dirty="0"/>
              <a:t>, a quien el Papa Francisco nombró obispo de Hong Kong el 17 de mayo. El padre </a:t>
            </a:r>
            <a:r>
              <a:rPr lang="es-CO" sz="1800" dirty="0" err="1"/>
              <a:t>Tong</a:t>
            </a:r>
            <a:r>
              <a:rPr lang="es-CO" sz="1800" dirty="0"/>
              <a:t> está programado para asumir el cargo el 1 de noviembre.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5513909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803 - Contrapartida 6146 a 6159 - Registro Contable 544.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25 al 28 de octubre - Congreso Internacional de Ejercicios Espirituales.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Llena este mes de octubre con arte y cultura pensada para ti, y disfruta de los eventos y sorpresas que este mes trae la Agenda Cultural Javeriana. ¡Te esperamos! #MientrasExistaElArteVolveremos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INTERROGATORIO - Teatro Petra Un misterio por resolver, un interrogatorio que revela la verdad. JUEVES 28 DE OCTUBRE - 6:30 PM Auditorio Luis Carlos Galán.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730832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Querido Equipo de Directores, Directoras, Consejeras y Consejeros. Reciban un saludo cordial. Pensando en ustedes hemos creado dos piezas de acompañamiento que pueden ser de gran utilidad, la primera de ellas en el cuerpo de correo y adjunto, las rutas de acceso a experiencias de acompañamiento individual en temas emocionales, académicos y de Hábitos y Estilos de Vida Saludable; la segunda,  recomendaciones para guiar su acompañamiento a estudiantes en situaciones emocionales. Esperamos sea de utilidad y especialmente recuerden que el CAPS es cuidado, acompañamiento y bienestar con experiencias grupales e individuales para todos.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La Red, REDITORES ha realizado una búsqueda y clasificación de las Revistas de la Red, por índices </a:t>
            </a:r>
            <a:r>
              <a:rPr lang="es-CO" sz="1800" dirty="0" err="1"/>
              <a:t>cienciométricos</a:t>
            </a:r>
            <a:r>
              <a:rPr lang="es-CO" sz="1800" dirty="0"/>
              <a:t> y citas. Nuestra Revista, sigue siendo la Número 1 en las clasificaciones en 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3273435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¿Cómo avanza la implementación del Acuerdo de Paz a cinco años de su firma? 📌🎙️ El próximo martes 26 de octubre se realizará la "Presentación del Décimo informe de Verificación de la Secretaría Técnica del Componente de Verificación Internacional del Acuerdo Final de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Gómez participo en el XII Congreso Nacional de Contabilidad Pública - Edición Virtual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977959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XIII versión del Foro de Firmas, comparando la educación contable colombiana contra las orientaciones del IAESB.</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20 al 22 de octubre - Encuentro Javeriano de Diversidad Cultural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4121024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Muy pronto la Semana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reunión Planeación estratégica FCEA - Diálogo sobre la importancia y retos de la innovación, sostenibilidad y ética en relación con la educación, las organizaciones y el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74934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 Braulio A. Rodríguez Castro se reunió con Sandra Guzman Puentes - Profesional I de la Dirección de Asuntos Profesorales, para revisar la evaluación de algunos profesores para iniciar su respectivo proceso de ascenso de categoría.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Dr. Andres Rosas Wulfers – Decano de Facultad, convocó a los Directores de Departamento a una reunión sobre: Propuesta Fondo de Pago Variable Facultad de Ciencias Económicas y Administrativas.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5867644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efectuó la sesión Planeación estratégica FCEA - Diálogo sobre la importancia y retos de la analítica de datos e inteligencia de negocios en relación con la educación, las organizaciones y 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un Diálogo sobre el perfil de los actuales y futuros profesionales en Economía, Administración, Contaduría y Finanzas.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1289134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11507</TotalTime>
  <Words>958</Words>
  <Application>Microsoft Office PowerPoint</Application>
  <PresentationFormat>On-screen Show (4:3)</PresentationFormat>
  <Paragraphs>56</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902</cp:revision>
  <dcterms:modified xsi:type="dcterms:W3CDTF">2021-10-17T17:50:37Z</dcterms:modified>
</cp:coreProperties>
</file>