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Lst>
  <p:sldSz cx="9144000" cy="6858000" type="screen4x3"/>
  <p:notesSz cx="6858000" cy="9144000"/>
  <p:custDataLst>
    <p:tags r:id="rId22"/>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3792" autoAdjust="0"/>
  </p:normalViewPr>
  <p:slideViewPr>
    <p:cSldViewPr snapToGrid="0">
      <p:cViewPr varScale="1">
        <p:scale>
          <a:sx n="62" d="100"/>
          <a:sy n="62" d="100"/>
        </p:scale>
        <p:origin x="1308" y="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23/10/2021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9281856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868745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19876168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2554120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28950027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14258873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12281414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29790688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31011087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19</a:t>
            </a:fld>
            <a:endParaRPr lang="es-CO"/>
          </a:p>
        </p:txBody>
      </p:sp>
    </p:spTree>
    <p:extLst>
      <p:ext uri="{BB962C8B-B14F-4D97-AF65-F5344CB8AC3E}">
        <p14:creationId xmlns:p14="http://schemas.microsoft.com/office/powerpoint/2010/main" val="42361569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2200961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3235821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9223496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6515606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3908070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8489488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6498474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23/10/2021</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23/10/2021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23/10/2021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23/10/2021</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23/10/2021</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23/10/2021</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23/10/2021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23/10/2021</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23/10/2021</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23/10/2021</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23/10/2021</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23/10/2021</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546, 25 de octubre de 2021</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Taller propagación de Suculentas.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DIAN: Señores, Pontifica Universidad Javeriana Reciban un cordial saludo, Nos permitimos informarles de manera oficial que por su excelente labor adelantada en estos últimos meses y más en tiempos de pandemia, en la NAF de la  Pontifica Universidad Javeriana, será reconocido en la siguiente categoría durante la III Semana de Cultura de la Contribución. Categoría: I puesto en Gestión NAF adelantada durante julio de 2020 a junio de 2021.</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414387416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Señores, Pontifica Universidad Javeriana Reciban un cordial saludo, Nos permitimos informarles de manera oficial que por su excelente labor adelantada en estos últimos meses y más en tiempos de pandemia, en la NAF de la  Pontifica Universidad Javeriana, será reconocido en la siguiente categoría durante la III Semana de Cultura de la Contribución. Categoría: I puesto en Gestión NAF adelantada durante julio de 2020 a junio de 2021.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AUDIRE el Profesor Sebastian Echeverry Clavijo expuso  el tema “Panorama del riesgo soberano: efectos en las decisiones de inversión”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32010342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Director de Departamento – Profesor Braulio A. Rodríguez Castro y la Coordinadora de Servicios Docentes – Margarita Rodríguez Fonseca se reunió con los coordinadores de unidades para conversar sobre la Programación de clases 22-10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la Inducción a las Prácticas Sociales 2022 - Primer Semestre.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230271445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 motivo de la planeación estratégica que hemos iniciado en la Facultad, el Dr. Andres Rosas Wulfers – Decano de Facultad, convocó a la primera sesión grupal de trabajo, en la cual se generaron ideas sobre el enfoque, características y elementos que tendrá la misión de nuestra Facultad.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Director de Departamento – Profesor Braulio A. Rodríguez Castro, convocó a una reunión para ultimar los detalles de la logística del IV Congreso de Contadores Javerianos que se realizará el día jueves 28 de octubre.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97775655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Visita al distrito huertero de Bogotá Circuito organizado por el programa Cultura y Hábitat de la Universidad Javeriana en asocio con el Jardín Botánico de Bogotá, transporte y refrigerio incluido. Evento abierto a comunidad educativa javeriana y externos.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acaba de vincular al Departamento de Ciencias Contables el profesor </a:t>
            </a:r>
            <a:r>
              <a:rPr lang="es-CO" sz="1800" dirty="0" err="1"/>
              <a:t>Medhat</a:t>
            </a:r>
            <a:r>
              <a:rPr lang="es-CO" sz="1800" dirty="0"/>
              <a:t> </a:t>
            </a:r>
            <a:r>
              <a:rPr lang="es-CO" sz="1800" dirty="0" err="1"/>
              <a:t>Endrawes</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104077783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err="1"/>
              <a:t>Cinep</a:t>
            </a:r>
            <a:r>
              <a:rPr lang="es-CO" sz="1800" dirty="0"/>
              <a:t>: Comunicado: El desbloqueo de los puentes internacionales plantea retos urgentes a Venezuela y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la madrugada del sábado 9 de octubre de 2021, falleció en Medellín el Padre Luis Hernando Silva Mojica, SJ. Tenía 96 años de edad, 81 años de Compañía, 67 de sacerdocio y 63 años de Últimos Votos. Formador de jesuitas y laicos. La última parte de su vida transcurrió en la comunidad Pedro Arrupe.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31700194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AUSJAL - REPAM: “Mitigación del Covid-19 en la </a:t>
            </a:r>
            <a:r>
              <a:rPr lang="es-CO" sz="1800" dirty="0" err="1"/>
              <a:t>Panamazonía</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Uniendo las diversas voces y realidades de las seis regiones de la Red Global Jesuita, junto con Fe y Alegría, el Grupo de Trabajo del Secretariado para el Cuidado de Nuestra Casa Común ha creado una visión ignaciana de esta labor junto con un marco para los diversos actores dentro de las comunidades escolares. Disponible para compartir.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429326431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Federación Latinoamericana de Colegios de la Compañía de Jesús (FLACSI) invita al conversatorio: “El liderazgo distribuido y la construcción de espacios de reflexión pedagógica”. En este espacio participarán cuatro expertos en el tema, quienes reflexionarán sobre las prácticas de directores/as académicos/as, logrando ser intermediarios de conversaciones en torno a situaciones escolares, problemáticas y preocupaciones cotidianas de docentes.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Congregación para los Obispos dio a conocer a través de una Nota, publicada la mañana de este 20 de octubre, la erección de la Conferencia Eclesial de la Amazonía. La CEAMA tendrá la finalidad de promover la acción pastoral común de las circunscripciones eclesiásticas de la Amazonía y de incentivar una mayor inculturación de la fe en dicho territorio.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312387240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Red Comparte, promotora de la campaña “La Economía de Clara”, organiza un evento online donde organizaciones de la red compartirán experiencias sobre sus políticas de género y la manera en que éstas contribuyen a transversalizar la equidad de género en los procesos económico-productivos que acompañan.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consejo escolar de los colegios jesuitas </a:t>
            </a:r>
            <a:r>
              <a:rPr lang="es-CO" sz="1800" dirty="0" err="1"/>
              <a:t>neerlandófonos</a:t>
            </a:r>
            <a:r>
              <a:rPr lang="es-CO" sz="1800" dirty="0"/>
              <a:t> de Bruselas ha tomado la iniciativa de crear una nueva escuela en </a:t>
            </a:r>
            <a:r>
              <a:rPr lang="es-CO" sz="1800" dirty="0" err="1"/>
              <a:t>Molenbeek</a:t>
            </a:r>
            <a:r>
              <a:rPr lang="es-CO" sz="1800" dirty="0"/>
              <a:t>, uno de los barrios más desfavorecidos de la ciudad. La escuela </a:t>
            </a:r>
            <a:r>
              <a:rPr lang="es-CO" sz="1800" dirty="0" err="1"/>
              <a:t>Egied</a:t>
            </a:r>
            <a:r>
              <a:rPr lang="es-CO" sz="1800" dirty="0"/>
              <a:t> Van </a:t>
            </a:r>
            <a:r>
              <a:rPr lang="es-CO" sz="1800" dirty="0" err="1"/>
              <a:t>Broeckhoven</a:t>
            </a:r>
            <a:r>
              <a:rPr lang="es-CO" sz="1800" dirty="0"/>
              <a:t>, que abrirá sus puertas en septiembre de 2023, lleva el nombre de un sacerdote obrero jesuita que compartió su vida en los años 60 con los más vulnerables y pobres de la urbe, a menudo obreros en fábricas, pero también jóvenes inmigrantes norafricanos en busca de trabajo y de nueva vida.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277797380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asociación edita todos los meses una revista llamada «Conexiones». La edición del mes de octubre del 2021 ha tratado sobre «Estudiantes LGBTQ + encuentran apoyo en los campus jesuitas». La carta de presentación está escrita por Deanna Howes Spiro, vicepresidenta de comunicaciones de AJCU. En esa carta, ofrece un esbozo de todas las actividades llevadas a cabo por las distintas instituciones jesuitas, que se venden como éxitos cuando no deja de ser pura propaganda de la ideología LGBT.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acuerdo con el superior jesuita, Arturo </a:t>
            </a:r>
            <a:r>
              <a:rPr lang="es-CO" sz="1800"/>
              <a:t>Sosa: “</a:t>
            </a:r>
            <a:r>
              <a:rPr lang="es-CO" sz="1800" dirty="0"/>
              <a:t>La más importante sugerencia del libro es la creación de un Observatorio Permanente de Democracia en América Latina, desde el que se haga seguimiento a los problemas identificados, se valoren las tendencias y se contribuya a construir propuestas que orienten las transformaciones y que lleven a la democratización de las políticas en la región”.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19</a:t>
            </a:fld>
            <a:endParaRPr lang="es-CO"/>
          </a:p>
        </p:txBody>
      </p:sp>
    </p:spTree>
    <p:extLst>
      <p:ext uri="{BB962C8B-B14F-4D97-AF65-F5344CB8AC3E}">
        <p14:creationId xmlns:p14="http://schemas.microsoft.com/office/powerpoint/2010/main" val="7546088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804 - Contrapartida 6160 a 6173 - Registro Contable 545.</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Las heridas, los heridos, el </a:t>
            </a:r>
            <a:r>
              <a:rPr lang="es-CO" sz="1800" dirty="0" err="1"/>
              <a:t>límite</a:t>
            </a:r>
            <a:r>
              <a:rPr lang="es-CO" sz="1800" dirty="0"/>
              <a:t> como apertura a Dios, nos convocan en el Congreso Latinoamericano de Ejercicios Espirituales 2021, para imaginar juntos caminos de </a:t>
            </a:r>
            <a:r>
              <a:rPr lang="es-CO" sz="1800" dirty="0" err="1"/>
              <a:t>transformación</a:t>
            </a:r>
            <a:r>
              <a:rPr lang="es-CO" sz="1800" dirty="0"/>
              <a:t> de la pasión y del dolor, en caminos de </a:t>
            </a:r>
            <a:r>
              <a:rPr lang="es-CO" sz="1800" dirty="0" err="1"/>
              <a:t>alegría</a:t>
            </a:r>
            <a:r>
              <a:rPr lang="es-CO" sz="1800" dirty="0"/>
              <a:t> y de </a:t>
            </a:r>
            <a:r>
              <a:rPr lang="es-CO" sz="1800" dirty="0" err="1"/>
              <a:t>consolación</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Llena este mes de octubre con arte y cultura pensada para ti, y disfruta de los eventos y sorpresas que este mes trae la Agenda Cultural Javeriana. ¡Te esperamos! #MientrasExistaElArteVolveremos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Hoy en la Javeriana: Entre esos reconocimientos están los premios bienal de investigación y de innovación que se entregaron el XVI Congreso la Investigación; las tres buenas prácticas de internacionalización que lidera la Vicerrectoría de Extensión y Relaciones Interinstitucionales, el laboratorio de automatización industrial con la multinacional Honeywell; los 50 años de la Facultad de Ciencias, los grados de nuestros estudiantes de pregrado y posgrado, la entrega de la Cruz San Pedro Claver a los alumnos que se destacan por sus valores javerianos y el ascenso a la categoría de Profesor Titular de 18 profesores.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416215564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¡Llegó la Semana de los Servicios de Alimentación!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Vicerrector de Extensión y Relaciones Interinstitucionales Queridos amigos: Quiero invitarlos a la Semana Internacional 2021 - Nuestra Expedición Nórdica organizada con mucho cariño por la Dirección de Asuntos Internacionales.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10536929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CAMISA DEL HOMBRE FELIZ - TEATRO LIBRE Obra Virtual Te invitamos a disfrutar una obra de teatro donde la búsqueda de la felicidad es la cura de todos los males de un rey ¡No te la pierdas!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¡Aprende a elaborar máscaras para tus disfraces con la Tienda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00195726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Talleres Artísticos: Explora tus talentos, gustos y aficiones.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el XV encuentro de profesores de revisoría fiscal, en esta ocasión su anfitrión fue la Fundación Universitaria Agraria de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6711822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a:t>
            </a:r>
            <a:r>
              <a:rPr lang="es-CO" sz="1800" dirty="0" err="1"/>
              <a:t>Cinep</a:t>
            </a:r>
            <a:r>
              <a:rPr lang="es-CO" sz="1800" dirty="0"/>
              <a:t>: ✋🏾Porque, proteger nuestra Casa Común nos hace defensores y defensoras de la tierra, el territorio y el medio ambiente.⚠️En Colombia no se garantiza la justicia ni se cumplen los fallos judiciales a favor de las comunidades. La impunidad de la justicia colombiana perpetua la sistemática violación del derecho a: 🍃La vida, 🍂La tierra, 🌼El territorio. Es por esto que la verdad territorial exige reparación al daño causado por el Estado y las empresas dueñas que han afectado a las comunidades y al medio ambiente circundante, por eso #DefendamosLaVida.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Centro de Asesoría Sicológica y Salud: Apreciada/o : ¿Te has preguntado cómo la motivación en clase favorece el aprendizaje de tus estudiantes? ¿Qué maneras has encontrado para motivar la participación en clase hoy? ¿Te gustaría compartir tus maneras de motivar a tus estudiantes? ¿Te gustaría conocer otras? Te esperamos de manera remota el jueves 28 de octubre, de 9:00 a 11:00 a.m., en la Cápsula de Enseñanza: Motivación y Aprendizaje.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98834784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inició el período de invitación al II Congreso Virtual V Internacional y XVII Nacional  Estudiantes Contaduría 2021: Revolución industrial 4.0 Impacto en la profesión contable.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Gestión Humana: Invitación charla "Lo que debo saber sobre mi futuro pensional“.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78973520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Cordial saludo, El Instituto de Estudios Sociales y Culturales Pensar y la Maestría en Estudios Críticos de las Migraciones Contemporáneas invitan al conversatorio “Movilidad y control en las Américas- 4 de noviembre 2021”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¡Apoya a Ana Carolina y a María Angélica! Ana Carolina y María Angélica son nuestras ganadoras de Javeriana Canta 2021, ellas hacen parte de nuestra facultad, Ana Carolina como estudiante de especialización y María Angélica como Docente. Conéctate y apóyalas.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82981844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11849</TotalTime>
  <Words>1678</Words>
  <Application>Microsoft Office PowerPoint</Application>
  <PresentationFormat>On-screen Show (4:3)</PresentationFormat>
  <Paragraphs>76</Paragraphs>
  <Slides>19</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908</cp:revision>
  <dcterms:modified xsi:type="dcterms:W3CDTF">2021-10-23T21:05:33Z</dcterms:modified>
</cp:coreProperties>
</file>