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1" r:id="rId3"/>
    <p:sldId id="262" r:id="rId4"/>
    <p:sldId id="263" r:id="rId5"/>
    <p:sldId id="264" r:id="rId6"/>
    <p:sldId id="266" r:id="rId7"/>
    <p:sldId id="265" r:id="rId8"/>
    <p:sldId id="267" r:id="rId9"/>
    <p:sldId id="268" r:id="rId10"/>
    <p:sldId id="269" r:id="rId11"/>
    <p:sldId id="270" r:id="rId12"/>
    <p:sldId id="271" r:id="rId13"/>
    <p:sldId id="272" r:id="rId14"/>
    <p:sldId id="273" r:id="rId15"/>
    <p:sldId id="275" r:id="rId16"/>
    <p:sldId id="274" r:id="rId17"/>
    <p:sldId id="276" r:id="rId18"/>
    <p:sldId id="277" r:id="rId19"/>
    <p:sldId id="278"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690" autoAdjust="0"/>
  </p:normalViewPr>
  <p:slideViewPr>
    <p:cSldViewPr snapToGrid="0">
      <p:cViewPr varScale="1">
        <p:scale>
          <a:sx n="61" d="100"/>
          <a:sy n="61" d="100"/>
        </p:scale>
        <p:origin x="1348"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30/10/2021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265302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170261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947506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9562030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220133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0589760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749763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4196072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9579705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107843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455479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98121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33936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995812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24120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089093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85838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30/10/2021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30/10/2021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30/10/2021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30/10/2021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30/10/2021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30/10/2021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30/10/2021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30/10/2021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30/10/2021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547, 1° de noviembre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Cuadernos de Contabilidad logrará nuevamente la clasificación en la categoría B. Celebramos que toda la información de la revista está consignada correctamente, y no será necesario intervenirla para lograr el resultado esperado en esta convocatoria 910.  Con un índice H5=12 estimado, la revista podría clasificarse en el primer cuartil del impacto alternativo, según los umbrales definidos en la convocatoria 875 de 2020.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de la Pontificia Universidad Javeriana (Colombia) y la Universidad de Birmingham (Reino Unido) abren la convocatoria para el Taller de Escritura financiado por la British </a:t>
            </a:r>
            <a:r>
              <a:rPr lang="es-CO" sz="1800" dirty="0" err="1"/>
              <a:t>Academy</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5601452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reunirán los directivos de la Red para la formación en Revisoría Fiscal para analizar los resultados de sus estrategias.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Gracias   a   ti,   a   los   recursos   de   La  Javeriana  y  a    las donaciones de 1234 estudiantes, egresados, profesores, administrativos y amigos de la Universidad, en el año 2021 se han entregado 1647 becas por un total de $8.418.359.190 para que nuestros estudiantes con dificultades económicas continúen con sus estudios.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7132032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¡Promociones en la librería de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motivo de la planeación estratégica que hemos iniciado en la Facultad, el Dr. Andres Rosas Wulfers – Decano de Facultad, convocó a la segunda sesión grupal de trabajo, en la cual se generaron ideas sobre el enfoque, características y elementos que tendrá la misión de nuestra Facultad.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7131516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Posgrados realizó el evento: "Una Mañana contable con la Javeriana y LEGIS”, con el propósito de promocionar los Posgrados en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séptima reunión de área del semestre, con la participación de profesores y administrativos de la Carrera, el Departamento y Posgrados, temas: programación de clases 2210, presupuesto 2022, presentación Profesor </a:t>
            </a:r>
            <a:r>
              <a:rPr lang="es-CO" sz="1800" dirty="0" err="1"/>
              <a:t>Medhat</a:t>
            </a:r>
            <a:r>
              <a:rPr lang="es-CO" sz="1800" dirty="0"/>
              <a:t> </a:t>
            </a:r>
            <a:r>
              <a:rPr lang="es-CO" sz="1800" dirty="0" err="1"/>
              <a:t>Endrawes</a:t>
            </a:r>
            <a:r>
              <a:rPr lang="es-CO" sz="1800" dirty="0"/>
              <a:t> y reporte de avance del semestre.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9509478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segunda sesión de Seguridad y Prevención de Riesgos de Accidentes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el IV Congreso de Contadores Javerianos con la participación de nuestros egresados: Camilo Suárez Rodríguez, Paula Andrea Martínez Mendez y Andres Camilo Morales.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9652251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maravilloso concierto de jazz contemporáneo mezclado con sonidos </a:t>
            </a:r>
            <a:r>
              <a:rPr lang="es-CO" sz="1800" dirty="0" err="1"/>
              <a:t>newyorkinos</a:t>
            </a:r>
            <a:r>
              <a:rPr lang="es-CO" sz="1800" dirty="0"/>
              <a:t> y colombianos. ¡Ya Disponible! YouTube: Cultura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Arma tu Equipo Participa de la COPA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9748566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Les comparto invitación del Centro de Asesoría Psicológica y Salud, feliz fin de semana. Pensando en el cuidado y bien-estar de ustedes y sus equipos de trabajo, desde el Centro de Asesoría Psicológica y Salud, queremos invitarles a participar en este taller virtual de "FISIOTERAPIA EN LÍNEA: ENFRENTA EL DOLOR DORSAL", el cual tiene como objetivo brindar recomendaciones para adaptar espacios, mejorar posturas y realizar ejercicios, que favorecen el cuidado postural durante el desarrollo de actividades cotidianas.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las oportunidades de cooperación, movilidad y becas para docentes y administrativos</a:t>
            </a:r>
          </a:p>
          <a:p>
            <a:r>
              <a:rPr lang="es-CO" sz="1800" dirty="0"/>
              <a:t>a las que puedes acceder en el marco del programa Erasmus+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5581705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 En noviembre: movimiento, historias, cultura y tradición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Tribunal Administrativo de Cundinamarca profirió sentencia a favor del Centro de Investigación y Educación Popular (</a:t>
            </a:r>
            <a:r>
              <a:rPr lang="es-CO" sz="1800" dirty="0" err="1"/>
              <a:t>Cinep</a:t>
            </a:r>
            <a:r>
              <a:rPr lang="es-CO" sz="1800" dirty="0"/>
              <a:t>) ordenando al Estado reparación por las “chuzadas” ilegales que el antiguo Departamento Administrativo de Seguridad realizó en su contra.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6395117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Gustavo Gutiérrez publicó, en 1971, Teología de la liberación. Perspectivas, que inició una corriente renovadora que enriqueció el concepto de lo que representa una teología, poniendo el foco en “la opción preferencial por los pobres”.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Jaramillo, inspirado en las palabras del P. General de la Compañía de Jesús, Arturo Sosa, compartió tres elementos que considera importantes en el quehacer y futuro de Fe y Alegría. En primer lugar indicó, citando a la vez a los padres </a:t>
            </a:r>
            <a:r>
              <a:rPr lang="es-CO" sz="1800" dirty="0" err="1"/>
              <a:t>Vélaz</a:t>
            </a:r>
            <a:r>
              <a:rPr lang="es-CO" sz="1800" dirty="0"/>
              <a:t> y Sosa, que “la misión de Fe y Alegría no es hacer escuelas como fin último, sino transformar las estructuras sociales. Fe y Alegría contribuye transformando a las personas y a las sociedades”, pues lo que subyace es la “intencionalidad política” de Fe y Alegría como Movimiento de Educación Popular.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807173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Parece increíble: 8.000 miembros de la “familia ignaciana” de la joven Provincia EOF (Europa Occidental Francófona) se reunirán en Marsella desde el próximo 29 de octubre al 1 de noviembre. Jesuitas, por supuesto, pero también familias enteras, jóvenes del MEJ (Movimiento Eucarístico Juvenil) y religiosas de diversas congregaciones inspiradas en la espiritualidad de San Ignacio. Un “tour de forcé” logístico, pero sobre todo una excelente oportunidad para remar “mar adentro”.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hermano jesuita Guy </a:t>
            </a:r>
            <a:r>
              <a:rPr lang="es-CO" sz="1800" dirty="0" err="1"/>
              <a:t>Consolmagno</a:t>
            </a:r>
            <a:r>
              <a:rPr lang="es-CO" sz="1800" dirty="0"/>
              <a:t>, astrónomo: Esta creencia es compatible con su fe en Dios, quien "creó el universo deliberadamente, paso a paso de una manera lógica", diciendo durante todo el proceso: "Es bueno". De hecho, Génesis no es la ciencia de la creación, sino que es la historia de cómo "Dios elige deliberadamente tener entidades como nosotros que son conscientes de sí mismos", dijo.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9247268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805 - Contrapartida 6174 a 6188 - Registro Contable 546.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¡Feliz día del arquitecto!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 Consulta nuestras actividades de la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miembros de la comunidad educativa javeriana, Reciban un cordial saludo. Quiero extenderles una especial invitación los días 28 y 29 de octubre, al X encuentro del Foro Internacional de Innovación Universitaria (FIIU)  que tiene como propósito reflexionar y construir nuevos horizontes para el futuro de la educación superior, a partir del reconocimiento y la difusión de buenas prácticas que han contribuido en la reducción de las brechas educativas. Esperamos contar con su participación.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178875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¡Aprovecha esta espectacular preventa de la Tienda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directores y profesores, reciban un cordial saludo. Queremos invitarlos al </a:t>
            </a:r>
            <a:r>
              <a:rPr lang="es-CO" sz="1800" dirty="0" err="1"/>
              <a:t>webinar</a:t>
            </a:r>
            <a:r>
              <a:rPr lang="es-CO" sz="1800" dirty="0"/>
              <a:t> “Revistas depredadoras y su impacto en la comunidad científica”, la cual contará con la participación de Jairo Buitrago Ciro, investigador y experto en comunicación académica y publicaciones depredadoras de la Universidad de Ottawa.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3887469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nuestros menús nórdicos disponibles en el restaurante El Mirador y las cafeterías!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Querido/a Javeriano/a, Mantener un estilo de vida saludable puede ser un reto. Aunque sabemos los beneficios que tiene para nuestra salud, en ocasiones, es difícil empezar y mantener nuevos hábitos, sobre todo en estos momentos en los que hemos tenido que adaptarnos a diferentes espacios de trabajo y estudio. En esta serie de actividades encontrarás estrategias prácticas que te permitirán empezar y mantener un estilo de vida saludable e integrar nuevos hábitos a tu vida cotidiana con la asesoría de profesionales en psicología, nutrición, antropología, medicina del deporte y fisioterapia.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6715726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Traslado Centro de Vacunación en la Javeriana | Boletín de prevención frente al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La Caravana “La Guajira le habla al país” reclama justicia y verdad ante la crisis humanitaria y la impunidad socioambiental.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8793309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llega </a:t>
            </a:r>
            <a:r>
              <a:rPr lang="es-CO" sz="1800" dirty="0" err="1"/>
              <a:t>Cultmarts</a:t>
            </a:r>
            <a:r>
              <a:rPr lang="es-CO" sz="1800" dirty="0"/>
              <a:t> 2021, inscríbete ahora!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nuestro catálogo institucional de venta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355901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Buen día,  Desde el programa Cuidado Ignaciano del Centro Pastoral San Francisco Javier, queremos extenderte la invitación a participar del  Curso taller de Acompañamiento Personal Su propósito es propiciar la reflexión en torno al reconocimiento personal y de los otros como base para la construcción de la comunidad de Cuidado por medio de experiencias fundamentadas en la espiritualidad ignaciana y la tradición jesuítica de la "cura </a:t>
            </a:r>
            <a:r>
              <a:rPr lang="es-CO" sz="1800" dirty="0" err="1"/>
              <a:t>personalis</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aquí nuestros resultados de la XI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958242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En el marco de Spatia, se analizó la propuesta de auditoría de estados financieros para entidades menos complejas.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Desde los Grupos Estudiantiles Javeriano Apoya Javeriano, Somos Colombia y El Propio, con el apoyo del Programa de Participación Universitaria del Centro de Fomento de la Identidad y Construcción de la Comunidad y la Oficina de Gestión de Donaciones, les queremos recordar la invitación para que sean parte de la Gran Fiesta del Vecindario que será presencial, donde podrán participar en tres diferentes concursos: Concurso de Baile, Concurso de Máscaras y Concurso de Disfraces. Si quieres inscribirte haz </a:t>
            </a:r>
            <a:r>
              <a:rPr lang="es-CO" sz="1800" dirty="0" err="1"/>
              <a:t>click</a:t>
            </a:r>
            <a:r>
              <a:rPr lang="es-CO" sz="1800" dirty="0"/>
              <a:t> aquí, todo esto con el fin de construir comunidad y a su vez estar aportando por medio de donaciones a que más estudiantes de la Universidad Javeriana puedan continuar sus estudios con la ayuda de la beca Javeriano Apoya Javeriano.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092483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11936</TotalTime>
  <Words>1516</Words>
  <Application>Microsoft Office PowerPoint</Application>
  <PresentationFormat>On-screen Show (4:3)</PresentationFormat>
  <Paragraphs>77</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912</cp:revision>
  <dcterms:modified xsi:type="dcterms:W3CDTF">2021-10-30T21:52:56Z</dcterms:modified>
</cp:coreProperties>
</file>