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690" autoAdjust="0"/>
  </p:normalViewPr>
  <p:slideViewPr>
    <p:cSldViewPr snapToGrid="0">
      <p:cViewPr varScale="1">
        <p:scale>
          <a:sx n="61" d="100"/>
          <a:sy n="61" d="100"/>
        </p:scale>
        <p:origin x="1348"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5/11/2021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077588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99323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503014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089655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986959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645149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660504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211472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360205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760375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455105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54941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000088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5/11/2021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5/11/2021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5/11/2021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5/11/2021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5/11/2021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5/11/2021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5/11/2021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5/11/2021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file/d/1o7o4CbOI-w3ngIEQi2KB4k45SJ7zOwVb/view"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nam10.safelinks.protection.outlook.com/?url=https%3A%2F%2Fapp.embluemail.com%2FOnline%2FVON.aspx%3Fdata%3DzhGWyFtPGB7%252Fc4bRmLnmGnwnM3SMGrYWMka2J7C5AAJRq4nwwtmy0DOuMxAErkCFTugX9H5DxfPyUsRC1BatFfsq3XsNKC2et5AEvL%252BAhLx%252BhWvOUyxCZLIHNyVaO8dG!-!WlaYZosybsAySWBFxpOaW%2FLCyGsQug2wuI2Jp4ct8U%2B78EgiAZkPQ2svyBTv6q1i&amp;data=04%7C01%7Chbermude%40javeriana.edu.co%7Cac7438d08391421e47a608d99ee4cd73%7Cdaf7990e8a3f409c9b762a5475098000%7C0%7C0%7C637715527938143520%7CUnknown%7CTWFpbGZsb3d8eyJWIjoiMC4wLjAwMDAiLCJQIjoiV2luMzIiLCJBTiI6Ik1haWwiLCJXVCI6Mn0%3D%7C1000&amp;sdata=LVr07y92BXxRqI7t3Ue7yjOvNSbR3JurHttg5am%2FTCA%3D&amp;reserved=0"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548, 8 de noviembre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el 2 y el 5 de noviembre se realizó la 42ª Asamblea de la CPAL en la cual participaron los superiores mayores de América latina y el Caribe, los superiores regionales o de sección (Amazonia, Haití, Cuba, Jamaica - Guyana), los asistentes del P. General, y los miembros del equipo central de la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Jesuitas Acústico, el grupo musical integrado por los padres jesuitas Enric </a:t>
            </a:r>
            <a:r>
              <a:rPr lang="es-CO" sz="1800" dirty="0" err="1"/>
              <a:t>Puiggròs</a:t>
            </a:r>
            <a:r>
              <a:rPr lang="es-CO" sz="1800" dirty="0"/>
              <a:t>, Jorge Ochoa, David Pantaleón y Cristóbal Fones, han querido sumarse a las celebraciones por el Año Ignaciano con una versión bilingüe del "Tomad, Señor, y recibid", SUSCIPE.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2655805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26 al 29 de octubre se realizó el 48° Congreso Internacional de Fe y Alegría, el cual se celebra cada dos años, y que en esta ocasión tuvo como sede Colombia, desde donde se difundió de manera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jesuitas poseen, a lo largo de todos sus años de historia, un gran listado de santos y beatos entre sus miembros, empezando por su fundador, San Ignacio de Loyola. A todos ellos los celebramos cada 5 de noviembre, fiesta de Todos los Santos y Beatos de la Compañía de Jesús, fecha en la que recordamos nombres relevantes que nos han marcado y han dejado una huella en muchas personas. En este listado encontramos mártires, doctores, confesores, científicos, descubridores, defensores de indígenas, enfermeros, porteros… Desde Novicios hasta Superiores Generales, hermanos y sacerdotes.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756133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“Otro </a:t>
            </a:r>
            <a:r>
              <a:rPr lang="es-CO" sz="1800" dirty="0" err="1"/>
              <a:t>passo</a:t>
            </a:r>
            <a:r>
              <a:rPr lang="es-CO" sz="1800" dirty="0"/>
              <a:t> más” es la Campaña regional de la Compañía de Jesús en Latinoamérica y el Caribe para conmemorar el día internacional de las personas migrantes el próximo 18 de diciembre del 2021. Se trata de una propuesta creada colaborativamente por un Consejo de </a:t>
            </a:r>
            <a:r>
              <a:rPr lang="es-CO" sz="1800" dirty="0" err="1"/>
              <a:t>RedAcción</a:t>
            </a:r>
            <a:r>
              <a:rPr lang="es-CO" sz="1800" dirty="0"/>
              <a:t> conformado por personas que hacen parte de obras de la Red Jesuita con Migrantes y de otras expresiones de la Conferencia de Provinciales de </a:t>
            </a:r>
            <a:r>
              <a:rPr lang="es-CO" sz="1800" dirty="0" err="1"/>
              <a:t>Latinaomérica</a:t>
            </a:r>
            <a:r>
              <a:rPr lang="es-CO" sz="1800" dirty="0"/>
              <a:t> y el Caribe. “Otro </a:t>
            </a:r>
            <a:r>
              <a:rPr lang="es-CO" sz="1800" dirty="0" err="1"/>
              <a:t>passo</a:t>
            </a:r>
            <a:r>
              <a:rPr lang="es-CO" sz="1800" dirty="0"/>
              <a:t> más” da continuidad a #MigrarHaciaLoExtraordinario.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El Grupo de Ecología Integral, de la Red de Centros Sociales - CPAL, integrado por el Observatorio Nacional de Justicia Socioambiental Luciano </a:t>
            </a:r>
            <a:r>
              <a:rPr lang="es-CO" sz="1800" dirty="0" err="1"/>
              <a:t>Mendes</a:t>
            </a:r>
            <a:r>
              <a:rPr lang="es-CO" sz="1800" dirty="0"/>
              <a:t> de Almeida (OLMA- Brasil), por el Servicio Amazónico de Acción, Reflexión y Educación Socioambiental (SARES- Brasil), por el Centro de Derechos Humanos Miguel Agustín Pro Juárez (</a:t>
            </a:r>
            <a:r>
              <a:rPr lang="es-CO" sz="1800" dirty="0" err="1"/>
              <a:t>Prodh</a:t>
            </a:r>
            <a:r>
              <a:rPr lang="es-CO" sz="1800" dirty="0"/>
              <a:t> - México), por el Equipo de Reflexión, Investigación y Comunicación (ERIC-Honduras), por el Centro de Reflexión y Acción Social Padre Juan Montalvo (República Dominicana) y por la Red de Centros Sociales Jesuitas del Perú - SEPSI (Perú), denuncia públicamente el profundo proceso de exclusión e invisibilidad promovido por los organismos oficiales de la Conferencia de las Partes por el Clima, respecto a la voz de los movimientos sociales y comunidades tradicionales de América Latina y el Caribe.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8537062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25 al 28 de octubre la Conferencia de Provinciales jesuitas de América Latina y el Caribe – CPAL, en colaboración con la Provincia jesuita de Colombia y la Pontificia Universidad Javeriana de Colombia, llevó a cabo el Congreso Internacional de Ejercicios Espirituales “De la Herida a una Nueva Vida”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Asociación de Colegios Jesuitas de Colombia (ACODESI) en colaboración con FLACSI, está llevando adelante el proyecto "De Maestros a Maestros", experiencias pedagógicas en la que docentes forman a docentes con el objetivo de que los colegios sigan ofreciendo una educación de calidad en medio de la pandemia.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8396261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través de la Red </a:t>
            </a:r>
            <a:r>
              <a:rPr lang="es-CO" sz="1800" dirty="0" err="1"/>
              <a:t>Ecojesuit</a:t>
            </a:r>
            <a:r>
              <a:rPr lang="es-CO" sz="1800" dirty="0"/>
              <a:t>, la Compañía de Jesús y la familia ignaciana están activamente presentes en Glasgow, elevando las voces de los pobres y los marginados ante los responsables de la toma de decisiones. Alrededor de 15 delegados que representan a </a:t>
            </a:r>
            <a:r>
              <a:rPr lang="es-CO" sz="1800" dirty="0" err="1"/>
              <a:t>Ecojesuit</a:t>
            </a:r>
            <a:r>
              <a:rPr lang="es-CO" sz="1800" dirty="0"/>
              <a:t> y a la Compañía de Jesús están en Glasgow participando en varios eventos y programas. Muchos más siguen los eventos en línea desde todo 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extenso programa ofrecido por el Encuentro Familiar Ignaciano, del 29 de octubre al 1° de noviembre, incluía un “Programa Familiar”. Se trataba de una inhabitual iniciativa en los encuentros de la Compañía de Jesús. Una iniciativa inscrita en el espíritu de apertura mostrado por la EOF, la Provincia de Europa Occidental Francófona.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5234899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 sido una ocasión única, un momento intenso de fraternidad, el haber reunido a tantas personas: jesuitas, por supuesto, pero también miembros de la CVX de Bélgica, Francia y Luxemburgo, estudiantes de instituciones educativas jesuitas, equipos de jóvenes y jóvenes profesionales de </a:t>
            </a:r>
            <a:r>
              <a:rPr lang="es-CO" sz="1800" dirty="0" err="1"/>
              <a:t>Magis</a:t>
            </a:r>
            <a:r>
              <a:rPr lang="es-CO" sz="1800" dirty="0"/>
              <a:t>, miembros del MCC (Movimiento Cristiano de Ejecutivos y Líderes), familias con niños. En total, cerca de 7.000 personas se habían reunido en el Palacio de Congresos de Marsella, en el Parque </a:t>
            </a:r>
            <a:r>
              <a:rPr lang="es-CO" sz="1800" dirty="0" err="1"/>
              <a:t>Chanot</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General: Queridos Hermanos, Me llena de alegría poder dirigirles un cálido abrazo en la fiesta de San Alfonso Rodríguez. Es un día muy especial para los Hermanos Jesuitas en todo el mundo. El Hermano Alfonso era una persona de exquisita sensibilidad e intuición espiritual que lo hacía un excelente acompañante espiritual. Bien conocida es su cercanía a Pedro Claver a quien acompañó en su discernimiento misionero y en su atrevimiento a vislumbrar nuevos horizontes. Del acompañamiento y el discernimiento de espíritus brotaron dos santos jesuitas.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1120455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806 - Contrapartida 6189 a 6204 - Registro Contable 547.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Conoce nuestro combo del mes para noviembre y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VUELVEN LAS VACACIONES  LÚDICAS Ya llegan nuestras Vacaciones Lúdicas dirigidas a todas y todos las y los hijas e hijos de nuestra Comunidad Universitaria, tan solo debes inscribirte en el siguiente enlace hasta el 12 de noviembre.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Tenemos el gusto de informarles que ya se encuentra a disposición el último número de la Revista Estudiantil Identidad Contable, de la Carrera de Contaduría de la Universidad Javeriana (No. 11, Vol. 11, año 2020), el cual puede ser consultado en el siguiente enlace: </a:t>
            </a:r>
            <a:r>
              <a:rPr lang="es-CO" sz="1800" dirty="0">
                <a:hlinkClick r:id="rId3"/>
              </a:rPr>
              <a:t>https://drive.google.com/file/d/1o7o4CbOI-w3ngIEQi2KB4k45SJ7zOwVb/view</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04228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¡Nuestro boletín REGRESA esta </a:t>
            </a:r>
            <a:r>
              <a:rPr lang="es-CO" sz="1800" dirty="0">
                <a:hlinkClick r:id="rId3"/>
              </a:rPr>
              <a:t>aquí</a:t>
            </a:r>
            <a:r>
              <a:rPr lang="es-CO" sz="1800" dirty="0"/>
              <a:t>! consúltalo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Según lo programado, se reunió el cuerpo directivo de la Red para la Formación en Revisoría Fiscal, el cual aprobó las orientaciones generales del próximo encuentro de profesores y del presupuesto para el año entrante.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4688199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Virgen Luna Nueva de venta su réplica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Oficina de Gestión de Donaciones adscrita a la Rectoría recibimos el </a:t>
            </a:r>
            <a:r>
              <a:rPr lang="pt-BR" sz="1800" dirty="0"/>
              <a:t>Informe 2021 sobre el fondo Beca Contadores Públicos Javerianos.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1611590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¡Agéndate con la Tienda Javeriana en noviembre!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¡Disfruta este fin de año con planes llenos de danza, música, teatro y narración! ¡Te esperamos! #MientrasExistaElArteVolveremos 💛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5644063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¡Feliz día del administrador de empresas!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 final de un año especialmente complejo, surge en nuestros corazones el deseo de reconocer, examinar y decantar la confusión experimentada, el peregrinar interior y exterior, y la búsqueda del sentido de todo lo vivido. Para ello, te invitamos a vivir un espacio presencial de arte y espiritualidad, como preparación a la vivencia de un ADVIENTO esperanzador Y una NAVIDAD iluminada por el deseo de la llegada de un nuevo tiempo, cargado de vida y transformaciones profundas.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7134631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comparte la siguiente invitación:  Te invitamos a participar en la jornada de clausura “Apuntes hacia la reforma: algunas conclusiones”. Espacio de reflexión académica, en el que incluimos perspectivas de distintos actores sociales: académicos internacionales, nacionales y regionales, instituciones gubernamentales, organizaciones de la sociedad civil y la Policía Nacional y donde analizamos y reflexionamos en torno al papel de la Policía Nacional en la democracia y en el manejo de las movilizaciones sociales para, a partir de allí, señalar aspectos fundamentales para su transformación integral.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a:t>
            </a:r>
            <a:r>
              <a:rPr lang="es-CO" sz="1800" dirty="0" err="1"/>
              <a:t>der</a:t>
            </a:r>
            <a:r>
              <a:rPr lang="es-CO" sz="1800" dirty="0"/>
              <a:t> AUDIRE, la Profesora </a:t>
            </a:r>
            <a:r>
              <a:rPr lang="es-CO" sz="1800" dirty="0" err="1"/>
              <a:t>Nathalia</a:t>
            </a:r>
            <a:r>
              <a:rPr lang="es-CO" sz="1800" dirty="0"/>
              <a:t> Carolina Loaiza Valbuena expuso el tema “Contabilidad Gerencial y TIC: Análisis y toma de decisiones.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8460606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VRI No. 128 - Convocatorias, noticias y eventos para la comunidad investigativa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Consulta los Beneficios de la movilidad eléctrica en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10505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11996</TotalTime>
  <Words>1473</Words>
  <Application>Microsoft Office PowerPoint</Application>
  <PresentationFormat>On-screen Show (4:3)</PresentationFormat>
  <Paragraphs>60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914</cp:revision>
  <dcterms:modified xsi:type="dcterms:W3CDTF">2021-11-05T22:13:49Z</dcterms:modified>
</cp:coreProperties>
</file>