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690" autoAdjust="0"/>
  </p:normalViewPr>
  <p:slideViewPr>
    <p:cSldViewPr snapToGrid="0">
      <p:cViewPr varScale="1">
        <p:scale>
          <a:sx n="61" d="100"/>
          <a:sy n="61" d="100"/>
        </p:scale>
        <p:origin x="1348"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12/11/2021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615148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561946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095235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877407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8188022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988936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8362770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8499203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1625071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656465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749863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426447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785010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161121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243403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37214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12/11/2021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12/11/2021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12/11/2021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12/11/2021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12/11/2021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12/11/2021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12/11/2021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12/11/2021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12/11/2021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12/11/2021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12/11/2021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12/11/2021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forms.office.com/r/Gm6C63NMN2"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549, 15 de noviembre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Coberturas seguro de autos Allianz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Los bellos atardeceres, la cultura llanera y el increíble sonido del arpa llegan a nuestras pantallas con la</a:t>
            </a:r>
          </a:p>
          <a:p>
            <a:r>
              <a:rPr lang="es-CO" sz="1800" dirty="0"/>
              <a:t>Cápsula Cultural: El Pasaje Llanero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1517981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Del CAPS: ¿Debemos ser los profesores universitarios líderes? ¿Por qué? ¿Para qué? Entendiendo por liderazgo, ¿qué? ¿Cuál es el alcance de “diseñador cultural”? Graciela Aldana nos compartirá sus reflexiones al respecto, con el ánimo de entablar una conversación agradable y profunda con los asistentes a este espacio remoto.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En este momento la misión solo está pendiente de la aprobación del Consejo de Facultad y se encuentra formulada de la siguiente manera: Formamos de manera integral a nuestros estudiantes, generamos y transferimos conocimiento desde una perspectiva crítica y propositiva en las ciencias económicas, administrativas y contables, para liderar la construcción de una sociedad y de organizaciones más justas, innovadoras, sostenibles e incluyentes. A partir de esta nueva declaración de misión, y con el objetivo de que todas las personas que trabajamos en la Facultad continuemos participando en este proceso de planeación estratégica, quiero invitarlos a responder una encuesta donde podrán dar a conocer sus percepciones e ideas sobre los aspectos más importantes que debemos tener en cuenta para la formulación de la visión de la Facultad.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7239355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¡Hola! El 25 de noviembre se conmemora el Día Internacional de la NO violencia contra la mujer. En el marco de esta conmemoración, desde el Centro de Asesoría Psicológica y Salud queremos invitarte a un espacio para reflexionar sobre cómo vives tu sexualidad y encontrar recursos para construir relaciones enriquecedoras, equitativas y libres de violencias. Todos hacemos parte de la construcción de una Universidad libre de violencias. ¡Te esperamos!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Sistema de aseguramiento y verificación de la calidad: Para efectos de validar los resultados de ese momento, combinarlos con las recomendaciones emitidas por el Ministerio de Educación en la resolución de nuestra acreditación institucional, e identificar acciones a llevar cabo donde se detecten brechas para mejoramiento, se aplicará en los próximos días al mismo grupo de personas una nueva encuesta sobre este tema.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6770879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pt-BR" sz="1800" dirty="0"/>
              <a:t>¿Usas poco tu carro? SXKM es para ti.</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respetuosa de las disposiciones gubernamentales, exigirá el carné de vacunación a todas las personas (directivos de la Universidad, personal administrativo, graduandos, graduados, familiares y acompañantes) que acudan a las ceremonias de graduación en modalidad presencial que se realizarán entre el 19 de noviembre y el 3 de diciembre, en los auditorios ubicados en el campus universitario.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1834401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Red Voces Javerianas. Por la construcción de un campus libre de violencias y discriminación - revista Hoy en la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te invita a participar de un espacio presencial de espiritualidad, como preparación a la vivencia de un ADVIENTO esperanzador, y una NAVIDAD iluminada por el deseo de la llegada de un nuevo tiempo, cargado de vida y transformaciones profundas. Inscríbete: </a:t>
            </a:r>
            <a:r>
              <a:rPr lang="es-CO" sz="1800" dirty="0">
                <a:hlinkClick r:id="rId3"/>
              </a:rPr>
              <a:t>https://forms.office.com/r/Gm6C63NMN2</a:t>
            </a:r>
            <a:r>
              <a:rPr lang="es-CO" sz="1800" dirty="0"/>
              <a:t> Sesiones presenciales: 16, 23 y 30 de noviembre de 2021, a partir de las 5:00 p.m. Capilla San Ignacio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0366336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los últimos tres días, del 9 al 11 de noviembre, hemos celebrado la asamblea de la región SURAM de la Red Jesuita con Migrantes. Representantes de 17 organizaciones vinculadas más parte del equipo coordinador de la RJM LAC y otros/as representantes de la CPAL nos hemos encontrado virtualmente para "</a:t>
            </a:r>
            <a:r>
              <a:rPr lang="es-CO" sz="1800" dirty="0" err="1"/>
              <a:t>redconocernos</a:t>
            </a:r>
            <a:r>
              <a:rPr lang="es-CO" sz="1800" dirty="0"/>
              <a:t>", analizar juntos la realidad de la migración forzada en América del Sur, evaluar nuestras respuestas y capacidades y en función de este proceso tomar decisiones de futuro sobre la planificación de la región para el 2022.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Román Espadas SJ, de la Provincia jesuita de Antillas, realiza una reflexión histórica del proceso de renovación y actualización de la Compañía de Jesús a lo largo de sus últimos cuatro Superiores Generales. Este texto ya ha sido publicado, por capítulos, en Religión Digital.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9876589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Secretariado de Educación Jesuita Secundaria y </a:t>
            </a:r>
            <a:r>
              <a:rPr lang="es-CO" sz="1800" dirty="0" err="1"/>
              <a:t>Presecundaria</a:t>
            </a:r>
            <a:r>
              <a:rPr lang="es-CO" sz="1800" dirty="0"/>
              <a:t> invita a todos los educadores y miembros de las comunidades escolares de los colegios jesuitas de todo el mundo a participar de la eucaristía a realizarse con motivo del lanzamiento oficial de la Red Global Jesuita de Colegios. La eucaristía (que se transmitirá en español, inglés y francés) se realizará el 26 de noviembre de 2021​, de manera virtual, desde la Iglesia de San Ignacio en Roma​ y será presidida por el P. General Arturo Sosa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Papa nombró como nuevo Arzobispo de Córdoba, Argentina, al sacerdote jesuita Ángel Sixto Rossi de 63 años, quien se desempeñaba como Consejero de la Provincia Argentino-Uruguaya de la Compañía de Jesús. El Prelado sucede a Monseñor Carlos José </a:t>
            </a:r>
            <a:r>
              <a:rPr lang="es-CO" sz="1800" dirty="0" err="1"/>
              <a:t>Ñáñez</a:t>
            </a:r>
            <a:r>
              <a:rPr lang="es-CO" sz="1800" dirty="0"/>
              <a:t>, quien tras haber gobernado pastoralmente durante 23 años esa arquidiócesis, presentó al Pontífice su renuncia, tras haber cumplido, el pasado 9 de agosto, sus 75 años, tal como lo que establece la norma canónica.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1161996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Compartimos el testimonio del P. Luis Javier Sarralde Delgado SJ, quien es Coordinador del Servicio Jesuita </a:t>
            </a:r>
            <a:r>
              <a:rPr lang="es-CO" sz="1800" dirty="0" err="1"/>
              <a:t>Panamazónico</a:t>
            </a:r>
            <a:r>
              <a:rPr lang="es-CO" sz="1800" dirty="0"/>
              <a:t> (SJPAM) de la CPAL y se encuentra en Leticia, la zona amazónica de Colombia que limita con Brasil y Perú.</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Tenemos que educar para un futuro lleno de esperanza educando para la profundidad y la ciudadanía global basadas en la fe y la reconciliación en el contexto de nuestra Perspectiva Integral de la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7887376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jesuitas en la India piden a los responsables políticos que se centren en la eco-educación electrónica en la COP26 para aumentar la conciencia y la acción sobre las preocupaciones ambientales y fomentar así la participación pública para abordar los problemas del cambio climático.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Provincia jesuita de Europa Occidental Francófona ha demostrado su vitalidad y esperanza al organizar un gran encuentro de la familia ignaciana con ocasión de la fiesta de Todos los Santos. Una de las apuestas, que resultó ganada, fue la elección de Marsella para reunir a los 7.000 participantes. En el corazón de la ciudad y en el corazón del mundo. El superior de los jesuitas en Marsella nos habla de las opciones que la Compañía de Jesús ha realizado y sigue realizando al servicio de la Iglesia y de los marselleses.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8457901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807 - Contrapartida 6205 a 6221 - Registro Contable 548.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divulgó la REVISTA IDENTIDAD CONTABLE 2020 Vol. 11, No. 11.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estudios en seguramiento de información continuó analizando la propuesta de herramientas de COSO 2013.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continuó su reflexión sobre el impuesto a las ganancias en la norma para las Pymes.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4632500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Tu donación te dará doble beneficio tributario en tu declaración de renta del año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¡Queremos saber de ti! Para seguir acompañándote en el cuidado de tu salud.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390692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Conoce el catálogo de beneficios - Javeriana Familiarmente Responsable.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miembros de la comunidad educativa Javeriana: Hago llegar un afectuoso saludo a cada uno de ustedes acompañado de mis mejores deseos por su bienestar y el de sus familias. Comparto con ustedes la edición #20 de nuestra revista digital a través de la cual los hacemos partícipes de los avances en el trabajo que las diferentes unidades de la Vicerrectoría Académica llevan a cabo con el propósito de acompañar y ser un apoyo constante de sus actividades. Estoy seguro que su lectura será enriquecedora.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169136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Egresado, Consulta nuestras actividades de la semana.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 invitamos a prepararte para el tiempo de Adviento, tiempo que nos dispone a la vivencia de la Navidad, desde el arte y espiritualidad. Puedes asistir presencial en el Auditorio Félix Restrepo S.J. o de forma remota por nuestros canales de YouTube y Facebook.</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2316259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Apreciados señores Les comparto invitación de UNCTAD  para participar de una actividad de capacitación de la guía SDG los días 23, 24 y 25, un marco de indicadores complementario, construido a partir de los indicadores establecidos por distintos marcos de sostenibilidad, el cual puede ser de gran ayuda para que las empresas puedan medir sus contribuciones de las empresas en los objetivos de desarrollo sostenible. La decisión de la fundación IFRS de crear una junta de sostenibilidad y las declaraciones de los emisores de estándares de sostenibilidad de apoyar esta iniciativa ha incrementado la relevancia de este tema en los informes empresariales.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 Memoria gaitera y </a:t>
            </a:r>
            <a:r>
              <a:rPr lang="es-CO" sz="1800" dirty="0" err="1"/>
              <a:t>bullerenguera</a:t>
            </a:r>
            <a:r>
              <a:rPr lang="es-CO" sz="1800" dirty="0"/>
              <a:t> ☀️ Muestra artística de fin de año del Grupo Cultural Gaitas y Tambores interpretando música de gaita y bullerengues tradicionales como </a:t>
            </a:r>
          </a:p>
          <a:p>
            <a:r>
              <a:rPr lang="es-CO" sz="1800" dirty="0"/>
              <a:t>homenaje a sus cultores y a la construcción de memoria desde la ciudad. TRANSMISIÓN EN STREAMING PARA LA SEMANA INTERNACIONAL DE BOSTON COLLEGE.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6624740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y el Doctorado en Ciencias Sociales y Humanas invitan Pensar en público: POT, despojos y construcción de lo común en la cuenca del río Tunjuelo en Bogotá (A través de </a:t>
            </a:r>
            <a:r>
              <a:rPr lang="es-CO" sz="1800" dirty="0" err="1"/>
              <a:t>facebook</a:t>
            </a:r>
            <a:r>
              <a:rPr lang="es-CO" sz="1800" dirty="0"/>
              <a:t> </a:t>
            </a:r>
            <a:r>
              <a:rPr lang="es-CO" sz="1800" dirty="0" err="1"/>
              <a:t>live</a:t>
            </a:r>
            <a:r>
              <a:rPr lang="es-CO" sz="1800" dirty="0"/>
              <a:t> @DCSyHJaveriana)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Conéctate en Noviembre con el CAPS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0676340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profesores, reciban un cordial saludo. Desde la Biblioteca General y la Vicerrectoría de Investigación queremos invitarlos al </a:t>
            </a:r>
            <a:r>
              <a:rPr lang="es-CO" sz="1800" dirty="0" err="1"/>
              <a:t>webinar</a:t>
            </a:r>
            <a:r>
              <a:rPr lang="es-CO" sz="1800" dirty="0"/>
              <a:t> “Identidad digital para académicos: El ágora virtual”, la cual contará con la participación de Rafael Repiso Cabello, experto en comunicación y evaluación científica de la Universidad de Granada y la Universidad de Huelva. El </a:t>
            </a:r>
            <a:r>
              <a:rPr lang="es-CO" sz="1800" dirty="0" err="1"/>
              <a:t>webinar</a:t>
            </a:r>
            <a:r>
              <a:rPr lang="es-CO" sz="1800" dirty="0"/>
              <a:t> se llevará a cabo el próximo martes 16 de noviembre a las 10:00 a.m. a través de la plataforma </a:t>
            </a:r>
            <a:r>
              <a:rPr lang="es-CO" sz="1800" dirty="0" err="1"/>
              <a:t>teams</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Señora de la Javeriana, de venta su réplica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8128069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12315</TotalTime>
  <Words>1749</Words>
  <Application>Microsoft Office PowerPoint</Application>
  <PresentationFormat>On-screen Show (4:3)</PresentationFormat>
  <Paragraphs>74</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918</cp:revision>
  <dcterms:modified xsi:type="dcterms:W3CDTF">2021-11-12T21:06:30Z</dcterms:modified>
</cp:coreProperties>
</file>