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21/11/2021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26501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6976555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9304564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793705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759195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3121095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4168074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180181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57827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182057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188338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393977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702272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092270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21/11/2021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21/11/2021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21/11/2021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21/11/2021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21/11/2021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21/11/2021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21/11/2021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21/11/2021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21/11/2021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550, 22 de noviembre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octava Video Conferencia – Seminario de Investigación Contable. Conferencista:  Jason </a:t>
            </a:r>
            <a:r>
              <a:rPr lang="es-CO" sz="1800" dirty="0" err="1"/>
              <a:t>Schloetzer</a:t>
            </a:r>
            <a:r>
              <a:rPr lang="es-CO" sz="1800" dirty="0"/>
              <a:t>,  Conferencia: " Management Accounting </a:t>
            </a:r>
            <a:r>
              <a:rPr lang="es-CO" sz="1800" dirty="0" err="1"/>
              <a:t>Research</a:t>
            </a:r>
            <a:r>
              <a:rPr lang="es-CO" sz="1800" dirty="0"/>
              <a:t>: </a:t>
            </a:r>
            <a:r>
              <a:rPr lang="es-CO" sz="1800" dirty="0" err="1"/>
              <a:t>Trends</a:t>
            </a:r>
            <a:r>
              <a:rPr lang="es-CO" sz="1800" dirty="0"/>
              <a:t> and Future </a:t>
            </a:r>
            <a:r>
              <a:rPr lang="es-CO" sz="1800" dirty="0" err="1"/>
              <a:t>Directions</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el II Congreso Virtual, V Internacional y XVII Nacional de estudiantes de Contaduría Pública Revolución industrial 4.0, Impacto en la Profesión Contable.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7726191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-Se realizó una reunión del Convenio de Universidades. Temas: Lectura y aprobación del orden del día, Verificación de asistencia y quórum,  Lectura y aprobación del Acta No. 69 del 27 de agosto de 2021, Avances del VII Encuentro de Docentes de Contaduría Pública, Informes de avance del Macroproyecto, Reporte de diálogo con ASFACOP Doctoras Martha Cecilia Álvarez y Ruth Marina Meneses para la celebración de un foro sobre situación actual de la demanda de los programas de Contaduría Pública, Diagnóstico de la situación actual de la demanda de estudiantes en los programas de Contaduría Pública, Definición de calendario de reuniones, responsables y secretaria técnica año 2022 y Proposiciones y varios.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Del </a:t>
            </a:r>
            <a:r>
              <a:rPr lang="es-CO" sz="1800" dirty="0" err="1"/>
              <a:t>Cinep</a:t>
            </a:r>
            <a:r>
              <a:rPr lang="es-CO" sz="1800" dirty="0"/>
              <a:t>: Comunicado: Denunciamos irregularidades en consulta previa de proyecto de carbonífero en zona del manantial de Cañaverales.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2439254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Género e Igualdad de la CPAL, conformado por hombres y mujeres de las diferentes redes de la Conferencia de Provinciales jesuitas de América Latina y el Caribe, organiza el conversatorio virtual "Mujeres en espacios públicos SIN VIOLENCIA", con motivo del Día de la No Violencia contra la Mujer.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Conferencia de Provinciales jesuitas de América Latina y el Caribe - CPAL realizará la presentación del libro: "Textos Fundamentales del Apostolado Social".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8553879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Montalvo, obra social de la Compañía de Jesús en República Dominicana, se pronuncia ante las drásticas medidas tomadas por parte del gobierno dominicano contra la ciudadanía haitiana, especialmente sobre la deportación de mujeres embarazadas.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9 al 13 de octubre el Provincial de Colombia, Padre Hermann Rodríguez SJ, acompañado por su Asistente para el Discernimiento y la Planificación Apostólica, Padre Luis Fernando Múnera SJ nos visitaron. Aunque el SJPAM es acción y obra de la CPAL, lo mismo que la comunidad Samuel Fritz depende de la CPAL y su Presidente, la casa donde reside la comunidad y trabaja el SJPAM es de la Provincia de Colombia, y Luis Javier Sarralde SJ como jesuita colombiano fue visitado por su Provincial como es lo normal en la Compañía.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295437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Entre el 2 y 9 de noviembre se realizó en Quetzaltenango –Guatemala- el primer encuentro de experiencias del Sistema Participativo de Garantías de la Red Comparte (SPG Comparte) con la participación de los centros sociales de las 3 regiones de América Latina donde se viene implementado.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“OTRO PASSO MÁS” es la campaña regional de la Compañía de Jesús en Latinoamérica y el Caribe para conmemorar el Día Internacional de las Personas Migrantes, el próximo 18 de diciembre del 2021.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9414728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Ejercicios Espirituales, el Diario Espiritual de San Ignacio, las Constituciones de la Compañía de Jesús... de puño y letra de San Ignacio y de sus secretarios. Estos manuscritos históricos únicos han sido completamente restaurados por la profesora Melania Zanetti.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éxito de la COP26 no se medirá por los acuerdos y objetivos que los líderes mundiales consigan. Su éxito dependerá de cómo cambie nuestra relación con los demás: cómo abordemos los desequilibrios de poder entre el Norte y el Sur Global; cómo utilicemos la sabiduría y los conocimientos que comparten con nosotros los pueblos indígenas; cómo aprovechemos el poder de los jóvenes.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5873312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visión convencional que atribuye el estancamiento científico de China a la falta de interés de los literatos confucianos no podría estar más lejos de la verdad. En un estudio histórico cuantitativo, ‎‎</a:t>
            </a:r>
            <a:r>
              <a:rPr lang="es-CO" sz="1800" dirty="0" err="1"/>
              <a:t>Chicheng</a:t>
            </a:r>
            <a:r>
              <a:rPr lang="es-CO" sz="1800" dirty="0"/>
              <a:t> Ma‎‎ revela una imagen diferente. En 1582 los jesuitas llegaron a China y ganaron a las élites </a:t>
            </a:r>
            <a:r>
              <a:rPr lang="es-CO" sz="1800" dirty="0" err="1"/>
              <a:t>confucias</a:t>
            </a:r>
            <a:r>
              <a:rPr lang="es-CO" sz="1800" dirty="0"/>
              <a:t> con astronomía y matemáticas. Las publicaciones científicas chinas explotaron. El problema vino después, cuando los jesuitas ya no eran bienvenidos en China. El estancamiento puede estar relacionado con el principio autárquico de la China Ming-Qing.‎</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jesuitas en México tienen seis colegios (Tampico, Guadalajara, León, Puebla, Torreón y Ciudad de México) y ocho universidades (Tijuana, Guadalajara, Torreón, León, Puebla, Chalco, Jaltepec y Ciudad de México). Una de ellas la Universidad Iberoamericana campus Santa Fe, que se funda en 1943. A ella asisten 12,000 alumnos en 42 licenciaturas, 35 maestrías y especialidades y 11 </a:t>
            </a:r>
            <a:r>
              <a:rPr lang="es-CO" sz="1800"/>
              <a:t>doctorados.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1099299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808 - Contrapartida 6222 a 6239 - Registro Contable 549.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¡Conoce nuestro catálogo de Navidad que te trae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¡Hemos abierto las inscripciones para que puedas vincularte y pertenecer a la implementación 2022 del programa de Liderazgo Ignaciano Universitario Latinoamericano! Si eres estudiante de 3er a 8vo semestre de pregrado, ¡anímate a hacer parte de esta experiencia significativa de formación en liderazgo al estilo ignaciano!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Renovemos nuestra fe, llegando hasta las raíces más hondas de nuestra tradición religiosa.  Turquía te espera para seguir las huellas de San Pablo y el testimonio de las primeras comunidades cristianas, con la mediación de la Espiritualidad Ignaciana.  El programa Semilleros de Fe del Centro Pastoral San Francisco Javier, te invita a ser parte de Peregrinos, encuentro y camino – Turquía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5472651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ℙ𝕖𝕟𝕤𝕒𝕣 𝕖𝕟 </a:t>
            </a:r>
            <a:r>
              <a:rPr lang="es-CO" sz="1800" dirty="0" err="1"/>
              <a:t>ℙú</a:t>
            </a:r>
            <a:r>
              <a:rPr lang="es-CO" sz="1800" dirty="0"/>
              <a:t>𝕓𝕝𝕚𝕔𝕠  Propuestas de articulación institucional transicional: Política de Reparación colectiva y los Programas de Desarrollo con Enfoque Territorial (PEDET)  Fecha: 24 de noviembre del 2021  Horario: 5 p.m. a 7 p.m.  A través de zoom.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los últimos meses, la Pontificia Universidad Javeriana con el apoyo de la compañía </a:t>
            </a:r>
            <a:r>
              <a:rPr lang="es-CO" sz="1800" dirty="0" err="1"/>
              <a:t>Rankmi</a:t>
            </a:r>
            <a:r>
              <a:rPr lang="es-CO" sz="1800" dirty="0"/>
              <a:t>, ha estado trabajando en el desarrollo de una plataforma para la visualización de los resultados de la encuesta de clima organizacional correspondiente a los años 2014, 2017 y 2021. Próximamente estarás recibiendo una invitación para activar tu cuenta y acceder a la visualización de resultados.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426708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acerca la navidad🎊 Te esperamos para disfrutar de nuestra tradicional celebración en la Cancha de Fútbol de nuestra Universidad. Jueves 2 de diciembre - 6:00 p.m. Ingreso de público desde las 4:00 p.m. *Es indispensable presentar tu carné de vacunación contra el COVID-19 para ingresar al evento.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Indagaremos creencias asociadas al uso de </a:t>
            </a:r>
            <a:r>
              <a:rPr lang="es-CO" sz="1800" dirty="0" err="1"/>
              <a:t>vapeadores</a:t>
            </a:r>
            <a:r>
              <a:rPr lang="es-CO" sz="1800" dirty="0"/>
              <a:t> (dispositivos electrónicos para el suministro de nicotina) y compartiremos información basadas en la evidencia para prevenir su consumo o modificarlo. Fecha: Martes 23 de noviembre de 2021 Hora:  11:00 a.m. a 12:00 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0858838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Buscamos movilizar reflexiones respecto al consumo de cigarrillo y desmitificar creencias respecto a su uso como mecanismo para manejar el estrés académico y/o laboral. Fecha: Martes 30 de noviembre de 2021. Hora:  09:00 a.m. a 11:00 a.m.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la Dirección de Gestión Humana queremos invitarte a activar tu cuenta e ingresar a la plataforma </a:t>
            </a:r>
            <a:r>
              <a:rPr lang="es-CO" sz="1800" dirty="0" err="1"/>
              <a:t>Rankmi</a:t>
            </a:r>
            <a:r>
              <a:rPr lang="es-CO" sz="1800" dirty="0"/>
              <a:t>, en la cual se encuentran los resultados de Clima Organizacional.  Es importante que conozcas los resultados de la Universidad y de tu Unidad o Facultad, ya que es la forma como puedes continuar construyendo un mejor ambiente laboral.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0985940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estudiantil Angie Báquiro te invita a hacer parte de esta recolecta.  ¡Trabajamos con amor por el bienestar de los niños!  Con amor y solidaridad siempre.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Conoce nuestro descuento exclusivo en la Tienda Javeriana Express.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9362104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Mejores Empresas Colombianas Banco de Bogotá, Deloitte y Pontificia Universidad Javeriana Respetado(a), Nos complace compartirte la agenda del Primer Simposio Virtual de Mejores Empresas Colombianas 2021 Jueves 25 de noviembre, 2021 08:40 a.m. a 11:45 a.m. (Hora de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a:t>
            </a:r>
            <a:r>
              <a:rPr lang="es-CO" sz="1800" dirty="0" err="1"/>
              <a:t>marfco</a:t>
            </a:r>
            <a:r>
              <a:rPr lang="es-CO" sz="1800" dirty="0"/>
              <a:t> de </a:t>
            </a:r>
            <a:r>
              <a:rPr lang="es-CO" sz="1800" dirty="0" err="1"/>
              <a:t>Audire</a:t>
            </a:r>
            <a:r>
              <a:rPr lang="es-CO" sz="1800" dirty="0"/>
              <a:t> el Profesor Carlos Jair Acosta Plazas expuso el tema Decretos reglamentarios de la ley de inversión social 2155.</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597253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motivo de la planeación estratégica que hemos iniciado en la Facultad, el Dr. Andres Rosas Wulfers – Decano de Facultad, convocó a una reunión de trabajo, en la cual se generaron ideas sobre el enfoque, características y elementos que tendrá la visión de nuestra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equipo del Programa de Contaduría Pública en cabeza de su Directora – Prof. Natalia A. Baracaldo Lozano, se reunieron con el equipo del Departamento y de Egresados para empezar los preparativos de la celebración del Día del Contador Público Javeriano.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4813599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12404</TotalTime>
  <Words>1531</Words>
  <Application>Microsoft Office PowerPoint</Application>
  <PresentationFormat>On-screen Show (4:3)</PresentationFormat>
  <Paragraphs>64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920</cp:revision>
  <dcterms:modified xsi:type="dcterms:W3CDTF">2021-11-21T16:27:28Z</dcterms:modified>
</cp:coreProperties>
</file>