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Lst>
  <p:sldSz cx="9144000" cy="6858000" type="screen4x3"/>
  <p:notesSz cx="6858000" cy="9144000"/>
  <p:custDataLst>
    <p:tags r:id="rId2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447" autoAdjust="0"/>
  </p:normalViewPr>
  <p:slideViewPr>
    <p:cSldViewPr snapToGrid="0">
      <p:cViewPr varScale="1">
        <p:scale>
          <a:sx n="59" d="100"/>
          <a:sy n="59" d="100"/>
        </p:scale>
        <p:origin x="1408"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28/11/2021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70402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918557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319912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067890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322469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1540107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6935082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3212452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15783474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4165017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39563407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12617842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22</a:t>
            </a:fld>
            <a:endParaRPr lang="es-CO"/>
          </a:p>
        </p:txBody>
      </p:sp>
    </p:spTree>
    <p:extLst>
      <p:ext uri="{BB962C8B-B14F-4D97-AF65-F5344CB8AC3E}">
        <p14:creationId xmlns:p14="http://schemas.microsoft.com/office/powerpoint/2010/main" val="23578918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23</a:t>
            </a:fld>
            <a:endParaRPr lang="es-CO"/>
          </a:p>
        </p:txBody>
      </p:sp>
    </p:spTree>
    <p:extLst>
      <p:ext uri="{BB962C8B-B14F-4D97-AF65-F5344CB8AC3E}">
        <p14:creationId xmlns:p14="http://schemas.microsoft.com/office/powerpoint/2010/main" val="97363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60905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975308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591290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619828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569995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9709341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621651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28/11/2021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28/11/2021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28/11/2021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28/11/2021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28/11/2021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28/11/2021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28/11/2021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28/11/2021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28/11/2021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28/11/2021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28/11/2021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28/11/2021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551, 29 de noviembre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realizaron de forma presencial y con la participación de familiares grados privados de pregrado y posgrado.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el Primer Simposio &amp; Premiación virtual de Mejores Empresas Colombianas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9565180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directores de Departamento de la Facultad se reunieron para conversar sobre: Reconocimientos a la excelencia docente.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FCEA, Reciban un cordial saludo. El jueves 2 de diciembre de 2021 a las 6:00 p.m. realizaremos el Gran Encuentro de Egresados de los Programas de Pregrado y Posgrado de la Facultad de Ciencias Económicas y Administrativas, cuya conferencia central será “Liderar desde el alma”, a cargo de Juliana Barreto (abogada javeriana, miembro del G:100 - grupo del </a:t>
            </a:r>
            <a:r>
              <a:rPr lang="es-CO" sz="1800" dirty="0" err="1"/>
              <a:t>Women</a:t>
            </a:r>
            <a:r>
              <a:rPr lang="es-CO" sz="1800" dirty="0"/>
              <a:t> </a:t>
            </a:r>
            <a:r>
              <a:rPr lang="es-CO" sz="1800" dirty="0" err="1"/>
              <a:t>Economic</a:t>
            </a:r>
            <a:r>
              <a:rPr lang="es-CO" sz="1800" dirty="0"/>
              <a:t> </a:t>
            </a:r>
            <a:r>
              <a:rPr lang="es-CO" sz="1800" dirty="0" err="1"/>
              <a:t>Forum</a:t>
            </a:r>
            <a:r>
              <a:rPr lang="es-CO" sz="1800" dirty="0"/>
              <a:t> e inversionista en </a:t>
            </a:r>
            <a:r>
              <a:rPr lang="es-CO" sz="1800" dirty="0" err="1"/>
              <a:t>Shark</a:t>
            </a:r>
            <a:r>
              <a:rPr lang="es-CO" sz="1800" dirty="0"/>
              <a:t> </a:t>
            </a:r>
            <a:r>
              <a:rPr lang="es-CO" sz="1800" dirty="0" err="1"/>
              <a:t>Tank</a:t>
            </a:r>
            <a:r>
              <a:rPr lang="es-CO" sz="1800" dirty="0"/>
              <a:t> Colombia temporadas 1 y 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0171712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de la FCEA, Les informamos que nuestra celebración de fin de año será el miércoles 15 de diciembre.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endParaRPr lang="es-CO" sz="1800" dirty="0"/>
          </a:p>
          <a:p>
            <a:r>
              <a:rPr lang="es-CO" sz="1800" dirty="0"/>
              <a:t>Palabra de la CPAL: Redes del Apostolado Social Estamos viviendo un cambio de época. Experimentamos crisis de sentido, de valores, la crisis socioambiental que incluye al ser humano y al planeta. No podemos...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0726279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1" end="1"/>
                                            </p:txEl>
                                          </p:spTgt>
                                        </p:tgtEl>
                                        <p:attrNameLst>
                                          <p:attrName>style.visibility</p:attrName>
                                        </p:attrNameLst>
                                      </p:cBhvr>
                                      <p:to>
                                        <p:strVal val="visible"/>
                                      </p:to>
                                    </p:set>
                                    <p:anim calcmode="lin" valueType="num">
                                      <p:cBhvr additive="base">
                                        <p:cTn id="3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Libro "Textos Fundamentales del Apostolado Social“.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endParaRPr lang="es-CO" sz="1800" dirty="0"/>
          </a:p>
          <a:p>
            <a:r>
              <a:rPr lang="es-CO" sz="1800" dirty="0"/>
              <a:t>Inicia la 22ª Asamblea de AUSJAL Con un mensaje del Padre General dio inicio la vigésimo segunda Asamblea de la Asociación de Universidades confiadas a la Compañía de Jesús en América Latina...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0306359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1" end="1"/>
                                            </p:txEl>
                                          </p:spTgt>
                                        </p:tgtEl>
                                        <p:attrNameLst>
                                          <p:attrName>style.visibility</p:attrName>
                                        </p:attrNameLst>
                                      </p:cBhvr>
                                      <p:to>
                                        <p:strVal val="visible"/>
                                      </p:to>
                                    </p:set>
                                    <p:anim calcmode="lin" valueType="num">
                                      <p:cBhvr additive="base">
                                        <p:cTn id="3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Carta </a:t>
            </a:r>
            <a:r>
              <a:rPr lang="es-CO" sz="1800" dirty="0" err="1"/>
              <a:t>Panamazónica</a:t>
            </a:r>
            <a:r>
              <a:rPr lang="es-CO" sz="1800" dirty="0"/>
              <a:t> </a:t>
            </a:r>
            <a:r>
              <a:rPr lang="es-CO" sz="1800" dirty="0" err="1"/>
              <a:t>N°</a:t>
            </a:r>
            <a:r>
              <a:rPr lang="es-CO" sz="1800" dirty="0"/>
              <a:t> 84: Octubre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Comunicado de la XX Asamblea de la RJM CANA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9003368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endParaRPr lang="es-CO" sz="1800" dirty="0"/>
          </a:p>
          <a:p>
            <a:r>
              <a:rPr lang="es-CO" sz="1800" dirty="0"/>
              <a:t>I Encuentro de experiencias del SPG de la Red Comparte Entre el 2 y 9 de noviembre se realizó en Quetzaltenango –Guatemala- el primer encuentro de experiencias del Sistema Participativo de Garantías de la Red Comparte (SPG...</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endParaRPr lang="es-CO" sz="1800" dirty="0"/>
          </a:p>
          <a:p>
            <a:r>
              <a:rPr lang="es-CO" sz="1800" dirty="0"/>
              <a:t>Desde India: un llamado a centrarse en la Eco-Educación Los jesuitas en la India han pedido a los responsables políticos en la COP26 que se centren en la eco-educación para aumentar la conciencia...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8079151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 calcmode="lin" valueType="num">
                                      <p:cBhvr additive="base">
                                        <p:cTn id="2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1" end="1"/>
                                            </p:txEl>
                                          </p:spTgt>
                                        </p:tgtEl>
                                        <p:attrNameLst>
                                          <p:attrName>style.visibility</p:attrName>
                                        </p:attrNameLst>
                                      </p:cBhvr>
                                      <p:to>
                                        <p:strVal val="visible"/>
                                      </p:to>
                                    </p:set>
                                    <p:anim calcmode="lin" valueType="num">
                                      <p:cBhvr additive="base">
                                        <p:cTn id="3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lanza </a:t>
            </a:r>
            <a:r>
              <a:rPr lang="es-CO" sz="1800" dirty="0" err="1"/>
              <a:t>UCollege</a:t>
            </a:r>
            <a:r>
              <a:rPr lang="es-CO" sz="1800" dirty="0"/>
              <a:t> Javeriano: una nueva experiencia universitaria Para el primer periodo académico de 2022 la Pontificia Universidad Javeriana lanza el </a:t>
            </a:r>
            <a:r>
              <a:rPr lang="es-CO" sz="1800" dirty="0" err="1"/>
              <a:t>UCollege</a:t>
            </a:r>
            <a:r>
              <a:rPr lang="es-CO" sz="1800" dirty="0"/>
              <a:t> Javeriano, una alternativa interdisciplinaria de educación que brindará una oportunidad de adaptación universitaria a los graduados de bachillerato y los estudiantes de grado 10°, 11° y 12°, que desean adquirir aprendizajes y competencias para decidir sobre su proyecto profesional o que aún no han sido admitidos a un programa académico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Flavio Jácome es el mejor profesor universitario de Colombia El profesor Flavio Jácome Liévano de la Facultad de Ciencias Económicas y Administrativas de la Pontifica Universidad Javeriana fue merecedor del Premio Portafolio 2021 en la categoría a Mejor Docente Universitario.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1602691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Nuevos directivos de </a:t>
            </a:r>
            <a:r>
              <a:rPr lang="es-CO" sz="1800" dirty="0" err="1"/>
              <a:t>Ausjal</a:t>
            </a:r>
            <a:r>
              <a:rPr lang="es-CO" sz="1800" dirty="0"/>
              <a:t>: Resultando electos: Presidente: Luis Arriaga, S.J. Rector del ITESO, Universidad Jesuita de Guadalajara Vicepresidente: Andreu Oliva, S.J. Rector de la Universidad Centroamericana  José Simeón Cañas de El Salvador Tesorero: Sergio </a:t>
            </a:r>
            <a:r>
              <a:rPr lang="es-CO" sz="1800" dirty="0" err="1"/>
              <a:t>Mariucci</a:t>
            </a:r>
            <a:r>
              <a:rPr lang="es-CO" sz="1800" dirty="0"/>
              <a:t>, S.J.  Rector nombrado de la Universidad Do Vale do Rio dos Sinos (UNSINOS) Vocales: Fernando Ponce, S.J.  Rector de la Pontificia Universidad Católica del Ecuador y Eduardo Silva, S.J. Rector de la Universidad Alberto Hurtado.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Comunicado: Rechazo por el asesinato del joven campesino Michelsen Vargas Velazco en Bolívar, Santander, a manos del ESMAD.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4762806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Comunicado: Denunciamos irregularidades en consulta previa de proyecto de carbonífero en zona del manantial de Cañaverales.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Como respuesta a las necesidades espirituales de los jóvenes </a:t>
            </a:r>
            <a:r>
              <a:rPr lang="es-CO" sz="1800" dirty="0" err="1"/>
              <a:t>tikuna</a:t>
            </a:r>
            <a:r>
              <a:rPr lang="es-CO" sz="1800" dirty="0"/>
              <a:t>, expresadas por la comunidad de Nazareth, así como a la exhortación del papa Francisco que nos invita a mirar con ojos nuevos a nuestra Querida Amazonía, se celebró el primer rito </a:t>
            </a:r>
            <a:r>
              <a:rPr lang="es-CO" sz="1800" dirty="0" err="1"/>
              <a:t>tikuna</a:t>
            </a:r>
            <a:r>
              <a:rPr lang="es-CO" sz="1800" dirty="0"/>
              <a:t>-católico en esta comunidad indígena de la Amazonía colombiana.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16483400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Por eso hoy, 50 años después, damos gracias a Dios por el don de la vocación del padre Carlos Enrique Vásquez Posada. Como comunidad parroquial queremos celebrar en la mesa de manteles largos, donde todos tenemos cabida y donde las manos del padre Carlos siguen haciendo memoria de aquellas otras manos, con las que un día un joven carpintero de Galilea nos enseñó a compartir el pan..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Nuestro Santuario de San Pedro Claver hizo parte de este proyecto, siendo un lugar que guarda parte de esta historia. Contamos con la interesante intervención del Padre Álvaro Gutiérrez, SJ, quien acompañó a la periodista Mabel Lara en un recorrido por el conjunto arquitectónico del Santuario: el lugar donde vivió y trabajó san Pedro Claver.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11147805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809 - Contrapartida 6240 a 6262 - Registro Contable 550.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Vicerrectoria</a:t>
            </a:r>
            <a:r>
              <a:rPr lang="es-CO" sz="1800" dirty="0"/>
              <a:t> del Medio Universitario: ¡Queremos saber de ti! Para seguir acompañándote en el cuidado de tu salud.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Conferencia de Provinciales jesuitas de América Latina y el Caribe se encuentra de Aniversario, celebrando 22 años de caminar junto con el Cuerpo Apostólico de la Compañía de Jesús. Y presenta un recorrido por algunas de las actividades realizadas en este último año.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Secretario Ejecutivo de la Conferencia Eclesial de la Amazonía (CEAMA), Alfredo Ferro SJ, manifestó que la Asamblea Eclesial significa para la Iglesia un tiempo especial, un “</a:t>
            </a:r>
            <a:r>
              <a:rPr lang="es-CO" sz="1800" dirty="0" err="1"/>
              <a:t>kairós</a:t>
            </a:r>
            <a:r>
              <a:rPr lang="es-CO" sz="1800" dirty="0"/>
              <a:t>”, un tiempo profundo que exige a la Iglesia de Latinoamérica y el Caribe caminar en </a:t>
            </a:r>
            <a:r>
              <a:rPr lang="es-CO" sz="1800" dirty="0" err="1"/>
              <a:t>sinodalidad</a:t>
            </a:r>
            <a:r>
              <a:rPr lang="es-CO" sz="1800" dirty="0"/>
              <a:t>, acompañada del Espíritu.</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20075005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La COP26 se ha cerrado con un acuerdo climático de compromiso, pero sin la suficiente ambición como para evitar que la temperatura media del planeta llegue a aumentar 1,5ºC a mediados de siglo. Tampoco se ha alcanzado la cifra de los 100.000 millones para las ayudas a los llamados países del Sur Global, que se ha postergado hasta el 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Benedicto XVI dijo: «Que judíos, cristianos y musulmanes descubran en el otro creyente a un hermano que se ha de respetar y amar, en primer lugar para dar en sus tierras el hermoso testimonio de la serenidad y la convivencia entre los hijos de Abraham»[1]. De ahí surge la siguiente pregunta: ¿somos capaces de hablar de tal manera que el otro creyente nos entienda?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25722155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Dom Luciano, el primer jesuita brasileño en convertirse en obispo, da nombre a la organización, que trabaja en la articulación de diversas obras y centros sociales de los jesuitas en Brasil y América Latina. La idea del podcast nació cuando Olma se dio cuenta de la falta de materiales para contar la historia de Luciano </a:t>
            </a:r>
            <a:r>
              <a:rPr lang="es-CO" sz="1800" dirty="0" err="1"/>
              <a:t>Mendes</a:t>
            </a:r>
            <a:r>
              <a:rPr lang="es-CO" sz="1800" dirty="0"/>
              <a:t> de Almeida, quien dejó al país un fuerte legado social y ambiental.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28 de octubre tuvimos un conversatorio virtual, en el marco de uno de los proyectos de la red de homólogos académicos sobre la práctica directiva reflexiva y el pensamiento de diseño, preparado por una comisión conformada por Elba </a:t>
            </a:r>
            <a:r>
              <a:rPr lang="es-CO" sz="1800" dirty="0" err="1"/>
              <a:t>Lazzaroni</a:t>
            </a:r>
            <a:r>
              <a:rPr lang="es-CO" sz="1800" dirty="0"/>
              <a:t> de la red de colegios ignacianos de Argentina - Uruguay, y Vilma Reyes de FLACSI.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22</a:t>
            </a:fld>
            <a:endParaRPr lang="es-CO"/>
          </a:p>
        </p:txBody>
      </p:sp>
    </p:spTree>
    <p:extLst>
      <p:ext uri="{BB962C8B-B14F-4D97-AF65-F5344CB8AC3E}">
        <p14:creationId xmlns:p14="http://schemas.microsoft.com/office/powerpoint/2010/main" val="42370370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Secretariado de Educación Jesuita Secundaria y </a:t>
            </a:r>
            <a:r>
              <a:rPr lang="es-CO" sz="1800" dirty="0" err="1"/>
              <a:t>Presecundaria</a:t>
            </a:r>
            <a:r>
              <a:rPr lang="es-CO" sz="1800" dirty="0"/>
              <a:t> invitan a todos los educadores y miembros de las comunidades escolares de los colegios jesuitas de alrededor del mundo a participar de la eucaristía que se llevará a cabo por motivo del lanzamiento oficial de la Red Global Jesuita de Colegios en el aniversario 400 de la muerte de San Juan Berchmans. La eucaristía se llevará a cabo en línea, con comentadores en español y francés, desde la Iglesia de San Ignacio, Roma​ y será presidida por el P. General Arturo Sosa, SJ, el 26 de noviembre de 2021​, a las 17:00 UTC. ¡Todos están </a:t>
            </a:r>
            <a:r>
              <a:rPr lang="es-CO" sz="1800" dirty="0" err="1"/>
              <a:t>coordialmente</a:t>
            </a:r>
            <a:r>
              <a:rPr lang="es-CO" sz="1800" dirty="0"/>
              <a:t> invitados!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In a letter 32 years after the killing of six priests and their housekeeper and daughter on the campus of the University of Central America (UCA) in San Salvador, Cardinal Michael Czerny remembers their sacrifice and stresses that the Church must reach out to those suffering, listening to the poor and always reforming to improve its outreach.</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23</a:t>
            </a:fld>
            <a:endParaRPr lang="es-CO"/>
          </a:p>
        </p:txBody>
      </p:sp>
    </p:spTree>
    <p:extLst>
      <p:ext uri="{BB962C8B-B14F-4D97-AF65-F5344CB8AC3E}">
        <p14:creationId xmlns:p14="http://schemas.microsoft.com/office/powerpoint/2010/main" val="23304708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Gestión Humana: Conoce el catálogo de beneficios - Javeriana Familiarmente Responsable.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miembros de la comunidad educativa </a:t>
            </a:r>
            <a:r>
              <a:rPr lang="es-CO" sz="1800" dirty="0" err="1"/>
              <a:t>Javeriana:Hago</a:t>
            </a:r>
            <a:r>
              <a:rPr lang="es-CO" sz="1800" dirty="0"/>
              <a:t> llegar un afectuoso saludo a cada uno de ustedes acompañado de mis mejores deseos por su bienestar y el de sus familias. Comparto con ustedes la edición #20 de nuestra revista digital a través de la cual los hacemos partícipes de los avances en el trabajo que las diferentes unidades de la Vicerrectoría Académica llevan a cabo con el propósito de acompañar y ser un apoyo constante de sus actividades. Estoy seguro que su lectura será enriquecedora.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3065530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Egresado, Consulta nuestras actividades de la semana.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 invitamos a prepararte para el tiempo de Adviento, tiempo que nos dispone a la vivencia de la Navidad, desde el arte y espiritualidad. Puedes asistir presencial en el Auditorio Félix Restrepo S.J. o de forma remota por nuestros canales de YouTube y Facebook.</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1586304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Memoria gaitera y </a:t>
            </a:r>
            <a:r>
              <a:rPr lang="es-CO" sz="1800" dirty="0" err="1"/>
              <a:t>bullerenguera</a:t>
            </a:r>
            <a:r>
              <a:rPr lang="es-CO" sz="1800" dirty="0"/>
              <a:t> ☀️ Muestra artística de fin de año del Grupo Cultural Gaitas y Tambores interpretando música de gaita y bullerengues tradicionales como homenaje a sus cultores y a la construcción de memoria desde la ciudad. TRANSMISIÓN EN STREAMING PARA LA SEMANA INTERNACIONAL DE BOSTON COLLEGE.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Vicerrectoria</a:t>
            </a:r>
            <a:r>
              <a:rPr lang="es-CO" sz="1800" dirty="0"/>
              <a:t> del Medio Universitario: Conéctate en Noviembre con el CAPS.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6878381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Señora de la Javeriana, de venta su réplica en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Coberturas seguro de autos Allianz.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6339123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Los bellos atardeceres, la cultura llanera y el increíble sonido del arpa llegan a nuestras pantallas con la Cápsula Cultural: El Pasaje Llanero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informa que un equipo especializado se encuentra trabajando para restablecer, lo antes posible, los sistemas informáticos de las sedes de Cali y Bogotá, luego de que se presentara un ataque cibernético.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295378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profesora María Angélica Farfán expuso para </a:t>
            </a:r>
            <a:r>
              <a:rPr lang="es-CO" sz="1800" dirty="0" err="1"/>
              <a:t>Actualicese</a:t>
            </a:r>
            <a:r>
              <a:rPr lang="es-CO" sz="1800" dirty="0"/>
              <a:t> el tema novedades en información no financiera e integrada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la última reunión de </a:t>
            </a:r>
            <a:r>
              <a:rPr lang="es-CO" sz="1800" dirty="0" err="1"/>
              <a:t>Spatisa</a:t>
            </a:r>
            <a:r>
              <a:rPr lang="es-CO" sz="1800" dirty="0"/>
              <a:t> de este año se analizó la propuesta de reglamento de la revisoría fiscal difundida por el Consejo Técnico de la Contaduría Pública.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3102182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sede Central, informa que los servicios de correo y uso de plataformas como </a:t>
            </a:r>
            <a:r>
              <a:rPr lang="es-CO" sz="1800" dirty="0" err="1"/>
              <a:t>Teams</a:t>
            </a:r>
            <a:r>
              <a:rPr lang="es-CO" sz="1800" dirty="0"/>
              <a:t> y Zoom ya fueron restablecidos. Las personas de la comunidad educativa, cuyas cuentas fueron afectadas, deben acceder al Portal Institucional a la opción de cambio de contraseña, o a través del enlace www.javeriana.edu.co/cambio, para asignar una nueva contraseña.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Investigación realizó la presentación de buenas prácticas Comités de Investigación y Ética, la cual fue compartida por la Facultad de Ciencias.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1717709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12616</TotalTime>
  <Words>1898</Words>
  <Application>Microsoft Office PowerPoint</Application>
  <PresentationFormat>On-screen Show (4:3)</PresentationFormat>
  <Paragraphs>96</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923</cp:revision>
  <dcterms:modified xsi:type="dcterms:W3CDTF">2021-11-28T20:50:54Z</dcterms:modified>
</cp:coreProperties>
</file>