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8"/>
  </p:notesMasterIdLst>
  <p:sldIdLst>
    <p:sldId id="256" r:id="rId2"/>
    <p:sldId id="261" r:id="rId3"/>
    <p:sldId id="262" r:id="rId4"/>
    <p:sldId id="263" r:id="rId5"/>
    <p:sldId id="264" r:id="rId6"/>
    <p:sldId id="265" r:id="rId7"/>
    <p:sldId id="266" r:id="rId8"/>
    <p:sldId id="267" r:id="rId9"/>
    <p:sldId id="268" r:id="rId10"/>
    <p:sldId id="269" r:id="rId11"/>
    <p:sldId id="270" r:id="rId12"/>
    <p:sldId id="271" r:id="rId13"/>
    <p:sldId id="272" r:id="rId14"/>
    <p:sldId id="273" r:id="rId15"/>
    <p:sldId id="274" r:id="rId16"/>
    <p:sldId id="275" r:id="rId17"/>
  </p:sldIdLst>
  <p:sldSz cx="9144000" cy="6858000" type="screen4x3"/>
  <p:notesSz cx="6858000" cy="9144000"/>
  <p:custDataLst>
    <p:tags r:id="rId19"/>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25" autoAdjust="0"/>
    <p:restoredTop sz="93447" autoAdjust="0"/>
  </p:normalViewPr>
  <p:slideViewPr>
    <p:cSldViewPr snapToGrid="0">
      <p:cViewPr varScale="1">
        <p:scale>
          <a:sx n="59" d="100"/>
          <a:sy n="59" d="100"/>
        </p:scale>
        <p:origin x="1408" y="5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4/12/2021</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14801612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2549375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21931267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17500439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37755233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15</a:t>
            </a:fld>
            <a:endParaRPr lang="es-CO"/>
          </a:p>
        </p:txBody>
      </p:sp>
    </p:spTree>
    <p:extLst>
      <p:ext uri="{BB962C8B-B14F-4D97-AF65-F5344CB8AC3E}">
        <p14:creationId xmlns:p14="http://schemas.microsoft.com/office/powerpoint/2010/main" val="3101128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16</a:t>
            </a:fld>
            <a:endParaRPr lang="es-CO"/>
          </a:p>
        </p:txBody>
      </p:sp>
    </p:spTree>
    <p:extLst>
      <p:ext uri="{BB962C8B-B14F-4D97-AF65-F5344CB8AC3E}">
        <p14:creationId xmlns:p14="http://schemas.microsoft.com/office/powerpoint/2010/main" val="3770719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4584264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4528789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23903079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1439254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41059482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2439971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9621735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7384280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4/12/2021</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4/12/2021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4/12/2021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4/12/2021</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4/12/2021</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4/12/2021</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4/12/2021</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4/12/2021</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4/12/2021</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4/12/2021</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4/12/2021</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4/12/2021</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552, 6 de diciembre de 2021</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a:t>
            </a:r>
            <a:r>
              <a:rPr lang="es-CO" sz="1800" dirty="0" err="1"/>
              <a:t>Cinep</a:t>
            </a:r>
            <a:r>
              <a:rPr lang="es-CO" sz="1800" dirty="0"/>
              <a:t>: Comunicado: Denuncia homicidio de líder social John Alexander Sierra de La Marina, Tuluá (Valle del Cauca).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Los pasados 25 y 26 de noviembre, la red Comparte celebró su tercera Asamblea del 2021 con la participación aproximada de 60 personas de 15 países de América Latina, América del Norte y Europa, provenientes de los centros sociales y de actores aliados como universidades y organizaciones de la cooperación internacional.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374893749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3 de diciembre, fiesta de San Francisco Javier, el gran misionero en Asia, pero, antes de ello y, fundamentalmente, compañero de Ignacio de Loyola desde los orígenes de la Compañía de Jesús. De hecho, si este año recordamos primero el medio milenario de la conversión de Ignacio de Loyola, no debemos ignorar que el próximo mes de marzo celebraremos el cuarto centenario de una común canonización: tanto de San Ignacio como de San Francisco Javier.</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Publicación </a:t>
            </a:r>
            <a:r>
              <a:rPr lang="es-CO" sz="1800" dirty="0" err="1"/>
              <a:t>FyA</a:t>
            </a:r>
            <a:r>
              <a:rPr lang="es-CO" sz="1800" dirty="0"/>
              <a:t> Internacional: "Jorge Cela Carvajal SJ: Un apasionado de Jesús y su proyecto"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354753727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Coordinador General de la Federación Internacional de Fe y Alegría, Carlos </a:t>
            </a:r>
            <a:r>
              <a:rPr lang="es-CO" sz="1800" dirty="0" err="1"/>
              <a:t>Fritzen</a:t>
            </a:r>
            <a:r>
              <a:rPr lang="es-CO" sz="1800" dirty="0"/>
              <a:t> SJ, obtuvo el doctorado en Ciencias Sociales y Humanas de la Pontificia Universidad Javeriana de Colombia al sustentar con éxito su tesis.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Compañía de Jesús en España y la Pastoral Ignaciana MAG+S preparan un inspirador recorrido por el episodio que cambió la vida de Ignacio de Loyola para siempre. Un proyecto pastoral digital abierto al mundo entero, con motivo del 500 aniversario de la conversión de san Ignacio: </a:t>
            </a:r>
            <a:r>
              <a:rPr lang="es-CO" sz="1800" dirty="0" err="1"/>
              <a:t>Ignatius</a:t>
            </a:r>
            <a:r>
              <a:rPr lang="es-CO" sz="1800" dirty="0"/>
              <a:t> </a:t>
            </a:r>
            <a:r>
              <a:rPr lang="es-CO" sz="1800" dirty="0" err="1"/>
              <a:t>Challenge</a:t>
            </a:r>
            <a:r>
              <a:rPr lang="es-CO" sz="1800" dirty="0"/>
              <a:t>.</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355946369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Secretariado de Justicia Social y Ecología de la Compañía de Jesús ha emitido su I Informe Anual, julio 2020 - junio 2021, que recoge las acciones y compromisos de los jesuitas a nivel mundial por "construir un mundo mejor, más justo, más verde y más inclusivo".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los últimos años, junto con </a:t>
            </a:r>
            <a:r>
              <a:rPr lang="es-CO" sz="1800" dirty="0" err="1"/>
              <a:t>Alboan</a:t>
            </a:r>
            <a:r>
              <a:rPr lang="es-CO" sz="1800" dirty="0"/>
              <a:t>, la red Comparte y Reas Euskadi (Red de Economía Alternativa y Solidaria) han desarrollado iniciativas para intercambiar conocimientos, experiencias y herramientas al servicio de la transformación de los territorios y las comunidades en las que actúan en América Latina y Euskadi.</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351482382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Último boletín del 2021 del Centro Virtual de Pedagogía Ignaciana, correspondiente al mes de diciembre. Este número aborda como tema central la "</a:t>
            </a:r>
            <a:r>
              <a:rPr lang="es-CO" sz="1800" dirty="0" err="1"/>
              <a:t>Ecoeducación</a:t>
            </a:r>
            <a:r>
              <a:rPr lang="es-CO" sz="1800" dirty="0"/>
              <a:t>", en el contexto del compromiso asumido por la CPAL al integrarse a la Plataforma de Acción </a:t>
            </a:r>
            <a:r>
              <a:rPr lang="es-CO" sz="1800" dirty="0" err="1"/>
              <a:t>Laudato</a:t>
            </a:r>
            <a:r>
              <a:rPr lang="es-CO" sz="1800" dirty="0"/>
              <a:t> Si', y siendo el "Cuidado de la Casa Común" una de las Preferencias Apostólicas de la Compañía Universal.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Conferencia de Provinciales jesuitas de América Latina y el Caribe - CPAL comparte el libro "Textos Fundamentales del Apostolado Social", un trabajo elaborado en conjunto con el Grupo de Ecología Integral de la Red de Centros Sociales de la CPAL. Compartimos el documento y les invitamos a leerlo y difundirlo para poder reflexionar sobre las motivaciones de nuestro compromiso apostólico.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79684905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I Asamblea Eclesial de América Latina y el Caribe ha culminado y se van difundiendo los acuerdos y desafíos a los cuales ha llegado este encuentro de nuestra Iglesia continental.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P. Arturo Sosa SJ, Superior General de la Compañía de Jesús y de origen venezolano, fue reelegido este jueves como presidente de la Unión de Superiores Generales (USG), la organización que aglutina a los líderes de las congregaciones religiosas masculinas, durante la 96ª Asamblea General que esta institución ha celebrado en Roma. Giuseppe Mauro Lepori, abad general de la Orden Cisterciense y de nacionalidad suiza, fue elegido como nuevo vicepresidente.</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15</a:t>
            </a:fld>
            <a:endParaRPr lang="es-CO"/>
          </a:p>
        </p:txBody>
      </p:sp>
    </p:spTree>
    <p:extLst>
      <p:ext uri="{BB962C8B-B14F-4D97-AF65-F5344CB8AC3E}">
        <p14:creationId xmlns:p14="http://schemas.microsoft.com/office/powerpoint/2010/main" val="373860200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Así como el Padre Arturo Sosa había subrayado la necesidad de añadir otra “C”, la ser Coherentes entre lo dicho y lo hecho, podría decirse que con este establecimiento oficial de la Red Global Jesuita de Colegios reafirma ahora la importancia de otras posibles “C” en el contexto actual: estar mejor Conectados unos con otros y ser más Cooperativos de cara a las múltiples crisis mundiales.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Desde 1541, cada 22 de abril se celebra la fiesta de la Madre de la Compañía de Jesús. Aquel día de abril de 1541, los primeros jesuitas realizaron los votos solemnes ante la imagen de Santa María Virgen, en la basílica romana de San Pablo de Extramuros.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16</a:t>
            </a:fld>
            <a:endParaRPr lang="es-CO"/>
          </a:p>
        </p:txBody>
      </p:sp>
    </p:spTree>
    <p:extLst>
      <p:ext uri="{BB962C8B-B14F-4D97-AF65-F5344CB8AC3E}">
        <p14:creationId xmlns:p14="http://schemas.microsoft.com/office/powerpoint/2010/main" val="102957842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810 - Contrapartida 6263 a 6276 - Registro Contable 551.</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Según una encuesta entre académicos de Colombia y Chile se estableció que El promedio de horas semanales de investigación disminuyo al comparar pre y post inicio de la pandemia, para académicos y académicas. Académicos/as de ambos sexos declaran atraso en el envío de artículos como consecuencia de la pandemia. Esto es preponderante entre participantes mujeres.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0071174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Reciban un atento saludo. Con el fin de asegurar el adecuado cierre de los procesos administrativos de la Dirección de Asuntos Internacionales, nos permitimos informar que la fecha límite para la recepción de solicitudes de convenios internacionales nuevos o de renovaciones a través de correo electrónico será el viernes 10 de diciembre de 2021.</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su última reunión del año, los directivos de la Red para la formación en revisoría fiscal revisaron sus distintas estrategias y el grado de avance de la convocatoria para el próximo encuentro.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122492489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Apreciados Decanos, directores de Departamento, secretarios de Facultad y Profesores: Reciban un cordial saludo. La Vicerrectoría de Investigación se permite informar que considerando la fecha de inicio de las vacaciones colectivas y de cierre de actividades del año 2021, solo se recibirán por correo electrónico, SIAP, Investigar PUJ, solicitudes que requieran algún trámite interno o externo hasta el viernes 3 de diciembre de 2021 a las 5:00 p.m.</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a:t>
            </a:r>
            <a:r>
              <a:rPr lang="es-CO" sz="1800" dirty="0" err="1"/>
              <a:t>Cinep</a:t>
            </a:r>
            <a:r>
              <a:rPr lang="es-CO" sz="1800" dirty="0"/>
              <a:t>: 50 años de Fernán González S.J. como investigador</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377059233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a:t>
            </a:r>
            <a:r>
              <a:rPr lang="es-CO" sz="1800" dirty="0" err="1"/>
              <a:t>Cinep</a:t>
            </a:r>
            <a:r>
              <a:rPr lang="es-CO" sz="1800" dirty="0"/>
              <a:t>: Democracia en deterioro. Espejos latinoamericanos y desafíos 🥁📙💡 ¡Ya está la aire la Revista Cien Días! Banderas ondearon en las calles mientras gobernantes reprimieron o ignoraron los reclamos ciudadanos. En nuestra edición 103 ofrecemos análisis para que los lectores amplíen la mirada y se pregunten, en medio del contexto de elecciones, por el estado de la democracia y sus desafíos en Colombia y América Latina.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Buenas tardes, La Vicerrectoría de Investigación, desea conocer la opinión de la comunidad académica javeriana sobre la participación en el Premio Bienal Javeriano en Investigación en el marco del Congreso La Investigación en la Pontificia Universidad Javeriana, el cual se desarrolla cada dos años. En este formulario esperamos recibir sus opiniones y percepciones acerca del Premio Bienal, su participación no tomará más de un (1) minuto su diligenciamiento.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367204628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el marco de AUDIRE, el Profesor </a:t>
            </a:r>
            <a:r>
              <a:rPr lang="es-CO" sz="1800" dirty="0" err="1"/>
              <a:t>Medhat</a:t>
            </a:r>
            <a:r>
              <a:rPr lang="es-CO" sz="1800" dirty="0"/>
              <a:t> </a:t>
            </a:r>
            <a:r>
              <a:rPr lang="es-CO" sz="1800" dirty="0" err="1"/>
              <a:t>Endrawes</a:t>
            </a:r>
            <a:r>
              <a:rPr lang="es-CO" sz="1800" dirty="0"/>
              <a:t> expuso el tema “Audit </a:t>
            </a:r>
            <a:r>
              <a:rPr lang="es-CO" sz="1800" dirty="0" err="1"/>
              <a:t>judgment</a:t>
            </a:r>
            <a:r>
              <a:rPr lang="es-CO" sz="1800" dirty="0"/>
              <a:t>, </a:t>
            </a:r>
            <a:r>
              <a:rPr lang="es-CO" sz="1800" dirty="0" err="1"/>
              <a:t>issues</a:t>
            </a:r>
            <a:r>
              <a:rPr lang="es-CO" sz="1800" dirty="0"/>
              <a:t>, </a:t>
            </a:r>
            <a:r>
              <a:rPr lang="es-CO" sz="1800" dirty="0" err="1"/>
              <a:t>methods</a:t>
            </a:r>
            <a:r>
              <a:rPr lang="es-CO" sz="1800" dirty="0"/>
              <a:t> and future </a:t>
            </a:r>
            <a:r>
              <a:rPr lang="es-CO" sz="1800" dirty="0" err="1"/>
              <a:t>research</a:t>
            </a:r>
            <a:r>
              <a:rPr lang="es-CO" sz="1800" dirty="0"/>
              <a:t>”.</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INCP y la Javeriana revisaron sus tareas en común y se pusieron al día sobre las distintas estrategias.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377680589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realizó el gran Encuentro de Egresados de los Programas de Pregrado y Posgrado de la Facultad de Ciencias Económicas y Administrativas, cuya conferencia central fue “Liderar desde el alma”, a cargo de Juliana Barreto (abogada javeriana, miembro del G:100 - grupo del </a:t>
            </a:r>
            <a:r>
              <a:rPr lang="es-CO" sz="1800" dirty="0" err="1"/>
              <a:t>Women</a:t>
            </a:r>
            <a:r>
              <a:rPr lang="es-CO" sz="1800" dirty="0"/>
              <a:t> </a:t>
            </a:r>
            <a:r>
              <a:rPr lang="es-CO" sz="1800" dirty="0" err="1"/>
              <a:t>Economic</a:t>
            </a:r>
            <a:r>
              <a:rPr lang="es-CO" sz="1800" dirty="0"/>
              <a:t> </a:t>
            </a:r>
            <a:r>
              <a:rPr lang="es-CO" sz="1800" dirty="0" err="1"/>
              <a:t>Forum</a:t>
            </a:r>
            <a:r>
              <a:rPr lang="es-CO" sz="1800" dirty="0"/>
              <a:t> e inversionista en </a:t>
            </a:r>
            <a:r>
              <a:rPr lang="es-CO" sz="1800" dirty="0" err="1"/>
              <a:t>Shark</a:t>
            </a:r>
            <a:r>
              <a:rPr lang="es-CO" sz="1800" dirty="0"/>
              <a:t> </a:t>
            </a:r>
            <a:r>
              <a:rPr lang="es-CO" sz="1800" dirty="0" err="1"/>
              <a:t>Tank</a:t>
            </a:r>
            <a:r>
              <a:rPr lang="es-CO" sz="1800" dirty="0"/>
              <a:t> Colombia temporadas 1 y 2).</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Los Directores de Departamento y el Decano de Facultad se reunieron para proyectar la colaboración con el Centro de Ética de la Universidad Santa Clara.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247419650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anuncio lo hizo Roberto Martínez, director de la Fundación </a:t>
            </a:r>
            <a:r>
              <a:rPr lang="es-CO" sz="1800" dirty="0" err="1"/>
              <a:t>Másfamilia</a:t>
            </a:r>
            <a:r>
              <a:rPr lang="es-CO" sz="1800" dirty="0"/>
              <a:t>, este primero de diciembre donde, a través de un correo electrónico en el que especifica que “a la vista de los informes favorables tanto cualitativos como cuantitativos que la entidad de certificación ICONTEC nos ha hecho llegar, queremos comunicarle que Fundación </a:t>
            </a:r>
            <a:r>
              <a:rPr lang="es-CO" sz="1800" dirty="0" err="1"/>
              <a:t>Másfamilia</a:t>
            </a:r>
            <a:r>
              <a:rPr lang="es-CO" sz="1800" dirty="0"/>
              <a:t> ha considerado oportuno conceder el certificado </a:t>
            </a:r>
            <a:r>
              <a:rPr lang="es-CO" sz="1800" dirty="0" err="1"/>
              <a:t>efr</a:t>
            </a:r>
            <a:r>
              <a:rPr lang="es-CO" sz="1800" dirty="0"/>
              <a:t>© a Pontificia Universidad Javeriana, de acuerdo al documento normativo </a:t>
            </a:r>
            <a:r>
              <a:rPr lang="es-CO" sz="1800" dirty="0" err="1"/>
              <a:t>efr</a:t>
            </a:r>
            <a:r>
              <a:rPr lang="es-CO" sz="1800" dirty="0"/>
              <a:t> 3000-1 </a:t>
            </a:r>
            <a:r>
              <a:rPr lang="es-CO" sz="1800" dirty="0" err="1"/>
              <a:t>edic</a:t>
            </a:r>
            <a:r>
              <a:rPr lang="es-CO" sz="1800" dirty="0"/>
              <a:t> 2, y con fecha de hoy 1 de diciembre de 2021”.</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1 de diciembre, en una ceremonia presidida por el P. Jorge Humberto Peláez Piedrahita, S.J. rector de la Universidad, se realizó la posesión del P. Libardo Valderrama Centeno, S.J., como nuevo vicerrector del Medio Universitario. La ceremonia se realizó en el auditorio Félix Restrepo, S.J. con la presencia de las autoridades universitarias. En el encuentro se encomendó al P. Libardo Valderrama Centeno, S.J. todas las funciones que, entre el 2019 y 2021, desarrolló el P. Luis Guillermo Sarasa Gallego, S.J., vicerrector saliente, más los retos nuevos establecidos por el Vice Gran Canciller de la Universidad, P. Hermann Rodríguez, S.J.</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310049865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Facultad de Ciencias Económicas y Administrativas de la Javeriana, la segunda mejor del país. El ranking internacional </a:t>
            </a:r>
            <a:r>
              <a:rPr lang="es-CO" sz="1800" dirty="0" err="1"/>
              <a:t>Eduniversal</a:t>
            </a:r>
            <a:r>
              <a:rPr lang="es-CO" sz="1800" dirty="0"/>
              <a:t> 2021 Business </a:t>
            </a:r>
            <a:r>
              <a:rPr lang="es-CO" sz="1800" dirty="0" err="1"/>
              <a:t>Schools</a:t>
            </a:r>
            <a:r>
              <a:rPr lang="es-CO" sz="1800" dirty="0"/>
              <a:t> catalogó a esta Facultad en la categoría 3 Palmas de excelencia, que la reconoce como una “excelente escuela de negocios con creciente influencia internacional”.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Carta de AUSJAL 51: El Futuro después del 2020 ¿hemos cambiado lo suficiente?</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248074728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12691</TotalTime>
  <Words>1632</Words>
  <Application>Microsoft Office PowerPoint</Application>
  <PresentationFormat>On-screen Show (4:3)</PresentationFormat>
  <Paragraphs>64</Paragraphs>
  <Slides>16</Slides>
  <Notes>16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Bradley Hand ITC</vt:lpstr>
      <vt:lpstr>Calibri</vt:lpstr>
      <vt:lpstr>Franklin Gothic Book</vt:lpstr>
      <vt:lpstr>Franklin Gothic Medium</vt:lpstr>
      <vt:lpstr>Wingdings 2</vt:lpstr>
      <vt:lpstr>Viajes</vt:lpstr>
      <vt:lpstr>Registro contable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925</cp:revision>
  <dcterms:modified xsi:type="dcterms:W3CDTF">2021-12-05T00:12:33Z</dcterms:modified>
</cp:coreProperties>
</file>