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3" r:id="rId4"/>
    <p:sldId id="262"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16435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50893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556958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11855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385676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88104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54334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9589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51409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11013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58221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77228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cea.javeriana.edu.co/w/facultad-de-cea-carrusel-publicaciones-4?redirect=%2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554, 17 de enero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del Rector la CIRCULAR </a:t>
            </a:r>
            <a:r>
              <a:rPr lang="es-CO" sz="1800" dirty="0" err="1"/>
              <a:t>N°</a:t>
            </a:r>
            <a:r>
              <a:rPr lang="es-CO" sz="1800" dirty="0"/>
              <a:t> 02/2022 - PROTOCOLO PARA LAS VISITAS Y ACTIVIDADES DE CAMPAÑA DE PRECANDIDATOS Y CANDIDATOS POLÍTICOS EN LA SEDE CENTRAL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¡Actualización! Pruebas rápidas gratuitas | Boletín de prevención frente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1256475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El 2021 del Centro de Fomento de la Identidad y Construcción de la Comunidad.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del Vicerrector Académico la Circular 003 de 2022 Inicio de actividades académicas de docencia del periodo 2022-10 (2210).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454321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ONG jesuita </a:t>
            </a:r>
            <a:r>
              <a:rPr lang="es-CO" sz="1800" dirty="0" err="1"/>
              <a:t>Alboan</a:t>
            </a:r>
            <a:r>
              <a:rPr lang="es-CO" sz="1800" dirty="0"/>
              <a:t> cumple 25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CPAL, comprometida con la primera de las Preferencias Apostólicas Universales: “Mostrar a el camino hacia Dios mediante los ejercicios espirituales y el discernimiento”, desea impulsar y dar a conocer la riqueza de la espiritualidad ignaciana entre los colaboradores de sus obras en América Latina, así como entre las personas más desfavorecidas a las cuales acompaña. Es por este motivo que, como cada año, ofrece dos programas con subsidios parciales para ayudar económicamente a obras y redes a ofrecerlos entre las personas interesadas durante el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6004798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las coordinaciones pertinentes, y tras la confirmación del presidente de la CPAL, Roberto Jaramillo SJ, </a:t>
            </a:r>
            <a:r>
              <a:rPr lang="es-CO" sz="1800" dirty="0" err="1"/>
              <a:t>Levelt</a:t>
            </a:r>
            <a:r>
              <a:rPr lang="es-CO" sz="1800" dirty="0"/>
              <a:t> </a:t>
            </a:r>
            <a:r>
              <a:rPr lang="es-CO" sz="1800" dirty="0" err="1"/>
              <a:t>Michaud</a:t>
            </a:r>
            <a:r>
              <a:rPr lang="es-CO" sz="1800" dirty="0"/>
              <a:t> SJ, director del SJM Haití, es el nuevo coordinador de la Región Caribe de la RJM.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Provincia jesuita de Colombia realizó Ejercicios Espirituales con los jóvenes de colegios vulnerables de Pasto, gracias al Programa Claver de la CPAL, el cual promueve su realización para grupos populares.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4240812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“Otro </a:t>
            </a:r>
            <a:r>
              <a:rPr lang="es-CO" sz="1800" dirty="0" err="1"/>
              <a:t>Passo</a:t>
            </a:r>
            <a:r>
              <a:rPr lang="es-CO" sz="1800" dirty="0"/>
              <a:t> Más”: la canción para caminar con las personas forzadas a migrar.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A nadie le gusta ser víctima de la violencia. Pero cuando ello ocurre, se pueden obtener muchos beneficios. Para mí, fue un regalo espiritual que me ayudó a crecer en la fe, la esperanza y el amor. Nunca me había sentido tan acompañado, primero por el propio Señor, también por los compañeros jesuitas y por mi familia y amigos. Sabía que había gente rezando por mí, y eso me dio mucha fuerza interior. Al mismo tiempo, los cuatro días y noches que pasé en manos de la banda criminal me produjeron la oportunidad de sentirme más unido a todas las víctimas de la violencia que asola al país. El Señor me dio la gracia de sentirme solidario y fraterno con las personas que corren el mismo, o mayor, riesgo a diario.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664067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812 - Contrapartida 6291 a 6347 -Registro Contable 553 - Identidad Contable Vol. 12, No. 12 año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diciembre 13 de 2021 se realizó la Ceremonia de Reconocimiento a la Excelencia Docente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directores, La Comisión </a:t>
            </a:r>
            <a:r>
              <a:rPr lang="es-CO" sz="1800" dirty="0" err="1"/>
              <a:t>Fulbright</a:t>
            </a:r>
            <a:r>
              <a:rPr lang="es-CO" sz="1800" dirty="0"/>
              <a:t> tiene abierta la convocatoria </a:t>
            </a:r>
            <a:r>
              <a:rPr lang="es-CO" sz="1800" dirty="0" err="1"/>
              <a:t>Fulbright</a:t>
            </a:r>
            <a:r>
              <a:rPr lang="es-CO" sz="1800" dirty="0"/>
              <a:t> US </a:t>
            </a:r>
            <a:r>
              <a:rPr lang="es-CO" sz="1800" dirty="0" err="1"/>
              <a:t>Specialist</a:t>
            </a:r>
            <a:r>
              <a:rPr lang="es-CO" sz="1800" dirty="0"/>
              <a:t> para financiar estadías de especialistas norteamericanos en Universidades Colombianas quienes podrán asesorar y apoyar actividades de unidades académicas o administrativas. La visita puede tener una duración de 14 a 42 días.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Juliana Flórez </a:t>
            </a:r>
            <a:r>
              <a:rPr lang="es-CO" sz="1800" dirty="0" err="1"/>
              <a:t>Flórez</a:t>
            </a:r>
            <a:r>
              <a:rPr lang="es-CO" sz="1800" dirty="0"/>
              <a:t> del Instituto Pensar PUJ, junto con </a:t>
            </a:r>
            <a:r>
              <a:rPr lang="es-CO" sz="1800" dirty="0" err="1"/>
              <a:t>Guisella</a:t>
            </a:r>
            <a:r>
              <a:rPr lang="es-CO" sz="1800" dirty="0"/>
              <a:t> Lara Veloza de la Asociación Herrera y María Carolina Olarte </a:t>
            </a:r>
            <a:r>
              <a:rPr lang="es-CO" sz="1800" dirty="0" err="1"/>
              <a:t>Olarte</a:t>
            </a:r>
            <a:r>
              <a:rPr lang="es-CO" sz="1800" dirty="0"/>
              <a:t> de </a:t>
            </a:r>
            <a:r>
              <a:rPr lang="es-CO" sz="1800" dirty="0" err="1"/>
              <a:t>UniAndes</a:t>
            </a:r>
            <a:r>
              <a:rPr lang="es-CO" sz="1800" dirty="0"/>
              <a:t> participaron en las </a:t>
            </a:r>
            <a:r>
              <a:rPr lang="es-CO" sz="1800" dirty="0" err="1"/>
              <a:t>pre-jornadas</a:t>
            </a:r>
            <a:r>
              <a:rPr lang="es-CO" sz="1800" dirty="0"/>
              <a:t> del GT-CLACSO </a:t>
            </a:r>
            <a:r>
              <a:rPr lang="es-CO" sz="1800" dirty="0" err="1"/>
              <a:t>Trabajadorxs</a:t>
            </a:r>
            <a:r>
              <a:rPr lang="es-CO" sz="1800" dirty="0"/>
              <a:t> y reproducción de la vida, el 15 de diciembre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143458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Acércate a la Tienda Javeriana y conoce de los seguros de vehículos de Sura.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visitó el profesor el Profesor </a:t>
            </a:r>
            <a:r>
              <a:rPr lang="es-CO" sz="1800" dirty="0" err="1"/>
              <a:t>Muhabie</a:t>
            </a:r>
            <a:r>
              <a:rPr lang="es-CO" sz="1800" dirty="0"/>
              <a:t> Mengistu.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87135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visitó la Profesora Diana Castro.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miércoles 15 y el jueves 16 de diciembre de 2021, se realizó la cena de despedida del año de los miembros de la comunidad contable en el Restaurante El Mirador.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893242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Decanos, Directores y Secretarios de Facultad: Con el propósito de informar los procedimientos a seguir en lo concerniente al manejo de la contratación de los profesores de hora cátedra para el primer período del año 2022, adjunto envío la información correspondiente, la cual les agradezco leer detenidamente tomando atenta nota de la misma.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académica: Tenemos el gusto de informarles que ya se encuentra a disposición el último número de la Revista Estudiantil Identidad Contable, de la Carrera de Contaduría de la Universidad Javeriana (Vol. 12, No. 12 año 2021), el cual puede ser consultado en el siguiente enlace: </a:t>
            </a:r>
            <a:r>
              <a:rPr lang="es-CO" sz="1800" dirty="0">
                <a:hlinkClick r:id="rId3"/>
              </a:rPr>
              <a:t>https://cea.javeriana.edu.co/w/facultad-de-cea-carrusel-publicaciones-4?redirect=%2F</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68944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Estimada comunidad educativa javeriana. Estamos finalizando un año de grandes retos y metas cumplidas. Han sido muchos los momentos compartidos de distintas formas, en los últimos meses estos pudieron ser más presenciales, fortaleciendo nuestra construcción de comunidad. Algunos de ellos fueron nuestro tradicional encuentro de Navidad, el cual, por su significado y valor, hemos querido destacar en la portada de la última edición de este año de la revista Hoy en la Javeriana; la entrega de la Divisa plateada y dorada para nuestros profesores y empleados administrativos que cumplieron 15 y 25 años de vinculación con la Universidad; los 15 años de la Convocatoria San Francisco Javier, el retorno a la vivencia experiencial del Curso-Taller de Liderazgo, que también cumplió 15 años; y la posesión de nuestro vicerrector del Medio Universitario, padre Libardo Valderrama.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De la Vicerrectoría de Extensión y Relaciones Interinstitucionales Queridos Amigos, Quiero compartir con ustedes nuestro Boletín de Octubre a Diciembre de 2021. Agradecemos y celebramos la participación de todos en estos logros.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036884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 La serie </a:t>
            </a:r>
            <a:r>
              <a:rPr lang="es-CO" sz="1800" dirty="0" err="1"/>
              <a:t>Juntanzas</a:t>
            </a:r>
            <a:r>
              <a:rPr lang="es-CO" sz="1800" dirty="0"/>
              <a:t> es resultado de procesos educativos e investigación participativa en La Guajira, Sierra Nevada de Santa Marta y Cartagena con mujeres y jóvenes 🤩 Con gran orgullo por las comunidades que escribieron los contenidos presentamos esta caja de herramientas para la resistencia en el territorio, liderada por el equipo de Interculturalidad del </a:t>
            </a:r>
            <a:r>
              <a:rPr lang="es-CO" sz="1800" dirty="0" err="1"/>
              <a:t>Cinep</a:t>
            </a:r>
            <a:r>
              <a:rPr lang="es-CO" sz="1800" dirty="0"/>
              <a:t> / PPP. Todas las publicaciones son de libre acceso.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a:t>
            </a:r>
            <a:r>
              <a:rPr lang="pt-BR" sz="1800" dirty="0"/>
              <a:t>CIRCULAR No. 001 de 2022 el Vicerrector Académico: </a:t>
            </a:r>
            <a:r>
              <a:rPr lang="es-CO" sz="1800" dirty="0"/>
              <a:t>Ajuste a la programación de clases del primer periodo académico del 2022 (2210) atendiendo a la normativa vigente y a las recomendaciones del Comité </a:t>
            </a:r>
            <a:r>
              <a:rPr lang="es-CO" sz="1800" dirty="0" err="1"/>
              <a:t>Covid</a:t>
            </a:r>
            <a:r>
              <a:rPr lang="es-CO" sz="1800" dirty="0"/>
              <a:t> de la PUJ.</a:t>
            </a:r>
            <a:r>
              <a:rPr lang="pt-BR" sz="1800" dirty="0"/>
              <a: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497855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Tecnologías de Información (DTI) informa que los sistemas, plataformas, redes de datos, conectividad a internet y aplicaciones fundamentales de la Pontificia Universidad Javeriana se encuentran funcionando. Así mismo, el acceso a </a:t>
            </a:r>
            <a:r>
              <a:rPr lang="es-CO" sz="1800" dirty="0" err="1"/>
              <a:t>Peoplesoft</a:t>
            </a:r>
            <a:r>
              <a:rPr lang="es-CO" sz="1800" dirty="0"/>
              <a:t>® desde el campus opera con normalidad y Finanzas Estudiantiles está disponible desde Internet.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del Rector la </a:t>
            </a:r>
            <a:r>
              <a:rPr lang="pt-BR" sz="1800" dirty="0"/>
              <a:t>CIRCULAR N° 01/2022 - PRESENCIALIDAD 2022.</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3296050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12915</TotalTime>
  <Words>1160</Words>
  <Application>Microsoft Office PowerPoint</Application>
  <PresentationFormat>On-screen Show (4:3)</PresentationFormat>
  <Paragraphs>56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931</cp:revision>
  <dcterms:modified xsi:type="dcterms:W3CDTF">2022-01-15T20:04:49Z</dcterms:modified>
</cp:coreProperties>
</file>