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61" r:id="rId3"/>
    <p:sldId id="262" r:id="rId4"/>
    <p:sldId id="263" r:id="rId5"/>
    <p:sldId id="264" r:id="rId6"/>
    <p:sldId id="265" r:id="rId7"/>
    <p:sldId id="266" r:id="rId8"/>
    <p:sldId id="267" r:id="rId9"/>
    <p:sldId id="268" r:id="rId10"/>
    <p:sldId id="269" r:id="rId11"/>
    <p:sldId id="270" r:id="rId12"/>
  </p:sldIdLst>
  <p:sldSz cx="9144000" cy="6858000" type="screen4x3"/>
  <p:notesSz cx="6858000" cy="9144000"/>
  <p:custDataLst>
    <p:tags r:id="rId1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447" autoAdjust="0"/>
  </p:normalViewPr>
  <p:slideViewPr>
    <p:cSldViewPr snapToGrid="0">
      <p:cViewPr varScale="1">
        <p:scale>
          <a:sx n="59" d="100"/>
          <a:sy n="59" d="100"/>
        </p:scale>
        <p:origin x="1408"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23/01/2022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8403574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933456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618697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170671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546433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333039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438622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1156942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971776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23/01/2022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23/01/2022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23/01/2022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23/01/2022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23/01/2022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23/01/2022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23/01/2022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23/01/2022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23/01/2022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23/01/2022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23/01/2022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23/01/2022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555, 24 de enero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Santuario de San Pedro Claver se ha consolidado como un espacio para el arte y la cultura en Cartagena, pues año tras año visibiliza el trabajo plástico de distintos artistas a través de exposiciones, proyecciones y actividades abiertas al público. Este año, el Santuario invita a todos los artistas a presentar su propuesta para conformar la agenda de exposiciones del 2022, a partir del sábado 15 de enero hasta el lunes 31 de enero.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From</a:t>
            </a:r>
            <a:r>
              <a:rPr lang="es-CO" sz="1800" dirty="0"/>
              <a:t> </a:t>
            </a:r>
            <a:r>
              <a:rPr lang="es-CO" sz="1800" dirty="0" err="1"/>
              <a:t>Angels</a:t>
            </a:r>
            <a:r>
              <a:rPr lang="es-CO" sz="1800" dirty="0"/>
              <a:t> </a:t>
            </a:r>
            <a:r>
              <a:rPr lang="es-CO" sz="1800" dirty="0" err="1"/>
              <a:t>to</a:t>
            </a:r>
            <a:r>
              <a:rPr lang="es-CO" sz="1800" dirty="0"/>
              <a:t> </a:t>
            </a:r>
            <a:r>
              <a:rPr lang="es-CO" sz="1800" dirty="0" err="1"/>
              <a:t>Aliens</a:t>
            </a:r>
            <a:r>
              <a:rPr lang="es-CO" sz="1800" dirty="0"/>
              <a:t>, un estudio de Lynn </a:t>
            </a:r>
            <a:r>
              <a:rPr lang="es-CO" sz="1800" dirty="0" err="1"/>
              <a:t>Schofiel</a:t>
            </a:r>
            <a:r>
              <a:rPr lang="es-CO" sz="1800" dirty="0"/>
              <a:t> Clark, indaga en el modo en que los adolescentes buscan su propia identidad espiritual y religiosa, recurriendo a menudo a narraciones, imágenes y personajes de la cultura pop, es decir, propias de diversas expresiones artísticas difundidas masivamente a partir de la segunda mitad del siglo XX[1].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5324705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De </a:t>
            </a:r>
            <a:r>
              <a:rPr lang="es-CO" sz="1800" dirty="0" err="1"/>
              <a:t>Flacsi</a:t>
            </a:r>
            <a:r>
              <a:rPr lang="es-CO" sz="1800" dirty="0"/>
              <a:t>: Estamos regresando en este año 2022 con nuevos bríos para continuar con nuestro trabajo reflexivo en la red de homólogos académicos: El currículo humanista Ignaciano es un proyecto que ha permitido la reflexión y deliberación en los actores de la comisión (conformada por Ignacio </a:t>
            </a:r>
            <a:r>
              <a:rPr lang="es-CO" sz="1800" dirty="0" err="1"/>
              <a:t>Cassi</a:t>
            </a:r>
            <a:r>
              <a:rPr lang="es-CO" sz="1800" dirty="0"/>
              <a:t>, Nancy Rodas, </a:t>
            </a:r>
            <a:r>
              <a:rPr lang="es-CO" sz="1800" dirty="0" err="1"/>
              <a:t>Willman</a:t>
            </a:r>
            <a:r>
              <a:rPr lang="es-CO" sz="1800" dirty="0"/>
              <a:t> González, Rolando Herrera y Vilma Reyes), permitiendo varias resonancias y construcciones que irán haciendo cosecha en este año que comienza.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Las Iglesias cristianas de Oriente Medio sugieren que la misión de la Iglesia es ser la estrella que ilumina el camino hacia Cristo, que es la Luz del Mundo. Mediante la palabra y la acción, estamos llamados a iluminar el camino para que Cristo sea revelado, una vez más, a las naciones. Lamentablemente, nuestras divisiones atenúan la luz del testimonio cristiano y oscurecen el camino, impidiendo que otros encuentren su camino hacia Cristo. Por el contrario, los cristianos unidos en su culto a Cristo, y abriendo sus tesoros en un intercambio de dones, se convierten en un signo de la unidad que Dios desea para toda la creación.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9168349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813 - Contrapartida 6366 a 6380 - Registro Contable 554 - Identidad Contable Vol. 12, No. 12 año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de estudios en aseguramiento de información continuó sus reflexiones sobre el control interno.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estudios en derecho contable continuó sus reflexiones sobre el impuesto diferido.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Cátedra itinerante de ética Juan José Amézquita Piar comenzará el próximo 8 de febrero.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4820347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Gestión Humana divulgó los Lineamientos de aislamiento en casos asociados a la infección por SARS-CoV-2/Covid-19.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Rector mediante la circular número 3 divulgo las Medidas para Contratación Laboral y Por Prestación Civil de Servicios, Bonificaciones No Constitutivas de Salario y Gastos de Viaje.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0733464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AUDIRE, el profesor Hernando Bermúdez Gómez expuso el tema Posible impacto en Colombia de un estándar sobre auditoría de las entidades menos complejas.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Jefe Oficina de Relaciones Laborales precisó que La directriz presupuestal es que a los monitores administrativos se les pagará con bonos de la Dirección de Servicios Universitarios.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2317784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invitó a participar en el Programa Newman - VII Cohorte.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nuestro decano: A partir de nuestra misión y visión, y con el objetivo de que todas las personas que trabajamos en la Facultad podamos continuar participando del proceso de planeación estratégica, quiero invitarlos a responder la siguiente encuesta donde podrán dar a conocer sus percepciones e ideas sobre los valores de nuestra Facultad.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5170127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Prepárate para explorar, crear y disfrutar con LA DANZA 💃🏻, LA MÚSICA 🎼, LA NARRACIÓN 🎤Y EL TEATRO. 🎭 Abierto a: estudiantes, docentes, administrativos y egresados. Inscríbete, revisa tus horarios y únete a nosotros en esta travesía cultural. ¡Te esperamos!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próximo miércoles 2 de febrero de 12:00 a 2:00 pm. de forma presencial en la Casa </a:t>
            </a:r>
            <a:r>
              <a:rPr lang="es-CO" sz="1800" dirty="0" err="1"/>
              <a:t>Externadista</a:t>
            </a:r>
            <a:r>
              <a:rPr lang="es-CO" sz="1800" dirty="0"/>
              <a:t>- Bloque I reiniciará sus labores la Red para la formación en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4563478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Centro de Asesoría Psicológica y salud de la Vicerrectoría del Medio Universitario: Cordial saludo. Nuestros mejores deseos para usted y los suyos en este nuevo año. En esta ocasión queremos invitarle a nuestra Cápsula de Enseñanza ¿Cómo enseñar a aprender? El objetivo de este espacio es encontraremos para conversar en torno a preguntas tales como: ¿Es posible enseñarle a aprender a nuestros estudiantes? Y si fuera posible, ¿cómo hacerlo en clase? ¿Qué estrategias en concreto facilitarían esto?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Investigación: De acuerdo con la información remitida a finales del año pasado, les recordamos que se encuentra abierta la convocatoria </a:t>
            </a:r>
            <a:r>
              <a:rPr lang="es-CO" sz="1800" dirty="0" err="1"/>
              <a:t>Fulbright</a:t>
            </a:r>
            <a:r>
              <a:rPr lang="es-CO" sz="1800" dirty="0"/>
              <a:t> US </a:t>
            </a:r>
            <a:r>
              <a:rPr lang="es-CO" sz="1800" dirty="0" err="1"/>
              <a:t>Specialist</a:t>
            </a:r>
            <a:r>
              <a:rPr lang="es-CO" sz="1800" dirty="0"/>
              <a:t> para financiar estadías de especialistas norteamericanos en Universidades Colombianas quienes podrán asesorar y apoyar actividades de unidades académicas o administrativas. La información para la postulación pueden encontrarla en el siguiente enlace: TDR </a:t>
            </a:r>
            <a:r>
              <a:rPr lang="es-CO" sz="1800" dirty="0" err="1"/>
              <a:t>Fulbright</a:t>
            </a:r>
            <a:r>
              <a:rPr lang="es-CO" sz="1800" dirty="0"/>
              <a:t> US </a:t>
            </a:r>
            <a:r>
              <a:rPr lang="es-CO" sz="1800" dirty="0" err="1"/>
              <a:t>Specialist</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4329507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Ignaciano de Reflexión y Ejercicios (CIRE) quiere invitarte a participar en los Ejercicios Espirituales en la Vida Corriente que se llevarán a cabo del 27 de enero al 21 de abril de 2022, en modalidad virtual.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Compañía de Jesús se une a la profunda alegría del pueblo de Dios que peregrina en El Salvador, por la beatificación de 4 mártires testigos de la fe en la que se funda la esperanza a toda prueba de los salvadoreños”.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2484390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12957</TotalTime>
  <Words>970</Words>
  <Application>Microsoft Office PowerPoint</Application>
  <PresentationFormat>On-screen Show (4:3)</PresentationFormat>
  <Paragraphs>44</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934</cp:revision>
  <dcterms:modified xsi:type="dcterms:W3CDTF">2022-01-23T15:55:29Z</dcterms:modified>
</cp:coreProperties>
</file>