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7"/>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Lst>
  <p:sldSz cx="9144000" cy="6858000" type="screen4x3"/>
  <p:notesSz cx="6858000" cy="9144000"/>
  <p:custDataLst>
    <p:tags r:id="rId18"/>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3447" autoAdjust="0"/>
  </p:normalViewPr>
  <p:slideViewPr>
    <p:cSldViewPr snapToGrid="0">
      <p:cViewPr varScale="1">
        <p:scale>
          <a:sx n="59" d="100"/>
          <a:sy n="59" d="100"/>
        </p:scale>
        <p:origin x="1408" y="5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5/02/2022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12943312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5761221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2999460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40148196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30219567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6648399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8400893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4957318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736109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395768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0951764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532354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888499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5/02/2022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5/02/2022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5/02/2022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5/02/2022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5/02/2022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5/02/2022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5/02/2022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5/02/2022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5/02/2022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5/02/2022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5/02/2022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5/02/2022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557, 7 de febrero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Boletín Así Vamos </a:t>
            </a:r>
            <a:r>
              <a:rPr lang="es-CO" sz="1800" dirty="0" err="1"/>
              <a:t>Cinep</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sesión de definición de valores de nuestra Facultad convocada por el Decano de Facultad – Dr. Andres Rosas Wulfers.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7064182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Director del Departamento – Profesor Braulio A. Rodríguez Castro, se reunió con </a:t>
            </a:r>
            <a:r>
              <a:rPr lang="es-CO" sz="1800" dirty="0" err="1"/>
              <a:t>Arlys</a:t>
            </a:r>
            <a:r>
              <a:rPr lang="es-CO" sz="1800" dirty="0"/>
              <a:t> Contreras y Paola Dorado del INCP para establecer el plan de trabajo conjunto para este año.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¡Hemos vuelto! Consulta nuestro primer boletín REGRESA 2022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3567909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Consorcio Colombia, iniciativa que reúne 56 IES y tres centros de investigación, entre las que se encuentra la Pontificia Universidad Javeriana, logró acuerdos con cinco casas editoriales para que un porcentaje del rubro que se les paga por suscripción se destine a la publicación de investigaciones colombianas en acceso abierto.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Pontificia Universidad Javeriana celebra el reconocimiento que otorgó el Ministerio de Salud y Protección Social a la IPS Javesalud como el primer Hospital Universitario Ambulatorio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19397419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15 de diciembre, los doctores Carmen Barraquer Coll y José Ignacio Barraquer Granados se reunieron con el padre Jorge Humberto Peláez Piedrahita, S.J., rector de la Javeriana, y con el doctor Carlos Gómez Restrepo, decano de la Facultad de Medicina para firmar una alianza estratégica entre la Javeriana y el Instituto Barraquer de América.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X Congreso Mundial de Antiguos Alumnos Jesuitas está previsto para los días 13-17 de julio de 2022 en Barcelona. Este encuentro aspira a reunir en el colegio San Ignacio Sarriá, en Barcelona, a antiguos alumnos, profesores, miembros y amigos de la comunidad ignaciana, personas de todo el mundo que hemos recibido la educación y los valores propios de la Compañía de Jesús, bajo el mensaje y lema de nuestro congreso: «Los valores nos unen, el futuro nos mueve».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3903100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Como respuesta concreta a la 3era Preferencia Apostólica Universal, el Departamento de Adolescencia y Juventud de la Conferencia Episcopal Venezolana, la Red de Juventud y Vocaciones de la Provincia de Venezuela, el Centro de Reflexión y Planificación Educativa (CERPE) y el Centro Internacional de Actualización Profesional (CIAP-UCAB) unieron esfuerzos para ofrecer la Segunda Edición del Diplomado Virtual en Pastoral Juvenil que, en esta oportunidad, trascendió las fronteras de Venezuela y estuvo orientado a la formación de asesores y acompañantes de jóvenes de Latinoamérica y el Caribe.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horizonte ofrecido a través de las Preferencias Apostólicas Universales 2019- 2029 de la Compañía de Jesús, la convergencia entre el “Cuidado de nuestra Casa Común” y el “Acompañar a los jóvenes en la creación de un futuro esperanzador”, insinúa un posible camino para encauzar los esfuerzos de la misión educativa de la Federación Latinoamericana de Colegios de la Compañía de Jesús - FLACSI, en términos de contribuir en la conversión hacia una ecología integral, desde la propuesta pedagógica, la formación de estudiantes en la región y el trabajo colaborativo y en red.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42451094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honor al Año Ignaciano, la Sala del Patrimonio presenta una exhibición titulada “Ad </a:t>
            </a:r>
            <a:r>
              <a:rPr lang="es-CO" sz="1800" dirty="0" err="1"/>
              <a:t>Majorem</a:t>
            </a:r>
            <a:r>
              <a:rPr lang="es-CO" sz="1800" dirty="0"/>
              <a:t> Dei Gloriam: Libros raros de la colección jesuita de Hill-Davis” durante el semestre de primavera. La exhibición presentará principalmente libros escritos por jesuitas desde la fundación de la orden en 1540 hasta su supresión en 1773. La exhibición se dividirá en categorías que reflejen la amplitud de las actividades intelectuales y pastorales de los jesuitas. Habrá secciones sobre Ignacio de Loyola, los jesuitas como entidad corporativa, ciencia y tecnología, humanidades, obra misionera, la Contrarreforma y la supresión de la orden, entre otros.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Despite extensive research, “no Jesuit candidate with the requisite experience emerged from the search,” Robert D. </a:t>
            </a:r>
            <a:r>
              <a:rPr lang="en-US" sz="1800" dirty="0" err="1"/>
              <a:t>Daleo</a:t>
            </a:r>
            <a:r>
              <a:rPr lang="en-US" sz="1800" dirty="0"/>
              <a:t>, chair of the board of trustees at Fordham University, said in the email. Fordham would not be the first Jesuit university to break tradition and appoint a non-Jesuit university president. In 2001, the oldest Jesuit university in the U.S., Georgetown, appointed a layperson to be the next president.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40413120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815 - Contrapartida 6396 a 6410 - Registro Contable 556.</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reunió la Red para la formación en revisoría fiscal para hacer un análisis del estado de sus tres líneas de acción.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próximo 14 de febrero se conmemorará el Día del contador javeriano, recordando que un día como el indicado se graduó el primer profesional de la contabilidad egresado de nuestra Alma Mater.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AHIMSA I, para constructores de paz como experiencia formativa de la VMU, es una aventura hacia el reconocimiento de mi ser como constructor de paz en mis cotidianidades. Orientado al desarrollo de un pensamiento crítico y de una emocionalidad gobernada que contribuyan a la formación de una ciudadanía comprometida con la construcción de un país en paz. Cupos limitados.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3648391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Mediante la Circular 006 de 2022el Vicerrector Académico  reguló la Asignación de cupos para semestre sabático para los períodos académicos 22-30 y 23-10.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restaurante 2700 tuvo su gran apertura el martes, 1 de febrero!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1888098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próximo 8 de febrero comenzará la nueva versión de la Cátedra itinerante de ética profesional Juan José Amézquita Piar.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la Eucaristía la fragilidad es fuerza: fuerza del amor que se hace pequeña para ser acogido y no temido; fuerza del amor que se parte y se divide para alimentar y dar vida; fuerza del amor que se fragmenta para reunirnos en la unidad” Papa Francisco. Los invitamos a participar de las eucaristías dominicales y diarias, modalidad presencial. Volvámonos a encontrar para celebrar la vida y la fe!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78673039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Boletín CVPI de Febrero 2022 tuvo por tema La “Persona” en el Centro de la Acción Educativa.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jueves 3 de febrero, a las 9 am, tuvo lugar la Cápsula de Enseñanza ¿Cómo enseñar a aprender? Preparada por el Centro de Asesoría Psicológica y Salud.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5971106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despidió el padre Luis Fernando Alvarez al finalizar su gestión como Vicerrector de Extensión y Relaciones Interinstitucionales.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Estimada comunidad Javeriana: Este 2022 se estará realizando la quinta versión del Encuentro Javeriano de Arte y Creatividad, que organiza la Asistencia para la Creación Artística de la Vicerrectoría de Investigación, este es un evento que se da cada 2 años con el fin de tener un espacio de socialización y reflexión alrededor de lo que se produce en términos de Creación Artística e Investigación + Creación en la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17057980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invitamos a participar de la Cátedra BBVA, un espacio que venimos ofreciendo a la comunidad universitaria para fortalecer los conocimientos en temas de innovación, tecnología e investigación que desde el sector financiero se desarrollan para la contribución y transformación productiva del país.  En esta ocasión contaremos con la participación de Gregorio Blanco, Vicepresidente Ejecutivo Ingeniería de BBVA, quien nos ofrecerá la conferencia “Las nuevas plataformas tecnológicas y su impacto en el sistema financiero”, el próximo lunes 14 de febrero a las 4:00 pm.</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 te quedes por fuera de los Grupos Culturales Javerianos! 📢 Nuevos horarios y nuevas oportunidades para que te inscribas y hagas parte del </a:t>
            </a:r>
          </a:p>
          <a:p>
            <a:r>
              <a:rPr lang="es-CO" sz="1800" dirty="0"/>
              <a:t>Grupo Cultural de Gaitas y Tambores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41141423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 calcmode="lin" valueType="num">
                                      <p:cBhvr additive="base">
                                        <p:cTn id="39"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1500"/>
                            </p:stCondLst>
                            <p:childTnLst>
                              <p:par>
                                <p:cTn id="42" presetID="22" presetClass="entr" presetSubtype="4"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par>
                          <p:cTn id="45" fill="hold">
                            <p:stCondLst>
                              <p:cond delay="12000"/>
                            </p:stCondLst>
                            <p:childTnLst>
                              <p:par>
                                <p:cTn id="46" presetID="22" presetClass="entr" presetSubtype="4"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down)">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Profesores y Personal Administrativo: reciban un especial saludo. Les doy la bienvenida al proceso de renovación del Plan de Beneficios Flexibles que la Universidad ha diseñado pensando en el bienestar de los empleados y sus familias.  Este plan está conformado por un portafolio con cuatro grupos de servicios, de los cuales pueden elegir las alternativas que más se ajusten a las necesidades y a los gustos personales.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VRI No. 130 - Convocatorias, noticias y eventos para la comunidad investigativa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65075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13149</TotalTime>
  <Words>1381</Words>
  <Application>Microsoft Office PowerPoint</Application>
  <PresentationFormat>On-screen Show (4:3)</PresentationFormat>
  <Paragraphs>61</Paragraphs>
  <Slides>15</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938</cp:revision>
  <dcterms:modified xsi:type="dcterms:W3CDTF">2022-02-05T22:36:16Z</dcterms:modified>
</cp:coreProperties>
</file>