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447" autoAdjust="0"/>
  </p:normalViewPr>
  <p:slideViewPr>
    <p:cSldViewPr snapToGrid="0">
      <p:cViewPr varScale="1">
        <p:scale>
          <a:sx n="59" d="100"/>
          <a:sy n="59" d="100"/>
        </p:scale>
        <p:origin x="140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12/02/2022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7960102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563018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812105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0072292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308780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953161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2338320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056621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195585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944505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444205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102911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363302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627060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215091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12/02/2022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12/02/2022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12/02/2022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12/02/2022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12/02/2022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12/02/2022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12/02/2022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12/02/2022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12/02/2022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12/02/2022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12/02/2022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12/02/2022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nam10.safelinks.protection.outlook.com/?url=http%3A%2F%2Frepository.unipiloto.edu.co%2Fhandle%2F20.500.12277%2F11198&amp;data=04%7C01%7Chbermude%40javeriana.edu.co%7C0eb3f3d8320048a4f92808d9ea575244%7Cdaf7990e8a3f409c9b762a5475098000%7C0%7C0%7C637798483036641755%7CUnknown%7CTWFpbGZsb3d8eyJWIjoiMC4wLjAwMDAiLCJQIjoiV2luMzIiLCJBTiI6Ik1haWwiLCJXVCI6Mn0%3D%7C1000&amp;sdata=NLqtmawpEkZw88eG%2BzgbhtUe4jV1nwffINJopKxl%2B%2BA%3D&amp;reserved=0"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mailto:ejerciciosignacianos@javeriana.edu.co"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558, 14 de febrero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Tercer informe de verificación de la implementación del enfoque étnico en el Acuerdo Final de Paz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Arauca: guerras locales, abandono estatal y fronteras olvidadas.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8594999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Sexto informe de verificación de la implementación del enfoque de género en el Acuerdo Final de Paz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Instituto Mayor Campesino: ACCIONES POR EL CUIDADO DE LOS PÁRAMOS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7487956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Instituto Mayor Campesino: CONVOCATORIA: Servicios logísticos para proceso de formación.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Instituto Mayor Campesino: CONVOCATORIA: Proceso de Sistematización Diplomado en Promotores Comunitarios de Páramos.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264826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Instituto Mayor Campesino: CONTINUAMOS APORTANDO A LA CONSTRUCCIÓN DE SUEÑOS COLECTIVOS.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invitación del Padre Provincial, Hermann Rodríguez, SJ, y bajo el lema Acogiendo la novedad del Espíritu en la vida y misión de nuestra Provincia, del 3 al 5 de febrero se congregó en la Casa de Ejercicios La </a:t>
            </a:r>
            <a:r>
              <a:rPr lang="es-CO" sz="1800" dirty="0" err="1"/>
              <a:t>Colombiere</a:t>
            </a:r>
            <a:r>
              <a:rPr lang="es-CO" sz="1800" dirty="0"/>
              <a:t>, en La Ceja, Antioquia, un grupo de 67 personas, jesuitas, laicos y laicas representativos del Cuerpo Apostólico, en la versión número XXIII del Encuentro de Inmersión Ignaciana al servicio de las Regiones.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759144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Buenas Prácticas en la Educación Superior Jesuita: volumen 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Compartimos el artículo de Omar Serrano, vicerrector de Proyección Social de la Universidad Centroamericana José Simeón Cañas (UCA) de El Salvador sobre la comparecencia del Rector de esta casa de estudios a la Asamblea Legislativa del país, a propósito de la investigación sobre los fondos recibidos por la universidad y el recorte de presupuesto del que es víctima. En la comparecencia del rector de la UCA a una comisión de investigación de la Asamblea Legislativa, la actitud de los legisladores que la integran me remitió a los inquisidores del siglo XVII.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48768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Red Jesuita con Migrantes lanza Boletín de Noticias.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¿Sabías que el primer vehículo a vapor fue creado por un jesuita? Ferdinand </a:t>
            </a:r>
            <a:r>
              <a:rPr lang="es-CO" sz="1800" dirty="0" err="1"/>
              <a:t>Verbiest</a:t>
            </a:r>
            <a:r>
              <a:rPr lang="es-CO" sz="1800" dirty="0"/>
              <a:t> es el nombre del jesuita que inventó el primer vehículo a vapor del que se tiene constancia.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3748969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Inicia de manera oficial la relación de colaboración  entre la  Fe y Alegría en Italia y la Asociación Promueve RD. Ambas instituciones comparten la misión de la promoción del derecho a la educación, el desarrollo cultural, la integración e interculturalidad y la valorización de la identidad como parte importante de la persona.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1 de marzo de 2022, la Campaña Mundial por la Educación (CME) lanzará una nueva campaña global, Protejamos la educación en emergencias ¡ya! (#ProtectEiENow) con el propósito de situar la educación en contextos de emergencia en el centro del debate educativo a nivel mundial.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1984341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Unidad Educativa Audiología de Fe y Alegría, brinda atención educativa, programas, servicios a la población sorda y fortalece la inclusión educativa y social en Fe y Alegría Bolivia.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Fe y Alegría en Perú organizó el Conversatorio “Educar para transformar” con el objetivo de promover en la agenda educativa nacional la reflexión sobre el alcance transformador de la educación.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11772101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816 - Contrapartida 6411 a 6425 - Registro Contable 557.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y profesoras, Reciban un atento saludo y mis mejores deseos para este 2022. En diciembre, la Pontificia Universidad Javeriana (PUJ) fue notificada como una de las cinco instituciones beneficiadas por el Ministerio de Ciencia, Tecnología e Innovación para la creación de la Unidad de Apropiación Social del Conocimiento. Es decir, caminaremos durante este año en el propósito de promover y fortalecer el desarrollo de esta ACTI -Actividad de Ciencia, Tecnología e Innovación-, en nuestra Universidad.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para la formación en revisoría fiscal publicó el libro </a:t>
            </a:r>
            <a:r>
              <a:rPr lang="es-CO" sz="1800" u="sng" dirty="0">
                <a:solidFill>
                  <a:srgbClr val="0000FF"/>
                </a:solidFill>
                <a:latin typeface="Segoe UI Light" panose="020B0502040204020203"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La vigilancia y el control que necesita Colombia</a:t>
            </a:r>
            <a:r>
              <a:rPr lang="es-CO" sz="1800" u="sng" dirty="0">
                <a:solidFill>
                  <a:srgbClr val="0000FF"/>
                </a:solidFill>
                <a:latin typeface="Segoe UI Light" panose="020B0502040204020203" pitchFamily="34" charset="0"/>
                <a:ea typeface="Times New Roman" panose="02020603050405020304" pitchFamily="18" charset="0"/>
              </a:rPr>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Cuídate con el CAPS en Febrero.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9735068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a:t>
            </a:r>
            <a:r>
              <a:rPr lang="es-CO" sz="1800" dirty="0" err="1"/>
              <a:t>ewl</a:t>
            </a:r>
            <a:r>
              <a:rPr lang="es-CO" sz="1800" dirty="0"/>
              <a:t> profesor Edgar Salazar expuso el día de martes 8 de febrero el tema: “Cálculo del impuesto diferido año 2021. Posibilidades e implicaciones del tratamiento del cambio en la tarifa”.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rgbClr val="000000"/>
                </a:solidFill>
                <a:ea typeface="Calibri" panose="020F0502020204030204" pitchFamily="34" charset="0"/>
              </a:rPr>
              <a:t>Apreciada comunidad académica: Tenemos el gusto de informar que ya se encuentra en línea los últimos 10 artículos correspondientes al   volumen 22 (Publicación Continua 2021) de la </a:t>
            </a:r>
            <a:r>
              <a:rPr lang="es-CO" sz="1800" b="1" i="1" dirty="0">
                <a:solidFill>
                  <a:srgbClr val="000000"/>
                </a:solidFill>
                <a:ea typeface="Calibri" panose="020F0502020204030204" pitchFamily="34" charset="0"/>
              </a:rPr>
              <a:t>Revista Cuadernos de Contabilidad. </a:t>
            </a:r>
            <a:r>
              <a:rPr lang="es-CO" sz="1800" dirty="0">
                <a:solidFill>
                  <a:srgbClr val="000000"/>
                </a:solidFill>
                <a:ea typeface="Calibri" panose="020F0502020204030204" pitchFamily="34" charset="0"/>
              </a:rPr>
              <a:t>De la Pontificia Universidad Javeriana. El cual puede ser consultado en línea y funcionará bajo el </a:t>
            </a:r>
            <a:r>
              <a:rPr lang="es-CO" sz="1800" b="1" spc="40" dirty="0">
                <a:solidFill>
                  <a:srgbClr val="000000"/>
                </a:solidFill>
                <a:ea typeface="Calibri" panose="020F0502020204030204" pitchFamily="34" charset="0"/>
              </a:rPr>
              <a:t>ISSN: 2500-6045 (En línea)</a:t>
            </a:r>
            <a:r>
              <a:rPr lang="es-CO" sz="1800" dirty="0">
                <a:solidFill>
                  <a:srgbClr val="000000"/>
                </a:solidFill>
                <a:ea typeface="Calibri" panose="020F0502020204030204" pitchFamily="34" charset="0"/>
              </a:rPr>
              <a:t>, en la plataforma OJS</a:t>
            </a:r>
            <a:r>
              <a:rPr lang="es-CO" sz="1800" dirty="0">
                <a:solidFill>
                  <a:srgbClr val="201F1E"/>
                </a:solidFill>
                <a:ea typeface="Calibri" panose="020F0502020204030204" pitchFamily="34" charset="0"/>
              </a:rPr>
              <a:t> (Op</a:t>
            </a:r>
            <a:r>
              <a:rPr lang="es-CO" sz="1800" dirty="0">
                <a:solidFill>
                  <a:srgbClr val="000000"/>
                </a:solidFill>
                <a:ea typeface="Calibri" panose="020F0502020204030204" pitchFamily="34" charset="0"/>
              </a:rPr>
              <a:t>en </a:t>
            </a:r>
            <a:r>
              <a:rPr lang="es-CO" sz="1800" dirty="0" err="1">
                <a:solidFill>
                  <a:srgbClr val="000000"/>
                </a:solidFill>
                <a:ea typeface="Calibri" panose="020F0502020204030204" pitchFamily="34" charset="0"/>
              </a:rPr>
              <a:t>Journal</a:t>
            </a:r>
            <a:r>
              <a:rPr lang="es-CO" sz="1800" dirty="0">
                <a:solidFill>
                  <a:srgbClr val="000000"/>
                </a:solidFill>
                <a:ea typeface="Calibri" panose="020F0502020204030204" pitchFamily="34" charset="0"/>
              </a:rPr>
              <a:t> </a:t>
            </a:r>
            <a:r>
              <a:rPr lang="es-CO" sz="1800" dirty="0" err="1">
                <a:solidFill>
                  <a:srgbClr val="000000"/>
                </a:solidFill>
                <a:ea typeface="Calibri" panose="020F0502020204030204" pitchFamily="34" charset="0"/>
              </a:rPr>
              <a:t>System</a:t>
            </a:r>
            <a:r>
              <a:rPr lang="es-CO" sz="1800" dirty="0">
                <a:solidFill>
                  <a:srgbClr val="000000"/>
                </a:solidFill>
                <a:ea typeface="Calibri" panose="020F0502020204030204" pitchFamily="34" charset="0"/>
              </a:rPr>
              <a:t>) en el siguiente enlace: </a:t>
            </a:r>
            <a:r>
              <a:rPr lang="es-CO" sz="1800" u="sng" dirty="0">
                <a:solidFill>
                  <a:srgbClr val="000000"/>
                </a:solidFill>
                <a:ea typeface="Calibri" panose="020F0502020204030204" pitchFamily="34" charset="0"/>
              </a:rPr>
              <a:t>https://revistas.javeriana.edu.co/index.php/cuacont/issue/view/1565</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3562541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🎷Llega la BANDA SINFÓNICA, Ensamble sinfónico de Vientos y Percusión </a:t>
            </a:r>
            <a:r>
              <a:rPr lang="es-CO" sz="1800" dirty="0" err="1"/>
              <a:t>Inter-facultades</a:t>
            </a:r>
            <a:r>
              <a:rPr lang="es-CO" sz="1800" dirty="0"/>
              <a:t> 🎺Convocatoria abierta para músicos de la comunidad Javeriana (estudiantes, docentes, administrativos y egresados). Es un espacio de bienestar para músicos y no músicos, busca brindar un escenario propicio para practicar y  visibilizar un talento que de alguna u otra manera está escondido al público. Requisitos: Tener su instrumento propio. (los instrumentos de percusión serán prestados en ensayo).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y Personal Administrativo: reciban un especial saludo. Les doy la bienvenida al proceso de renovación del Plan de Beneficios Flexibles que la Universidad ha diseñado pensando en el bienestar de los empleados y sus familias.  Este plan está conformado por un portafolio con cuatro grupos de servicios, de los cuales pueden elegir las alternativas que más se ajusten a las necesidades y a los gustos personales.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4550007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 cordial saludo, apreciado profesor: Espero se encuentre bien en compañía de la familia. Por indicación del profesor Braulio Rodríguez Castro - Director del Departamento, se recomienda activar el Cuaderno de Evaluación (2210) y validar la lista de clase.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Descubre la Biblioteca General - Visitas guiadas.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7772925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Emociones y Relaciones - Centro de Asesoría Psicológica y Salud: Hola, te invitamos a inscribirte en los ciclos que tendremos de Biodanza este semestre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 del Departamento – Prof. Braulio A. Rodríguez Castro, se reunió con la Coordinadora de la Carrera de Contabilidad y Auditoría Myrian Patricia Rubio Díaz y la Profesora de Planta María Verónica Apolo Bustamante de la Pontifica Universidad Católica del Ecuador, para conversar acerca de las actividades en las cuales ellos pueden participar de manera conjunta durante este semestre.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1702317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Pastoral San Francisco Javier y el programa Ejercicios Espirituales  Te invita a vivir los Ejercicios Espirituales presenciales este semestre del año  Experiencia presencial que privilegia el retiro, se realiza en ambiente de oración y silencio; es personalizada y apoyada en un proceso de acompañamiento individual durante estos días. Si deseas mayor información puedes comunicarte con el programa Ejercicios Espirituales al correo: </a:t>
            </a:r>
            <a:r>
              <a:rPr lang="es-CO" sz="1800" dirty="0">
                <a:hlinkClick r:id="rId3"/>
              </a:rPr>
              <a:t>ejerciciosignacianos@javeriana.edu.co</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Comunicado: Comisión Accidental del Senado presenta informe sobre los impactos de la minería de carbón en La Guajira y el Cesar.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1387216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investigación de </a:t>
            </a:r>
            <a:r>
              <a:rPr lang="es-CO" sz="1800" dirty="0" err="1"/>
              <a:t>Cinep</a:t>
            </a:r>
            <a:r>
              <a:rPr lang="es-CO" sz="1800" dirty="0"/>
              <a:t> en la más alta categoría de Min. Ciencias.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 que sabe </a:t>
            </a:r>
            <a:r>
              <a:rPr lang="es-CO" sz="1800" dirty="0" err="1"/>
              <a:t>Cinep</a:t>
            </a:r>
            <a:r>
              <a:rPr lang="es-CO" sz="1800" dirty="0"/>
              <a:t> sobre el despojo de tierras en Urabá.</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5292504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13218</TotalTime>
  <Words>1262</Words>
  <Application>Microsoft Office PowerPoint</Application>
  <PresentationFormat>On-screen Show (4:3)</PresentationFormat>
  <Paragraphs>68</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Bradley Hand ITC</vt:lpstr>
      <vt:lpstr>Calibri</vt:lpstr>
      <vt:lpstr>Franklin Gothic Book</vt:lpstr>
      <vt:lpstr>Franklin Gothic Medium</vt:lpstr>
      <vt:lpstr>Segoe UI Light</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941</cp:revision>
  <dcterms:modified xsi:type="dcterms:W3CDTF">2022-02-12T22:33:11Z</dcterms:modified>
</cp:coreProperties>
</file>