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Lst>
  <p:sldSz cx="9144000" cy="6858000" type="screen4x3"/>
  <p:notesSz cx="6858000" cy="9144000"/>
  <p:custDataLst>
    <p:tags r:id="rId18"/>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3447" autoAdjust="0"/>
  </p:normalViewPr>
  <p:slideViewPr>
    <p:cSldViewPr snapToGrid="0">
      <p:cViewPr varScale="1">
        <p:scale>
          <a:sx n="59" d="100"/>
          <a:sy n="59" d="100"/>
        </p:scale>
        <p:origin x="1408" y="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19/02/2022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0264836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1542966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9445485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9762896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29031201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599255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40228020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682854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5552461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382204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3811819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42085230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716447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19/02/2022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19/02/2022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19/02/2022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19/02/2022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19/02/2022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19/02/2022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19/02/2022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19/02/2022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19/02/2022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19/02/2022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19/02/2022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19/02/2022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559, 21 de febrero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Decano de Facultad – Dr. Andres Rosas Wulfers, se reunió con el Director del Departamento de Administración de Empresas – Alexander Gotthard Real, la Directora de Posgrados en Ciencias Contables – Claudia Patricia Mateus y el Director del Departamento de Ciencias Contables -  Prof. Braulio A. Rodríguez Castro, para evaluar la posibilidad de reducir de 48 a 36 horas la asignatura de Business </a:t>
            </a:r>
            <a:r>
              <a:rPr lang="es-CO" sz="1800" dirty="0" err="1"/>
              <a:t>Analytics</a:t>
            </a:r>
            <a:r>
              <a:rPr lang="es-CO" sz="1800" dirty="0"/>
              <a:t> en los Posgrados en Ciencias Contables.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Decano de Facultad – Dr. Andres Rosas Wulfers  convoco a una reunión para conversar sobre las nuevas convocatorias de las escuelas de negocios jesuitas (International </a:t>
            </a:r>
            <a:r>
              <a:rPr lang="es-CO" sz="1800" dirty="0" err="1"/>
              <a:t>Association</a:t>
            </a:r>
            <a:r>
              <a:rPr lang="es-CO" sz="1800" dirty="0"/>
              <a:t> </a:t>
            </a:r>
            <a:r>
              <a:rPr lang="es-CO" sz="1800" dirty="0" err="1"/>
              <a:t>of</a:t>
            </a:r>
            <a:r>
              <a:rPr lang="es-CO" sz="1800" dirty="0"/>
              <a:t> </a:t>
            </a:r>
            <a:r>
              <a:rPr lang="es-CO" sz="1800" dirty="0" err="1"/>
              <a:t>Jesuit</a:t>
            </a:r>
            <a:r>
              <a:rPr lang="es-CO" sz="1800" dirty="0"/>
              <a:t> Business </a:t>
            </a:r>
            <a:r>
              <a:rPr lang="es-CO" sz="1800" dirty="0" err="1"/>
              <a:t>Schools</a:t>
            </a:r>
            <a:r>
              <a:rPr lang="es-CO" sz="1800" dirty="0"/>
              <a:t>), la participación de la Facultad se puede dar a través del observatorio o de proyectos de investigación.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9321043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Estudiantes de las universidades de la Compañía de Jesús de América del Norte, Central y Sur, entre ellos cuatro de la Universidad Javeriana, dialogarán con el Papa sobre proyectos educativos que buscan transformar las realidades ambientales y económicas.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18 de febrero de 2022.  El día de hoy, después de haber cumplido con las pautas del proceso de selección propuesto por la Secretaría Ejecutiva, y de acuerdo con el artículo número 11 de los Estatutos de AUSJAL, nuestra junta directiva, ha elegido, por unanimidad, al Dr. Francisco Urrutia de la Torre, como nuevo Secretario Ejecutivo de AUSJAL. El Secretario Ejecutivo comenzará a ejercer sus funciones a partir del 1 de marzo de 2022.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6206768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Santo Padre ha nombrado Secretaria de la Comisión Pontificia para América Latina a la profesora Emilce </a:t>
            </a:r>
            <a:r>
              <a:rPr lang="es-CO" sz="1800" dirty="0" err="1"/>
              <a:t>Cuda</a:t>
            </a:r>
            <a:r>
              <a:rPr lang="es-CO" sz="1800" dirty="0"/>
              <a:t>, hasta ahora Jefa de la Oficina de la misma Comisión Pontificia. Desempeñará esta responsabilidad a la par con el profesor Rodrigo Guerra López.</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Servicio Jesuita a Refugiados ha elaborado un micrositio web que recoge los últimos diez años del proceso de reconciliación en América Latina y el Caribe.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5390524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aparición de estructuras de redes apostólicas en respuesta a las nuevas complejidades intersectoriales o supraprovinciales de la misión de la Compañía va acompañada de la dificultad de integración con nuestras estructuras típicas y de la necesidad de repensar nuestras formas de gobierno y estilos de liderazgo tradicionales.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Colegio San Pedro Claver, de la Compañía de Jesús en Colombia, organiza el Simposio Internacional por su 125° Aniversario, a realizarse el 25 y 26 de marzo.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70422446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Conferencia de Provinciales Jesuitas en América Latina- CPAL-Delegación de Educación, la Pontificia Universidad Javeriana y la Federación Internacional de Fe y Alegría ofrecen a las obras educativas y sociales de la Compañía de Jesús el diplomado: Gerencia Social Ignaciana que tiene como propósito mejorar las prácticas de gestión al interior de sus instituciones, fortaleciendo el “modo de proceder ignaciano”.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Venezuela, Fe y Alegría tiene 177 centros educativos para para niños, niñas y adolescentes. No podíamos sentarnos a esperar que la situación se “normalizara” y dejar a los niños abandonados, estábamos en medio del año escolar. Así que, gracias a la experiencia del IRFA – Instituto Radiofónico Fe y Alegría más de 40 años de existencia, en 15 días se pudo organizar un equipo de docentes/ locutoras, un equipo para generar los contenidos, y un equipo de seguimiento. Así nace “La escuela en la radio”, para llevar educación a miles de estudiantes a través de las 21 emisoras que el movimiento tiene en el país.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8379537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n-US" sz="1800" dirty="0"/>
              <a:t>In the fall of 2023, Xavier Jesuit Academy will open its doors with Fr. Nathan Wendt, SJ, serving as its first president. A collaboration of the Jesuits, Catholic Inner-City Schools Education (CISE) and the Archdiocese of Cincinnati, Xavier Jesuit Academy will educate boys from low-income households in Cincinnati.</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Javeriana Cali: Desde el pasado 24 de enero, la Oficina de Relaciones Internacionales dio apertura oficial a la convocatoria para que vivas un semestre académico en el exterior en 2022-2. Estará abierta hasta el próximo 25 de febrero y para aplicar es muy importante que, si no lo has hecho ya, asistas a una charla informativa. La próxima charla será este miércoles, 16 de febrero de 2022. </a:t>
            </a:r>
            <a:r>
              <a:rPr lang="es-CO" sz="1800"/>
              <a:t>Entre </a:t>
            </a:r>
            <a:r>
              <a:rPr lang="es-CO" sz="1800" dirty="0"/>
              <a:t>2018 y 2021 tuvimos 1,417 estudiantes javerianos viviendo una experiencia internacional a través de las diferentes modalidades de movilidad internacional que tenemos en la Javeriana Cali.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35757868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difundieron Novitas 817 - Contrapartida 6426 a 6439 - Registro Contable 558.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pasado domingo 13 de febrero de 2022, a las 11:00 a.m., celebró la Eucaristía Dominical el padre Jorge Humberto Peláez Piedrahíta, S.J. Rector de la Pontificia Universidad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pasado 14 de febrero se celebró el Día del Contador Javeriano, en torno a un bingo para fortalecer el fondo de becas del programa.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Tenemos una oferta creada especialmente para ti ✨ Fotografía desde cero aprende a utilizar la cámara y entender las composiciones.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4869171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pasado lunes 17 de enero, se publicaron los resultados preliminares de la Convocatoria, en la cual la Revista fue Categorizada en C, </a:t>
            </a:r>
            <a:r>
              <a:rPr lang="es-CO" sz="1800" dirty="0" err="1"/>
              <a:t>Quartil</a:t>
            </a:r>
            <a:r>
              <a:rPr lang="es-CO" sz="1800" dirty="0"/>
              <a:t> Q2 de acuerdo a los índices </a:t>
            </a:r>
            <a:r>
              <a:rPr lang="es-CO" sz="1800" dirty="0" err="1"/>
              <a:t>citacionales</a:t>
            </a:r>
            <a:r>
              <a:rPr lang="es-CO" sz="1800" dirty="0"/>
              <a:t>. La medición ha venido introduciendo cambios en las últimas convocatorias, de ahí la nueva categorización.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También han sido publicados  los resultados preliminares de la Convocatoria #894 de 2021, para medición de Grupos de Investigación e Investigadores, el pasado 25 de enero.  Nuestro grupo de investigación ha quedado categorizado en A1.</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99648449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Boletín web # 33, cooperación internacional, febrero de 2022.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endParaRPr lang="es-CO" sz="1800" dirty="0"/>
          </a:p>
          <a:p>
            <a:r>
              <a:rPr lang="es-CO" sz="1800" dirty="0"/>
              <a:t>Con el propósito de contribuir a la calidad y el buen desarrollo de los eventos de nuestra Facultad, hemos definido una serie de pautas a tener en cuenta al momento de planear y llevar a cabo nuestros eventos, de modo que demos cumplimiento a las directrices que ha establecido tanto la Universidad como la Facultad para tal efecto, y que el equipo de eventos de la Facultad les pueda brindar el acompañamiento respectivo.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0372391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1" end="1"/>
                                            </p:txEl>
                                          </p:spTgt>
                                        </p:tgtEl>
                                        <p:attrNameLst>
                                          <p:attrName>style.visibility</p:attrName>
                                        </p:attrNameLst>
                                      </p:cBhvr>
                                      <p:to>
                                        <p:strVal val="visible"/>
                                      </p:to>
                                    </p:set>
                                    <p:anim calcmode="lin" valueType="num">
                                      <p:cBhvr additive="base">
                                        <p:cTn id="34"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¡Celebra San Valentín, regala nuestros combos de Tienda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Vive esta oferta Cultural diseñada especialmente para ti 🔆 Descubre tu voz cantando en el Coro, interpreta tus canciones favoritas en Guitarra, libera tu imaginación a través de la Escritura Creativa, vive la magia del tango e interpreta tu instrumento favorito en la banda sinfónica. Oferta para docentes y administrativos PUJ</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2216795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Buen día,   Desde el programa Cuidado Ignaciano del Centro Pastoral San Francisco Javier, queremos extenderte la invitación a participar de la experiencia de Giros, Rasgos Ignacianos.  Su propósito es generar espacios dinámicos de encuentro y reflexión que permitan interiorizar rasgos de la Espiritualidad Ignaciana en las diversas dimensiones de la vida cotidiana, a partir de los cuales se invita a vivir “nuestro modo de proceder” y se enriquece la labor como parte de una obra de la Compañía de Jesus.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Apreciadas/os profesoras/es y directivas: Reciban mi cordial saludo. Gracias al liderazgo ejercido por ustedes, los servicios de consultorías que ofrece la Universidad son de gran importancia para el país, porque generan un impacto social y ambiental importante hacia las comunidades y los territorios. Teniendo en cuenta el aporte que ustedes han hecho a esta importante actividad de extensión, hemos iniciado un proceso de fortalecimiento de nuestro apoyo a las unidades académicas.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0831425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Apreciados Directores de Departamento, Programa,  Coordinadores de Práctica y Secretarios de Facultad Reciban un saludo cordial. En el marco de la Gestión de Riesgo de Accidentes Estudiantiles y en cumplimiento de los lineamientos señalados en la Circular Conjunta No. 001 de 2021 que orienta las actividades universitarias fuera del campus y salidas de campo, queremos informarles que hemos renovado el link por medio del cual los estudiantes pueden cumplir con el </a:t>
            </a:r>
            <a:r>
              <a:rPr lang="es-CO" sz="1800" dirty="0" err="1"/>
              <a:t>Autorreporte</a:t>
            </a:r>
            <a:r>
              <a:rPr lang="es-CO" sz="1800" dirty="0"/>
              <a:t> de Estado de Salud previo a desarrollar una actividad universitaria fuera del campus o una salida de campo, dada la necesidad de continuar generando estrategias para asegurar y fortalecer posibles vulnerabilidades en los sistemas de la Universidad.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 Llegamos a tu facultad 💡 Explora y acércate al arte, cultiva tus talentos, gustos y aficiones en talleres cortos alineados con las particularidades de tu facultad y relacionados con tu carrera. Abierto a estudiantes, docentes, administrativos y egresados.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9496219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Pensar abre convocatoria para participar en su programa de Jóvenes Investigadores para el 1er semestre 2022. Uno de los requisitos es ser estudiante activo de la Universidad Javeriana. Cierre de convocatoria 2 de marzo 2022.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XII Feria de Movilidad, espérala del 22 al 25 de febrero.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60051327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13327</TotalTime>
  <Words>1534</Words>
  <Application>Microsoft Office PowerPoint</Application>
  <PresentationFormat>On-screen Show (4:3)</PresentationFormat>
  <Paragraphs>61</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943</cp:revision>
  <dcterms:modified xsi:type="dcterms:W3CDTF">2022-02-19T23:16:26Z</dcterms:modified>
</cp:coreProperties>
</file>