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27/02/2022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008549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556313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6460509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8702241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590961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121292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804452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8598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32479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329054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55641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208276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534094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13592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27/02/2022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27/02/2022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27/02/2022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27/02/2022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27/02/2022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27/02/2022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27/02/2022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27/02/2022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27/02/2022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560, 28 de febrero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2017 se publicó en Estados Unidos un libro titulado </a:t>
            </a:r>
            <a:r>
              <a:rPr lang="es-CO" sz="1800" dirty="0" err="1"/>
              <a:t>The</a:t>
            </a:r>
            <a:r>
              <a:rPr lang="es-CO" sz="1800" dirty="0"/>
              <a:t> Benedict </a:t>
            </a:r>
            <a:r>
              <a:rPr lang="es-CO" sz="1800" dirty="0" err="1"/>
              <a:t>Option</a:t>
            </a:r>
            <a:r>
              <a:rPr lang="es-CO" sz="1800" dirty="0"/>
              <a:t> que suscitó un gran debate[1]. El nombre hacía referencia a san Benito de Nursia (ca. 480-547). </a:t>
            </a:r>
            <a:r>
              <a:rPr lang="es-CO" sz="1800" dirty="0" err="1"/>
              <a:t>The</a:t>
            </a:r>
            <a:r>
              <a:rPr lang="es-CO" sz="1800" dirty="0"/>
              <a:t> New </a:t>
            </a:r>
            <a:r>
              <a:rPr lang="es-CO" sz="1800" dirty="0" err="1"/>
              <a:t>Yorker</a:t>
            </a:r>
            <a:r>
              <a:rPr lang="es-CO" sz="1800" dirty="0"/>
              <a:t> lo definió como «el libro religioso más discutido e importante de la década»[2]. En lo sustancial, el volumen tiene la intención de proponer una manera en que los fieles cristianos y sus comunidades puedan no solo salvaguardar sus principios y sus tradiciones religiosas, sino también prosperar en una sociedad muy secularizada. Así pues, vale la pena detenerse en este libro para valorar su contenido.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Ignacio de Loyola encontró la verdadera libertad cuando aprendió a escuchar la voz de Dios. Fue un proceso que llevó mucho tiempo. Ocurrió después de ser herido casi mortalmente en una batalla. Sus piernas -y sus sueños para sí mismo- se hicieron añicos.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7200039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Científicos del grupo de investigación Derechos Humanos, tradición jesuita y transformación social del Departamento de Humanidades y Filosofía de la Universidad Loyola (España), liderados por los investigadores Juan Antonio </a:t>
            </a:r>
            <a:r>
              <a:rPr lang="es-CO" sz="1800" dirty="0" err="1"/>
              <a:t>Senent</a:t>
            </a:r>
            <a:r>
              <a:rPr lang="es-CO" sz="1800" dirty="0"/>
              <a:t> y Eduardo Ibáñez, analizarán durante los próximos años la aportación a la ética y la justicia cosmopolita del pensamiento y tradición jesuita en la Escuela Ibérica de la Paz y en la Escolástica Iberoamericana y su relación con el desarrollo social, cultural, político, económico y medioambiental que ha supuesto dicha filosofía desde el siglo XVI y XVII hasta nuestra actualidad.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Hno. Raimundo Nonato de Oliveira Barros SJ ha sido nombrado nuevo Secretario Ejecutivo de la Conferencia de Provinciales Jesuitas de América Latina y el Caribe - CPAL, así como su nuevo Delegado de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5898565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mayo compartimos una noticia muy importante para FLACSI, el inicio del Proyecto piloto “Calidad educativa para todos”, es decir, incluir a colegios interesados y comprometidos en implementar el Sistema de Calidad en la Gestión Escolar (SCGE) que, por razones de recursos, no lo podían asumir hasta el momento. Con el apoyo de la Red Jesuita de Educación de Brasil (RJE), la Escuela San Roque González de Concordia (Argentina) y la Escola Padre Arrupe en Teresina (Brasil) vienen trabajando de manera comprometida, abierta, responsable y con participación de los equipos multidisciplinarios.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 – Fe y Alegría en República Democrática del Congo lanza su boletín informativo donde comparten las novedades de sus acciones en pro de la garantía de la educación de calidad para todas y todos.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1600968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semana pasada se llevaron a cabo 2 reuniones del nivel federativo que marcan el momento actual de Fe y Alegría Internacional. La reunión de liderazgos de iniciativas y el Consejo de Directores/as, espacios que permiten seguir fortaleciendo el modelo colaborativo de nuestro movimiento.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Hemos repetido otro año difícil a nivel personal, familiar y profesional que nos obligó a cambiar  maneras de convivir, de trabajar y de relacionarnos con nuestros niños/as, adolescentes y jóvenes; nos obligó a seguir cambiando prioridades, maneras de proceder, lugares de trabajo en alternancia y las maneras de organizarnos para responder a nuestro compromiso misional. Afirma Victor Murillo, director nacional de Fe y Alegría en Colombia y quien presenta el Informe de Gestión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8843016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31 de julio de 2021, fiesta de San Ignacio, el Superior General de la Compañía de Jesús decidió hacer un gesto a la vez simbólico y real. Junto con un grupo de jóvenes, recorrió los últimos kilómetros del “Camino Ignaciano”, la ruta de 650 kilómetros que va de Loyola a Manresa en España.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Voces jóvenes, infografías, preguntas que se siguen planteando hoy: esta es la receta de la serie “</a:t>
            </a:r>
            <a:r>
              <a:rPr lang="es-CO" sz="1800" dirty="0" err="1"/>
              <a:t>Ignatius</a:t>
            </a:r>
            <a:r>
              <a:rPr lang="es-CO" sz="1800" dirty="0"/>
              <a:t> 500” en nuestro canal de YouTube. A principios del Año Ignaciano, el pasado mes de mayo, comenzamos a difundir esta serie escrita e ilustrada por jóvenes jesuitas de España. Consiguieron la colaboración de otros compañeros jesuitas para producir 13 episodios de la vida de San Ignacio en español, francés e inglés: esta fue su mayor contribución al Año Ignaciano. Hay que tener en cuenta que la versión en castellano incluye subtítulos en italiano y portugués. El 20 de cada mes, se pone en línea un nuevo episodio.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7916200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1991, tras la caída del imperio soviético, Kirguistán obtuvo su independencia. La población es mayoritariamente musulmana, pero desde la independencia, las prácticas chamánicas están condicionando la forma de practicar la religión. Los católicos son escasos, están muy dispersos, y son principalmente de origen polaco, alemán o coreano. La jurisdicción ha sido confiada a los jesuitas por el Vaticano. Desde 2017, el padre Anthony Corcoran, natural de Estados Unidos, es el Administrador Apostólico de este territorio.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hace ya 30 años, la Iglesia católica aprovecha la fiesta de Nuestra Señora de Lourdes, el 11 de febrero, para invitar a los fieles a nunca olvidar a los enfermos en sus oraciones. La “Jornada Mundial” de este año también pretende sensibilizar a las instituciones sanitarias católicas y a la sociedad civil en general a que cuiden no sólo de los propios enfermos, sino de todos los que los atienden.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2861255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‎MANILA, Filipinas — Más de 100 miembros de la orden religiosa Compañía de Jesús han respaldado al tándem de la vicepresidenta Leni Robredo y el senador Francis </a:t>
            </a:r>
            <a:r>
              <a:rPr lang="es-CO" sz="1800" dirty="0" err="1"/>
              <a:t>Pangilinan</a:t>
            </a:r>
            <a:r>
              <a:rPr lang="es-CO" sz="1800" dirty="0"/>
              <a:t> en las próximas elecciones.‎ “</a:t>
            </a:r>
            <a:r>
              <a:rPr lang="es-CO" sz="1800" dirty="0" err="1"/>
              <a:t>We</a:t>
            </a:r>
            <a:r>
              <a:rPr lang="es-CO" sz="1800" dirty="0"/>
              <a:t> </a:t>
            </a:r>
            <a:r>
              <a:rPr lang="es-CO" sz="1800" dirty="0" err="1"/>
              <a:t>believe</a:t>
            </a:r>
            <a:r>
              <a:rPr lang="es-CO" sz="1800" dirty="0"/>
              <a:t> </a:t>
            </a:r>
            <a:r>
              <a:rPr lang="es-CO" sz="1800" dirty="0" err="1"/>
              <a:t>that</a:t>
            </a:r>
            <a:r>
              <a:rPr lang="es-CO" sz="1800" dirty="0"/>
              <a:t> VP Leni and </a:t>
            </a:r>
            <a:r>
              <a:rPr lang="es-CO" sz="1800" dirty="0" err="1"/>
              <a:t>Senator</a:t>
            </a:r>
            <a:r>
              <a:rPr lang="es-CO" sz="1800" dirty="0"/>
              <a:t> Kiko </a:t>
            </a:r>
            <a:r>
              <a:rPr lang="es-CO" sz="1800" dirty="0" err="1"/>
              <a:t>display</a:t>
            </a:r>
            <a:r>
              <a:rPr lang="es-CO" sz="1800" dirty="0"/>
              <a:t> </a:t>
            </a:r>
            <a:r>
              <a:rPr lang="es-CO" sz="1800" dirty="0" err="1"/>
              <a:t>the</a:t>
            </a:r>
            <a:r>
              <a:rPr lang="es-CO" sz="1800" dirty="0"/>
              <a:t> </a:t>
            </a:r>
            <a:r>
              <a:rPr lang="es-CO" sz="1800" dirty="0" err="1"/>
              <a:t>least</a:t>
            </a:r>
            <a:r>
              <a:rPr lang="es-CO" sz="1800" dirty="0"/>
              <a:t> </a:t>
            </a:r>
            <a:r>
              <a:rPr lang="es-CO" sz="1800" dirty="0" err="1"/>
              <a:t>self-interest</a:t>
            </a:r>
            <a:r>
              <a:rPr lang="es-CO" sz="1800" dirty="0"/>
              <a:t> and are </a:t>
            </a:r>
            <a:r>
              <a:rPr lang="es-CO" sz="1800" dirty="0" err="1"/>
              <a:t>the</a:t>
            </a:r>
            <a:r>
              <a:rPr lang="es-CO" sz="1800" dirty="0"/>
              <a:t> </a:t>
            </a:r>
            <a:r>
              <a:rPr lang="es-CO" sz="1800" dirty="0" err="1"/>
              <a:t>most</a:t>
            </a:r>
            <a:r>
              <a:rPr lang="es-CO" sz="1800" dirty="0"/>
              <a:t> </a:t>
            </a:r>
            <a:r>
              <a:rPr lang="es-CO" sz="1800" dirty="0" err="1"/>
              <a:t>capable</a:t>
            </a:r>
            <a:r>
              <a:rPr lang="es-CO" sz="1800" dirty="0"/>
              <a:t> and </a:t>
            </a:r>
            <a:r>
              <a:rPr lang="es-CO" sz="1800" dirty="0" err="1"/>
              <a:t>morally</a:t>
            </a:r>
            <a:r>
              <a:rPr lang="es-CO" sz="1800" dirty="0"/>
              <a:t> </a:t>
            </a:r>
            <a:r>
              <a:rPr lang="es-CO" sz="1800" dirty="0" err="1"/>
              <a:t>credible</a:t>
            </a:r>
            <a:r>
              <a:rPr lang="es-CO" sz="1800" dirty="0"/>
              <a:t> </a:t>
            </a:r>
            <a:r>
              <a:rPr lang="es-CO" sz="1800" dirty="0" err="1"/>
              <a:t>to</a:t>
            </a:r>
            <a:r>
              <a:rPr lang="es-CO" sz="1800" dirty="0"/>
              <a:t> </a:t>
            </a:r>
            <a:r>
              <a:rPr lang="es-CO" sz="1800" dirty="0" err="1"/>
              <a:t>promote</a:t>
            </a:r>
            <a:r>
              <a:rPr lang="es-CO" sz="1800" dirty="0"/>
              <a:t> </a:t>
            </a:r>
            <a:r>
              <a:rPr lang="es-CO" sz="1800" dirty="0" err="1"/>
              <a:t>truth</a:t>
            </a:r>
            <a:r>
              <a:rPr lang="es-CO" sz="1800" dirty="0"/>
              <a:t> and social </a:t>
            </a:r>
            <a:r>
              <a:rPr lang="es-CO" sz="1800" dirty="0" err="1"/>
              <a:t>justice</a:t>
            </a:r>
            <a:r>
              <a:rPr lang="es-CO" sz="1800" dirty="0"/>
              <a:t>, </a:t>
            </a:r>
            <a:r>
              <a:rPr lang="es-CO" sz="1800" dirty="0" err="1"/>
              <a:t>protect</a:t>
            </a:r>
            <a:r>
              <a:rPr lang="es-CO" sz="1800" dirty="0"/>
              <a:t> </a:t>
            </a:r>
            <a:r>
              <a:rPr lang="es-CO" sz="1800" dirty="0" err="1"/>
              <a:t>our</a:t>
            </a:r>
            <a:r>
              <a:rPr lang="es-CO" sz="1800" dirty="0"/>
              <a:t> </a:t>
            </a:r>
            <a:r>
              <a:rPr lang="es-CO" sz="1800" dirty="0" err="1"/>
              <a:t>democratic</a:t>
            </a:r>
            <a:r>
              <a:rPr lang="es-CO" sz="1800" dirty="0"/>
              <a:t> </a:t>
            </a:r>
            <a:r>
              <a:rPr lang="es-CO" sz="1800" dirty="0" err="1"/>
              <a:t>principles</a:t>
            </a:r>
            <a:r>
              <a:rPr lang="es-CO" sz="1800" dirty="0"/>
              <a:t> and </a:t>
            </a:r>
            <a:r>
              <a:rPr lang="es-CO" sz="1800" dirty="0" err="1"/>
              <a:t>freedoms</a:t>
            </a:r>
            <a:r>
              <a:rPr lang="es-CO" sz="1800" dirty="0"/>
              <a:t> and </a:t>
            </a:r>
            <a:r>
              <a:rPr lang="es-CO" sz="1800" dirty="0" err="1"/>
              <a:t>pursue</a:t>
            </a:r>
            <a:r>
              <a:rPr lang="es-CO" sz="1800" dirty="0"/>
              <a:t> </a:t>
            </a:r>
            <a:r>
              <a:rPr lang="es-CO" sz="1800" dirty="0" err="1"/>
              <a:t>our</a:t>
            </a:r>
            <a:r>
              <a:rPr lang="es-CO" sz="1800" dirty="0"/>
              <a:t> </a:t>
            </a:r>
            <a:r>
              <a:rPr lang="es-CO" sz="1800" dirty="0" err="1"/>
              <a:t>vision</a:t>
            </a:r>
            <a:r>
              <a:rPr lang="es-CO" sz="1800" dirty="0"/>
              <a:t> </a:t>
            </a:r>
            <a:r>
              <a:rPr lang="es-CO" sz="1800" dirty="0" err="1"/>
              <a:t>for</a:t>
            </a:r>
            <a:r>
              <a:rPr lang="es-CO" sz="1800" dirty="0"/>
              <a:t> </a:t>
            </a:r>
            <a:r>
              <a:rPr lang="es-CO" sz="1800" dirty="0" err="1"/>
              <a:t>our</a:t>
            </a:r>
            <a:r>
              <a:rPr lang="es-CO" sz="1800" dirty="0"/>
              <a:t> </a:t>
            </a:r>
            <a:r>
              <a:rPr lang="es-CO" sz="1800" dirty="0" err="1"/>
              <a:t>nation</a:t>
            </a:r>
            <a:r>
              <a:rPr lang="es-CO" sz="1800" dirty="0"/>
              <a:t>,” </a:t>
            </a:r>
            <a:r>
              <a:rPr lang="es-CO" sz="1800" dirty="0" err="1"/>
              <a:t>the</a:t>
            </a:r>
            <a:r>
              <a:rPr lang="es-CO" sz="1800" dirty="0"/>
              <a:t> </a:t>
            </a:r>
            <a:r>
              <a:rPr lang="es-CO" sz="1800" dirty="0" err="1"/>
              <a:t>Jesuits</a:t>
            </a:r>
            <a:r>
              <a:rPr lang="es-CO" sz="1800" dirty="0"/>
              <a:t> </a:t>
            </a:r>
            <a:r>
              <a:rPr lang="es-CO" sz="1800" dirty="0" err="1"/>
              <a:t>said</a:t>
            </a:r>
            <a:r>
              <a:rPr lang="es-CO" sz="1800" dirty="0"/>
              <a:t> in a </a:t>
            </a:r>
            <a:r>
              <a:rPr lang="es-CO" sz="1800" dirty="0" err="1"/>
              <a:t>statement</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Jesuit Book Club gathers readers from around the world to read and discuss works that wrestle with big spiritual questions. We host free, live author events and have featured conversations with leading writers Mary Karr, Alice McDermott, Phil Klay, Kerry Weber and Kirstin Valdez Quade.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6305470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818 - Contrapartida 6440 a 6454 - Registro Contable 559.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miércoles 2 de marzo de 12:00 a 2:00 se reunirán en nuestra universidad los directivos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En el marco de AUDIRE los contadores John Rivera y Luis Fernando Calderon expusieron el tema Cambios relevantes de la Ley 2155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 ¿Has experimentado el imperativo de la sociedad del rendimiento: “no poder no poder”? • ¿Te sientes más libre al ser el amo y el esclavo de tu propio proyecto? •¿Has pensado en la conexión educación para la productividad-muerte de la democracia? •¿Vislumbras alternativas desde tu experiencia como maestro?  Ángela Calvo nos compartirá sus reflexiones al respecto con el ánimo de entablar una conversación agradable y profunda con los asistentes a este espacio remoto. En este sentido, estás cordialmente invitada/o al mismo, el cual llevaremos a cabo el jueves 3 de marzo, de 5 a 7 pm. Un día antes del evento les estaremos enviando el enlace correspondiente a las personas que se hayan inscrito.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9954917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Queridos miembros de la comunidad Javeriana, Todos sabemos que hacer actividad física tiene muchos beneficios para la salud. Sin embargo, en ocasiones es difícil incluir este nuevo hábito en la vida, sobre todo en estos momentos en los que se retoman las actividades presenciales en la universidad y estamos en proceso de reacomodar nuestra rutina. En esta actividad encontrarás estrategias prácticas que te permitan integrar la actividad física a tu vida cotidiana con la asesoría de una psicóloga del deporte y un médico del deporte.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Cátedra itinerante de ética profesional Juan José Amézquita Piar se trató el tema Problemática de la regulación de la ética del contador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1207933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Flash Informativo DTI: Aseguramiento semanal de equipos de cómputo del Campus – Escaneo de seguridad los días miércoles.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es una invitación muy especial. Porque reír es de las mejores formas de celebrar... queremos ver una sonrisa en tu cara. Disfruta de “El Show de los Excesos” un Stand Up </a:t>
            </a:r>
            <a:r>
              <a:rPr lang="es-CO" sz="1800" dirty="0" err="1"/>
              <a:t>Comedy</a:t>
            </a:r>
            <a:r>
              <a:rPr lang="es-CO" sz="1800" dirty="0"/>
              <a:t> con Jonathan Gato (</a:t>
            </a:r>
            <a:r>
              <a:rPr lang="es-CO" sz="1800" dirty="0" err="1"/>
              <a:t>Comedy</a:t>
            </a:r>
            <a:r>
              <a:rPr lang="es-CO" sz="1800" dirty="0"/>
              <a:t> Central) que nos invita a reflexionar sobre cómo cuidarnos en situaciones de la vida universitaria que nos pueden llevar a consumos problemáticos.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5858334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CIRCULAR 001-2022-ACTUALIZACIÓN CAPACIDAD EN AUDITORIOS.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Reciban un cordial saludo. Como es de su conocimiento, la Universidad ha venido trabajando intensamente con el fin de favorecer el cuidado y bienestar de nuestra comunidad educativa en el retorno a la presencialidad y dentro de las medidas planteadas es de gran importancia continuar fortaleciendo la comunicación e implementación de prácticas de autocuidado y cuidado común. Por esta razón, quiero invitarlos a todos para que en el inicio de las clases puedan proyectar algunos videos que comparto a continuación, los cuales buscan promover medidas clave en el contexto de pandemia, tales como el lavado de manos, el uso constante del tapabocas y el mantenimiento de ventilación en los espacios que habitamos.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1267228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abre convocatoria para participar en su programa de Jóvenes Investigadores para el 1er semestre 2022. Uno de los requisitos es ser estudiante activo de la Universidad Javeriana. Cierre de convocatoria 2 de marzo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la actualidad de la Compañía de Jesús a través de sus redes educativas y sociales, de la mano de Luis Arriaga Valenzuela, S.J. Presidente de AUSJAL y Rector de la Universidad Iberoamericana Ciudad de México, Universidad Iberoamericana Tijuana y El Tecnológico Universitario Valle de Chalco.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099555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los primeros compañeros hasta la supresión y restauración, el P. José Carlos </a:t>
            </a:r>
            <a:r>
              <a:rPr lang="es-CO" sz="1800" dirty="0" err="1"/>
              <a:t>Coupeau</a:t>
            </a:r>
            <a:r>
              <a:rPr lang="es-CO" sz="1800" dirty="0"/>
              <a:t>, SJ —académico de la Universidad de Deusto— nos llevará por un recorrido histórico de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El próximo 13 de marzo serán los comicios para elegir los próximos congresistas. En los territorios PDET se elegirán además los 16 representantes por las Circunscripciones Transitorias Especiales de Paz. Así es cómo funcionarán estas circunscripciones.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6558020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Empeñados como estamos en hacer realidad este deseo de “mostrar el camino hacia Dios por medio de los ejercicios y el discernimiento”, el CIRE está en un proceso de renovación que nos impulsa a un “relanzamiento”. Pronto estaremos enviándoles todo el material preparado para dicho objetivo: nueva página web con servicios actualizados (agendas de todas las casas de ejercicios, noticias constantes sobre ofertas diversas, locales, nacionales e internacionales; botón de pago, formatos de inscripción, blogs dinámicos, links a todas las casas y obras de la Provincia, videos sobre espiritualidad, materiales para ejercicios y acompañamiento, etc.).</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Por esta situación el equipo del SJM de El Alto viajó a </a:t>
            </a:r>
            <a:r>
              <a:rPr lang="es-CO" sz="1800" dirty="0" err="1"/>
              <a:t>Pisiga</a:t>
            </a:r>
            <a:r>
              <a:rPr lang="es-CO" sz="1800" dirty="0"/>
              <a:t> el 19 de febrero pasado. Al llegar a aquella población constató que los migrantes venezolanos, haitianos y ciudadanos bolivianos se encuentran en las calles de </a:t>
            </a:r>
            <a:r>
              <a:rPr lang="es-CO" sz="1800" dirty="0" err="1"/>
              <a:t>Pisiga</a:t>
            </a:r>
            <a:r>
              <a:rPr lang="es-CO" sz="1800" dirty="0"/>
              <a:t>. Este lugar tiene una población pequeña, y uno de los primeros comentarios que se escuchan entre la gente del lugar es que por primera vez, en mucho tiempo, no se realizará el intercambio en la feria quincenal, ya que esta se desarrolla en ambos territorios. El intercambio comercial es muy importante para las poblaciones fronterizas, es por esto que la gente del lugar muestra su disgusto ante la medida y algunos, lamentablemente, señalan a los migrantes venezolanos como “culpables” por lo que está sucediendo.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2752990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13417</TotalTime>
  <Words>2052</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945</cp:revision>
  <dcterms:modified xsi:type="dcterms:W3CDTF">2022-02-27T16:30:48Z</dcterms:modified>
</cp:coreProperties>
</file>