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custDataLst>
    <p:tags r:id="rId19"/>
  </p:custDataLst>
  <p:defaultTextStyle>
    <a:defPPr lvl="0">
      <a:defRPr lang="es-CO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1408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5/03/2022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42559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94902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92841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83711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03235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52782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6799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8426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179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6504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63425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5864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68033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0745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8963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5/03/2022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5/03/2022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5/03/2022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5/03/2022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5/03/2022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5/03/2022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5/03/2022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5/03/2022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5/03/2022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5/03/2022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5/03/2022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5/03/2022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sjal.org/encuentrosinodal-papafrancisco-jovene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561, 7 de marzo de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Director del Departamento – Profesor Braulio A. Rodríguez Castro, se reunió con los Profesores Nathaly Alejandra Higuera  y Carlos Andres Corredor para definir detalles del Programa de actualización transversal en materia tributaria.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una sesión extraordinaria del Convenio de Universidades para evaluar los avances del próximo encuentro de Profesores.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324169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"Un universitario que no arma lío, le falta algo que le dé vida" - Papa Francisco </a:t>
            </a:r>
            <a:r>
              <a:rPr lang="es-CO" sz="1800" dirty="0">
                <a:hlinkClick r:id="rId3"/>
              </a:rPr>
              <a:t>https://www.ausjal.org/encuentrosinodal-papafrancisco-jovenes/</a:t>
            </a:r>
            <a:r>
              <a:rPr lang="es-CO" sz="1800" dirty="0"/>
              <a:t>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</a:t>
            </a:r>
            <a:r>
              <a:rPr lang="es-CO" sz="1800" dirty="0" err="1"/>
              <a:t>Cinep</a:t>
            </a:r>
            <a:r>
              <a:rPr lang="es-CO" sz="1800" dirty="0"/>
              <a:t>: Docentes del Pacífico caucano denuncian afectación de la educación por conflicto armado y exigen acuerdo humanitario.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621989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Asociación WAYRA, obra social jesuita en Quispicanchi (Cusco, Perú), la Fundación </a:t>
            </a:r>
            <a:r>
              <a:rPr lang="es-CO" sz="1800" dirty="0" err="1"/>
              <a:t>Balms</a:t>
            </a:r>
            <a:r>
              <a:rPr lang="es-CO" sz="1800" dirty="0"/>
              <a:t> para la Infancia y la Fundación Cume, con la financiación de la Xunta de Galicia, están desarrollando el proyecto de Cooperación Internacional: "Transformando desigualdades: Mujeres y adolescentes empoderadas para la transformación de las desigualdades de género".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Red Ignaciana de Colaboración, Fe y Espiritualidad (Red Servir) de la provincia jesuita de Brasil ha iniciado una serie de videos en vivo, cuyo tema es: El Año Ignaciano para la Provincia: una nueva mirada a la misión. El objetivo de estos videos es ayudar a los fieles católicos a conocer un poco más sobre la misión de los jesuitas en Brasil.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520522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Amazonía es una tierra herida que nos grita. Organizaciones y movimientos indígenas, sociedad civil, la Iglesia y </a:t>
            </a:r>
            <a:r>
              <a:rPr lang="es-CO" sz="1800" dirty="0" err="1"/>
              <a:t>ONGs</a:t>
            </a:r>
            <a:r>
              <a:rPr lang="es-CO" sz="1800" dirty="0"/>
              <a:t> en favor de los Derechos Humanos o la justicia </a:t>
            </a:r>
            <a:r>
              <a:rPr lang="es-CO" sz="1800" dirty="0" err="1"/>
              <a:t>ecosocial</a:t>
            </a:r>
            <a:r>
              <a:rPr lang="es-CO" sz="1800" dirty="0"/>
              <a:t> se están movilizando para proteger la Amazonía. Las ONG </a:t>
            </a:r>
            <a:r>
              <a:rPr lang="es-CO" sz="1800" dirty="0" err="1"/>
              <a:t>Entreculturas</a:t>
            </a:r>
            <a:r>
              <a:rPr lang="es-CO" sz="1800" dirty="0"/>
              <a:t> y </a:t>
            </a:r>
            <a:r>
              <a:rPr lang="es-CO" sz="1800" dirty="0" err="1"/>
              <a:t>Alboan</a:t>
            </a:r>
            <a:r>
              <a:rPr lang="es-CO" sz="1800" dirty="0"/>
              <a:t> han unido fuerzas para sumarse a este movimiento global y han puesto en marcha la campaña “Somos Amazonía, defendamos nuestra casa común”.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Movimiento </a:t>
            </a:r>
            <a:r>
              <a:rPr lang="es-CO" sz="1800" dirty="0" err="1"/>
              <a:t>Laudato</a:t>
            </a:r>
            <a:r>
              <a:rPr lang="es-CO" sz="1800" dirty="0"/>
              <a:t> Si’ se une al Papa Francisco y a la Iglesia Católica mundial en oración por una resolución pacífica y rápida de la invasión rusa de Ucrania. Este movimiento está activo en Ucrania, con personal y voluntarios apasionados que trabajan allí cada día para inspirar a los católicos y cuidar de nuestra casa común. Nos unimos en solidaridad con ellos, y con todo el pueblo de Ucrania.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052368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 </a:t>
            </a:r>
            <a:r>
              <a:rPr lang="es-CO" sz="1800" dirty="0" err="1"/>
              <a:t>Flacsi</a:t>
            </a:r>
            <a:r>
              <a:rPr lang="es-CO" sz="1800" dirty="0"/>
              <a:t>: Instituto Oriente: “El Modelo Educativo Jesuita, busca la excelencia humana”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Por: Jesús Orbegozo, S.J. A los 67 años de la fundación de Fe y Alegría, he considerado que es un momento oportuno para hacer un breve balance del Programa de Educación Universitaria de Fe y Alegría, especialmente al retornar recientemente a las filas de la institución como Rector del Programa, después de una larga ausencia formal. Me propongo hacer memoria, situarnos en la actualidad y esbozar algunos retos pendientes de la Educación Universitaria de </a:t>
            </a:r>
            <a:r>
              <a:rPr lang="es-CO" sz="1800" dirty="0" err="1"/>
              <a:t>FyA</a:t>
            </a:r>
            <a:r>
              <a:rPr lang="es-CO" sz="1800" dirty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47235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endParaRPr lang="es-CO" sz="1800" dirty="0"/>
          </a:p>
          <a:p>
            <a:r>
              <a:rPr lang="es-CO" sz="1800" dirty="0"/>
              <a:t>La Curia General, en colaboración con las Comunidades de Vida Cristiana (CVX), el Secretariado Mundial de Educación y </a:t>
            </a:r>
            <a:r>
              <a:rPr lang="es-CO" sz="1800" dirty="0" err="1"/>
              <a:t>Educate</a:t>
            </a:r>
            <a:r>
              <a:rPr lang="es-CO" sz="1800" dirty="0"/>
              <a:t> </a:t>
            </a:r>
            <a:r>
              <a:rPr lang="es-CO" sz="1800" dirty="0" err="1"/>
              <a:t>Magis</a:t>
            </a:r>
            <a:r>
              <a:rPr lang="es-CO" sz="1800" dirty="0"/>
              <a:t>, ha diseñado una campaña mundial llamada “¿Quién quieres ser?”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 sz="1800" dirty="0"/>
              <a:t>Book Review: “The Jesuits: A History” — The Order Continues By Thomas </a:t>
            </a:r>
            <a:r>
              <a:rPr lang="en-US" sz="1800" dirty="0" err="1"/>
              <a:t>Filbin</a:t>
            </a:r>
            <a:r>
              <a:rPr lang="en-US" sz="1800" dirty="0"/>
              <a:t>. Markus Friedrich, a professor of early modern history at the University of Hamburg, has written a scholarly but immensely readable history of the order that will appeal to an audience beyond the Catholic tradition. 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3422045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‎MANILA, Filipinas – Más de 100 sacerdotes y hermanos de la orden jesuita, que dirige la red de escuelas Ateneo en Filipinas, respaldaron la apuesta presidencial Leni Robredo y su compañero de fórmula Kiko </a:t>
            </a:r>
            <a:r>
              <a:rPr lang="es-CO" sz="1800" dirty="0" err="1"/>
              <a:t>Pangilinan</a:t>
            </a:r>
            <a:r>
              <a:rPr lang="es-CO" sz="1800" dirty="0"/>
              <a:t> para las elecciones del 9 de mayo. ‎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 sz="1800" dirty="0"/>
              <a:t>Rabbi is ‘queering’ religion at the Jesuit Catholic University of San Francisco. </a:t>
            </a:r>
            <a:r>
              <a:rPr lang="en-US" sz="1800"/>
              <a:t>Being </a:t>
            </a:r>
            <a:r>
              <a:rPr lang="en-US" sz="1800" dirty="0"/>
              <a:t>a lesbian Jewish teacher at a Christian institution allows Rabbi Camille Angel to perform a rainbow of </a:t>
            </a:r>
            <a:r>
              <a:rPr lang="en-US" sz="1800"/>
              <a:t>outreach services.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487287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publicaron: Novitas 819 - Contrapartida 6455 a 6468 - Registro Contable 560.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 ocasión del Día del Contador Público colombiano el profesor Hernando Bermúdez Gómez preparó las siguientes intervenciones: Aprendiendo de las instituciones que gobiernan la profesión contable en Estados Unidos de América, Gobierno de la Entidad Eficaz, Gestión de Riesgos y Control Interno, ¿Hacia dónde va la profesión contable colombiana?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711744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Javeriano de Formación Deportiva te invita a compartir con tu Facultad el encendido de la Llama Olímpica como preámbulo a la Inauguración de la XXIX Olimpiada Javeriana.</a:t>
            </a:r>
          </a:p>
          <a:p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Departamento preparó un Programa de actualización transversal en materia tributaria.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855270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¡Cuídate con el CAPS en marzo!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¡Disfruta planes llenos de danza, música, teatro y narración! ¡Te esperamos! #maslatidosmasaplausos </a:t>
            </a:r>
          </a:p>
          <a:p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396254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Pastoral San Francisco Javier los invita a participar del inicio del Tiempo de Cuaresma “Abre tu corazón y déjate reconciliar”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¡Vive </a:t>
            </a:r>
            <a:r>
              <a:rPr lang="es-CO" sz="1800" dirty="0" err="1"/>
              <a:t>Expojaveriana</a:t>
            </a:r>
            <a:r>
              <a:rPr lang="es-CO" sz="1800" dirty="0"/>
              <a:t> posgrados 2022!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806339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💙 Esta semana prográmate con la Agenda Cultural Javeriana🌼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🌟 Vive esta oferta Cultural diseñada especialmente para ti 🌟Oferta para docentes y administrativos PUJ. Un tiempo para el arte.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749687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Continuando con sus reuniones mensuales, en la Javeriana se reunieron los directivos de la Red para la formación en revisoría fiscal y analizaron el avance de sus tres estrategias.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endParaRPr lang="es-CO" sz="1800" dirty="0"/>
          </a:p>
          <a:p>
            <a:r>
              <a:rPr lang="es-CO" sz="1800" dirty="0"/>
              <a:t>Esperamos que te encuentres muy bien! Tal como te lo prometimos, te estamos haciendo llegar el enlace para nuestro encuentro de mañana jueves, 3 de marzo, a las 5 de la tarde. Te recordamos que nuestra invitada especial es Ángela Calvo, con quien podremos conversar en torno a la sociedad del rendimiento y educación para la productividad.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873730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Revista Controversia, coeditada por el CINEP/PPP y el Instituto de Estudios Interculturales de la Universidad Javeriana de Cali, les invita a participar en su dossier 219, Mujeres rurales en Colombia y América Latina, con trabajos de investigación que reflexionen sobre las experiencias organizativas diversas de las mujeres rurales en Colombia y América Latina.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Nuevas medidas sobre el uso del tapabocas | Boletín de prevención frente al Covid-19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31778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el Boletín VRI No. 131 - Convocatorias, noticias y eventos para la comunidad investigativa javeriana.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Director del Departamento – Profesor Braulio A. Rodríguez Castro, se reunió con los Profesores María Angélica Farfan y Christian Diego Alcocer para definir el plan de acción para el Job </a:t>
            </a:r>
            <a:r>
              <a:rPr lang="es-CO" sz="1800" dirty="0" err="1"/>
              <a:t>Market</a:t>
            </a:r>
            <a:r>
              <a:rPr lang="es-CO" sz="1800" dirty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149331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4.XML" val="2291594934"/>
  <p:tag name="PPT/SLIDES/SLIDE3.XML" val="553782648"/>
  <p:tag name="PPT/SLIDES/SLIDE1.XML" val="1638832511"/>
  <p:tag name="PPT/SLIDES/SLIDE2.XML" val="4244930028"/>
  <p:tag name="PPT/SLIDES/SLIDE11.XML" val="449740757"/>
  <p:tag name="PPT/SLIDES/SLIDE5.XML" val="3122504530"/>
  <p:tag name="PPT/SLIDES/SLIDE7.XML" val="2727836212"/>
  <p:tag name="PPT/SLIDES/SLIDE10.XML" val="1336846620"/>
  <p:tag name="PPT/SLIDES/SLIDE6.XML" val="1631584822"/>
  <p:tag name="PPT/SLIDES/SLIDE8.XML" val="499985182"/>
  <p:tag name="PPT/SLIDES/SLIDE9.XML" val="1552797170"/>
  <p:tag name="PPT/SLIDEMASTERS/SLIDEMASTER1.XML" val="3207780695"/>
  <p:tag name="PPT/SLIDELAYOUTS/SLIDELAYOUT1.XML" val="2641385033"/>
  <p:tag name="PPT/SLIDELAYOUTS/SLIDELAYOUT9.XML" val="2369856719"/>
  <p:tag name="PPT/SLIDELAYOUTS/SLIDELAYOUT10.XML" val="1724842050"/>
  <p:tag name="PPT/SLIDELAYOUTS/SLIDELAYOUT11.XML" val="193625284"/>
  <p:tag name="PPT/NOTESSLIDES/NOTESSLIDE2.XML" val="1855060154"/>
  <p:tag name="PPT/SLIDELAYOUTS/SLIDELAYOUT8.XML" val="1877122741"/>
  <p:tag name="PPT/SLIDELAYOUTS/SLIDELAYOUT7.XML" val="103397194"/>
  <p:tag name="PPT/SLIDELAYOUTS/SLIDELAYOUT6.XML" val="235094383"/>
  <p:tag name="PPT/SLIDELAYOUTS/SLIDELAYOUT2.XML" val="2329172593"/>
  <p:tag name="PPT/SLIDELAYOUTS/SLIDELAYOUT3.XML" val="327613468"/>
  <p:tag name="PPT/SLIDELAYOUTS/SLIDELAYOUT4.XML" val="981019557"/>
  <p:tag name="PPT/SLIDELAYOUTS/SLIDELAYOUT5.XML" val="3216187600"/>
  <p:tag name="PPT/NOTESSLIDES/NOTESSLIDE3.XML" val="2372583568"/>
  <p:tag name="PPT/NOTESSLIDES/NOTESSLIDE1.XML" val="1140942734"/>
  <p:tag name="PPT/NOTESSLIDES/NOTESSLIDE5.XML" val="26109653"/>
  <p:tag name="PPT/NOTESSLIDES/NOTESSLIDE11.XML" val="1102111873"/>
  <p:tag name="PPT/NOTESSLIDES/NOTESSLIDE10.XML" val="2389294061"/>
  <p:tag name="PPT/NOTESSLIDES/NOTESSLIDE9.XML" val="109717350"/>
  <p:tag name="PPT/NOTESSLIDES/NOTESSLIDE8.XML" val="2337061187"/>
  <p:tag name="PPT/NOTESSLIDES/NOTESSLIDE4.XML" val="896912543"/>
  <p:tag name="PPT/NOTESSLIDES/NOTESSLIDE6.XML" val="1332187113"/>
  <p:tag name="PPT/NOTESSLIDES/NOTESSLIDE7.XML" val="2737095226"/>
  <p:tag name="PPT/THEME/THEME1.XML" val="3024081144"/>
  <p:tag name="PPT/MEDIA/IMAGE1.JPEG" val="3752100539"/>
  <p:tag name="PPT/MEDIA/IMAGE2.JPEG" val="2800631276"/>
  <p:tag name="PPT/THEME/THEME2.XML" val="3165502312"/>
  <p:tag name="PPT/NOTESMASTERS/NOTESMASTER1.XML" val="89162299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13488</TotalTime>
  <Words>1123</Words>
  <Application>Microsoft Office PowerPoint</Application>
  <PresentationFormat>On-screen Show (4:3)</PresentationFormat>
  <Paragraphs>66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Hernando Bermúdez Gómez</dc:creator>
  <cp:lastModifiedBy>Hernando Bermúdez Gómez</cp:lastModifiedBy>
  <cp:revision>950</cp:revision>
  <dcterms:modified xsi:type="dcterms:W3CDTF">2022-03-05T23:21:02Z</dcterms:modified>
</cp:coreProperties>
</file>