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12/03/2022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97517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239752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55834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865059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53174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07376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387833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362543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846022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4017941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64145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59991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2372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8338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932936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45718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31234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12/03/2022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12/03/2022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12/03/2022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12/03/2022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12/03/2022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12/03/2022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12/03/2022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12/03/2022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12/03/2022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economiadeclara.org/que-hacemo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562, 14 de marzo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Reciban un cordial saludo acompañado siempre de nuestros mejores deseos para ustedes y sus familias. La Vicerrectora Administrativa y yo, queremos extenderles una cordial invitación para encontrarnos el próximo viernes 18 de marzo de 4:00pm a 5:00pm, de manera remota, con el propósito de compartir con ustedes los dos temas de especial significación en el desarrollo de nuestras actividades universitarias: 1 Informe sobre contención del Ciberataque 2 Despliegue Estratégico para el fortalecimiento de la oferta académica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Les adjunto cordial invitación al Programa de actualización transversal en materia tributaria, que tendrá su segunda conferencia a través de la plataforma ZOOM, el jueves 17 de marzo a las 6:00 p.m. Nombre Conferencia: " Tratamiento contable y fiscal de: las inversiones y propiedad planta y equipo y propiedades de Inversión” Conferencista: Profesor Cesar Evelio Anzola Aguilar.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829167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Misión País Colombia del Centro Pastoral San Francisco Javier,  Invita a toda la Comunidad Educativa Javeriana a participar de: Sendero Magdalena: Formación en Apostolado Socioambiental en clave de Ecología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ÚLTIMO FIN DE SEMANA PARA PARTICIPAR</a:t>
            </a:r>
          </a:p>
          <a:p>
            <a:r>
              <a:rPr lang="es-CO" sz="1800" dirty="0"/>
              <a:t>en nuestro concurso #MáslatidosMásAplausos💙 QUEREMOS CONOCER TU OPINIÓN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0189673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Elecciones en Colombia: Entre la crisis humanitaria y la esperanza en la democracia.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 Braulio A. Rodríguez Castro, se reunió con la Profesora Mónica Bernal para conversar sobre los resultados del Saber Pro y la propuesta de mención de honor para los trabajos de grado de pregrado.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931087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A. Rodríguez Castro, se reunió con Julio César Zurita Altamirano - Coordinador de la Oficina de Relaciones Internacionales y Cooperación Interinstitucional de la Pontificia Universidad Católica del Ecuador, sede Ambato, y con las Profesoras Alba Rocío Carvajal y Jenny Marlene Sosa para conversar acerca del interés que tiene esta universidad en realizar algunas actividades de Internacionalización en Casa, a través de clases espejo con docentes que impartan temas similares a la misma rama.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 almuerzo Convenio MEC 2022 (Banco de Bogotá, Deloitte y Universidad Javeriana) con el fin de evaluar la versión 2021 y proyectar la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2549560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A. Rodríguez Castro, se reunió con el director de la Maestría en Criminalidad Organizada de la Universidad para la Paz de las Naciones Unidas, con sede en Costa Rica, el director de FELADE, Luis Ramiro Díaz de </a:t>
            </a:r>
            <a:r>
              <a:rPr lang="es-CO" sz="1800" dirty="0" err="1"/>
              <a:t>Risk</a:t>
            </a:r>
            <a:r>
              <a:rPr lang="es-CO" sz="1800" dirty="0"/>
              <a:t> </a:t>
            </a:r>
            <a:r>
              <a:rPr lang="es-CO" sz="1800" dirty="0" err="1"/>
              <a:t>Consulting</a:t>
            </a:r>
            <a:r>
              <a:rPr lang="es-CO" sz="1800" dirty="0"/>
              <a:t> Colombia y el Profesor Luis Eduardo Daza. El tema principal de la reunión fue invitar a la Javeriana a participar en el </a:t>
            </a:r>
            <a:r>
              <a:rPr lang="es-CO" sz="1800" dirty="0" err="1"/>
              <a:t>World</a:t>
            </a:r>
            <a:r>
              <a:rPr lang="es-CO" sz="1800" dirty="0"/>
              <a:t> </a:t>
            </a:r>
            <a:r>
              <a:rPr lang="es-CO" sz="1800" dirty="0" err="1"/>
              <a:t>Compliance</a:t>
            </a:r>
            <a:r>
              <a:rPr lang="es-CO" sz="1800" dirty="0"/>
              <a:t> </a:t>
            </a:r>
            <a:r>
              <a:rPr lang="es-CO" sz="1800" dirty="0" err="1"/>
              <a:t>Forum</a:t>
            </a:r>
            <a:r>
              <a:rPr lang="es-CO" sz="1800" dirty="0"/>
              <a:t> a realizarse en Panamá del 22 al 24 de junio, también buscar otros temas de cooperación o actividades conjuntas entre Javeriana, FELADE, UPAZ y </a:t>
            </a:r>
            <a:r>
              <a:rPr lang="es-CO" sz="1800" dirty="0" err="1"/>
              <a:t>Risk</a:t>
            </a:r>
            <a:r>
              <a:rPr lang="es-CO" sz="1800" dirty="0"/>
              <a:t> </a:t>
            </a:r>
            <a:r>
              <a:rPr lang="es-CO" sz="1800" dirty="0" err="1"/>
              <a:t>Consulting</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Docentes del Pacífico caucano denuncian afectación de la educación por conflicto armado y exigen acuerdo humanitario.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858988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16 de marzo, el Centro de Investigación y Acción Social por la Paz (CIAS por la Paz) –obra social de la Provincia Mexicana de la Compañía de Jesús– presentará el informe ‘Policía municipal y organización comunitaria: un desafío para la paz’, en el que hace un análisis de las buenas prácticas operadas por cuerpos policiacos en ocho municipios del país, que han logrado sostener bajos índices delictivos en México.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Provincia Chilena de la Compañía de Jesús obtuvo la Acreditación </a:t>
            </a:r>
            <a:r>
              <a:rPr lang="es-CO" sz="1800" dirty="0" err="1"/>
              <a:t>Praesidium</a:t>
            </a:r>
            <a:r>
              <a:rPr lang="es-CO" sz="1800" dirty="0"/>
              <a:t>®, otorgada por la consultora del mismo nombre y que es líder mundial en gestión de riesgo de abusos. Para lograr esta acreditación un equipo independiente de especialistas ha determinado que la Congregación cumple todos los estándares requeridos.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626502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"LAC en contexto" es el boletín mensual de la Red Jesuita con Migrantes en América Latina y el Caribe (RJM - LAC), en esta ocasión comparte las noticias correspondientes al mes de febrero.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lgn="just"/>
            <a:r>
              <a:rPr lang="es-CO" sz="1800" dirty="0">
                <a:solidFill>
                  <a:srgbClr val="212529"/>
                </a:solidFill>
                <a:latin typeface="Roboto" panose="02000000000000000000" pitchFamily="2" charset="0"/>
              </a:rPr>
              <a:t>Te invitamos a conocer las experiencias e iniciativas promovidas por los centros sociales de Comparte para generar alternativas económico-productivas construyendo equidad de género. Pincha </a:t>
            </a:r>
            <a:r>
              <a:rPr lang="es-CO" sz="1800" dirty="0">
                <a:solidFill>
                  <a:srgbClr val="212529"/>
                </a:solidFill>
                <a:latin typeface="Roboto" panose="02000000000000000000" pitchFamily="2" charset="0"/>
                <a:hlinkClick r:id="rId3">
                  <a:extLst>
                    <a:ext uri="{A12FA001-AC4F-418D-AE19-62706E023703}">
                      <ahyp:hlinkClr xmlns:ahyp="http://schemas.microsoft.com/office/drawing/2018/hyperlinkcolor" val="tx"/>
                    </a:ext>
                  </a:extLst>
                </a:hlinkClick>
              </a:rPr>
              <a:t>aquí</a:t>
            </a:r>
            <a:r>
              <a:rPr lang="es-CO" sz="1800" dirty="0">
                <a:solidFill>
                  <a:srgbClr val="212529"/>
                </a:solidFill>
                <a:latin typeface="Roboto" panose="02000000000000000000" pitchFamily="2" charset="0"/>
              </a:rPr>
              <a:t> y descubre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616419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Género e Igualdad de la Conferencia de Provinciales de América Latina y Caribe (CPAL) brindó un espacio de encuentro virtual el 10 de marzo, con la intención de conversar sobre la influencia que tuvieron las mujeres en San Ignacio y la espiritualidad ignaciana.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Presentamos la campaña “¿Quién quieres ser?” diseñada por la Curia General de la Compañía de Jesús, en colaboración con las Comunidades de Vida Cristiana (CVX), el Secretariado Mundial de Educación y </a:t>
            </a:r>
            <a:r>
              <a:rPr lang="es-CO" sz="1800" dirty="0" err="1"/>
              <a:t>Educate</a:t>
            </a:r>
            <a:r>
              <a:rPr lang="es-CO" sz="1800" dirty="0"/>
              <a:t> </a:t>
            </a:r>
            <a:r>
              <a:rPr lang="es-CO" sz="1800" dirty="0" err="1"/>
              <a:t>Magis</a:t>
            </a:r>
            <a:r>
              <a:rPr lang="es-CO" sz="1800" dirty="0"/>
              <a:t>. Compuesta por una serie de videos y materiales pedagógicos, la campaña busca que estudiantes de colegios jesuitas de todo el mundo, profundicen en sus vidas y se pregunten "¿Cuál es mi sueño? ¿Quién ilumina mi camino? ¿Quién quiero ser?".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2914914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Tanto en Ucrania como en Polonia, las comunidades jesuitas y los colaboradores de la Compañía participan activamente en la acogida de quienes huyen de la guerra en Ucrania.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este Día Internacional de la Mujer, celebró su primer aniversario la Comisión sobre el Papel y las Responsabilidades de las Mujeres dentro de la Compañía de Jesús. La Comisión está constituida por 5 mujeres laicas, 1 religiosa, 4 jesuitas y 1 laico.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41611615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In the Prologue of The Jesuits: A History, the author, a recognized authority of Modern European History, advises the reader: “This is a historical book,” written with “nothing to defend or attack.” It is a book of “historical processes, not religious truths.” He amplifies this premise in relatively small type on nearly 900 pages, inviting the reader to appreciate why the Jesuits have been the objects of both admiration and animosity, and to appreciate how, from the earliest members up to Pope Francis, Jesuits have adapted themselves to fit into the border lines of history.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leaders gathered at SLU to explore ways that Jesuit college and university presidents, board chairs and provincials can work more closely together to deliver on the promise of Jesuit higher </a:t>
            </a:r>
            <a:r>
              <a:rPr lang="en-US" sz="1800"/>
              <a:t>education.</a:t>
            </a:r>
            <a:endParaRPr lang="en-U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551296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820 - Contrapartida 6469 a 6482 - Registro Contable 561.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Consejeros y Directores de Carrera, Reciban un cordial saludo. Como lo hemos venido haciendo de manera bimensual, hemos seleccionado algunos servicios dirigidos a estudiantes que se llevarán a cabo este mes de marzo, como "Recursos para la Consejería Académica". Igualmente, les enviamos adjunto todo el portafolio y cronograma de servicios del Centro de Asesoría Psicológica y Salud de este primer semestre del 2022. ¡Esperamos sea de gran ayuda!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las evaluaciones institucionales sobre los profesores correspondientes al período 2021-2.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General diseño una </a:t>
            </a:r>
            <a:r>
              <a:rPr lang="es-CO" sz="1800" dirty="0" err="1"/>
              <a:t>Biblioguía</a:t>
            </a:r>
            <a:r>
              <a:rPr lang="es-CO" sz="1800" dirty="0"/>
              <a:t> Javeriana de Prensa: Selección de recursos como bases de datos de noticias, periódicos, archivos de prensa histórica y actual, quioscos de prensa digital y enlaces de diferentes medios para la búsqueda de información de actualidad de noticias de temas de interés a nivel nacional e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298740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los profesores Martha Liliana Arias Bello y Juan Carlos Bohórquez Cifuentes, presentaron su libro Instrumentos Financieros, análisis desde la gestión corporativa y la información financiera bajo NIIF.</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acuerdo con los directores de la Red para la formación en revisoría fiscal se hicieron ajustes a la programación del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585874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fueron citados para oír a la profesora Yully Marcela Sepúlveda.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el grupo de apoyo de contaduría para el proceso de acreditación AACSB.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46783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 🍃 Tómate un respiro 🍃explora tus gustos y aficiones. &gt; Oferta para docentes y administrativos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El Instituto de Estudios Sociales y Culturales Pensar hace extensiva la siguiente invitación: Taller: Análisis de Coyuntura desde la Mirada Juvenil.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506972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Debido a la coyuntura ocasionada por la pandemia del virus </a:t>
            </a:r>
            <a:r>
              <a:rPr lang="es-CO" sz="1800" dirty="0" err="1"/>
              <a:t>Sars-cov</a:t>
            </a:r>
            <a:r>
              <a:rPr lang="es-CO" sz="1800" dirty="0"/>
              <a:t> 19, los cronogramas de la Convocatoria de Proyectos de la Función Sustantiva de Servicio “San Francisco Javier” se tuvieron que modificar para la edición del 2021. Para el año 2022, habiendo reanudado con normalidad la actividad universitaria, el cronograma regresa a su esquema original, abriendo el proceso de presentación y selección de proyectos en el mes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Querido miembro de la comunidad Javeriana, A lo largo del día realizamos diferentes actividades que implican el esfuerzo y trabajo de nuestro cuerpo. Sin embargo, no siempre somos conscientes de nuestra postura corporal y de las formas en las que podemos mejorarla para evitar molestias. En este taller encontrarás recomendaciones y ejercicios enfocados al cuidado de tu columna y tu cuello.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93628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nuestras promociones de marzo que tiene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académica javeriana, Escribo deseándoles el mayor bienestar para ustedes y sus familias. Comparto el portafolio de las Convocatorias internas 2022 de la Vicerrectoría de Investigación con oportunidades de financiación para profesores de planta y semilleros de investigación de la Universidad. Esta oferta es una herramienta para continuar el fomento y respaldo de la actividad investigativa, innovadora y creadora de nuestra comunidad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59573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atento saludo. En atención a lo dispuesto en la ley 1857 del 26 de julio de 2017, y que complementa las medidas de protección de la familia, la Universidad ha decidido otorgar el día de permiso del primer semestre calendario, el viernes anterior a Semana Santa o el lunes posterior a la misma (abril 8 o abril 18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#DiálogosCinep: La voz de las regiones de cara a las elecciones.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18326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13553</TotalTime>
  <Words>1732</Words>
  <Application>Microsoft Office PowerPoint</Application>
  <PresentationFormat>On-screen Show (4:3)</PresentationFormat>
  <Paragraphs>78</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Bradley Hand ITC</vt:lpstr>
      <vt:lpstr>Calibri</vt:lpstr>
      <vt:lpstr>Franklin Gothic Book</vt:lpstr>
      <vt:lpstr>Franklin Gothic Medium</vt:lpstr>
      <vt:lpstr>Roboto</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952</cp:revision>
  <dcterms:modified xsi:type="dcterms:W3CDTF">2022-03-12T22:22:04Z</dcterms:modified>
</cp:coreProperties>
</file>