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Lst>
  <p:sldSz cx="9144000" cy="6858000" type="screen4x3"/>
  <p:notesSz cx="6858000" cy="9144000"/>
  <p:custDataLst>
    <p:tags r:id="rId25"/>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3447" autoAdjust="0"/>
  </p:normalViewPr>
  <p:slideViewPr>
    <p:cSldViewPr snapToGrid="0">
      <p:cViewPr varScale="1">
        <p:scale>
          <a:sx n="59" d="100"/>
          <a:sy n="59" d="100"/>
        </p:scale>
        <p:origin x="1408" y="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20/03/2022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1889781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0186233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7417610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9066306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26637931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8197151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5306540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19156903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7713260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388628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20</a:t>
            </a:fld>
            <a:endParaRPr lang="es-CO"/>
          </a:p>
        </p:txBody>
      </p:sp>
    </p:spTree>
    <p:extLst>
      <p:ext uri="{BB962C8B-B14F-4D97-AF65-F5344CB8AC3E}">
        <p14:creationId xmlns:p14="http://schemas.microsoft.com/office/powerpoint/2010/main" val="22308514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21</a:t>
            </a:fld>
            <a:endParaRPr lang="es-CO"/>
          </a:p>
        </p:txBody>
      </p:sp>
    </p:spTree>
    <p:extLst>
      <p:ext uri="{BB962C8B-B14F-4D97-AF65-F5344CB8AC3E}">
        <p14:creationId xmlns:p14="http://schemas.microsoft.com/office/powerpoint/2010/main" val="8887938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22</a:t>
            </a:fld>
            <a:endParaRPr lang="es-CO"/>
          </a:p>
        </p:txBody>
      </p:sp>
    </p:spTree>
    <p:extLst>
      <p:ext uri="{BB962C8B-B14F-4D97-AF65-F5344CB8AC3E}">
        <p14:creationId xmlns:p14="http://schemas.microsoft.com/office/powerpoint/2010/main" val="1886752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247478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1982131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135040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9249424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479660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311431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144768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20/03/2022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20/03/2022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20/03/2022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20/03/2022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20/03/2022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20/03/2022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20/03/2022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20/03/2022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20/03/2022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20/03/2022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20/03/2022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20/03/2022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563, 21 de marzo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Desde el Centro de Asesoría Psicológica y Salud, queremos invitarte a este espacio que busca favorecer la identificación de recursos personales, emocionales y colectivos para afrontar los retos y emociones que nos puede haber generado el retorno a la presencialidad. La idea es que puedas elegir una de las fechas y horarios establecidos y </a:t>
            </a:r>
            <a:r>
              <a:rPr lang="es-CO" sz="1800" dirty="0" err="1"/>
              <a:t>clickear</a:t>
            </a:r>
            <a:r>
              <a:rPr lang="es-CO" sz="1800" dirty="0"/>
              <a:t> en el botón que tiene la fecha correspondiente, el cual te dirige al link de inscripción del evento. ¡Te esperamos!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Pastoral San Francisco Javier les invita a vivir el primer Curso Taller de Acompañamiento Personal del año 2022 dirigido a administrativos y académicos. </a:t>
            </a:r>
          </a:p>
          <a:p>
            <a:r>
              <a:rPr lang="es-CO" sz="1800" dirty="0"/>
              <a:t>Durante 4 días, fuera del campus y la ciudad, podrán reflexionar y experimentar en torno a la tradición jesuítica de la "cura </a:t>
            </a:r>
            <a:r>
              <a:rPr lang="es-CO" sz="1800" dirty="0" err="1"/>
              <a:t>personalis</a:t>
            </a:r>
            <a:r>
              <a:rPr lang="es-CO" sz="1800" dirty="0"/>
              <a:t>” para así movernos hacia la construcción de una comunidad de Cuidado.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8353813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3" fill="hold">
                            <p:stCondLst>
                              <p:cond delay="2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2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Profesores, Buenos Días: Por indicación del Director del Departamento – Prof. Braulio A. Rodríguez Castro, me permito remitirles la invitación al Encuentro de Graduandos del programa que se realizara el martes 22 de marzo a las 6:00 p.m.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Director del Departamento – Prof. Braulio A. Rodríguez Castro, se reunió con el Director de Talento Humano de Crowe Co S.A.S. - Dr. </a:t>
            </a:r>
            <a:r>
              <a:rPr lang="es-CO" sz="1800" dirty="0" err="1"/>
              <a:t>Jhonny</a:t>
            </a:r>
            <a:r>
              <a:rPr lang="es-CO" sz="1800" dirty="0"/>
              <a:t> Alexander Marín Quesada para tratar temas de convenios y practicas académicas.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05823666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Dirección de Asuntos Estudiantiles y el Centro de Asesoría Psicológica y Salud realizaron el conversatorio “Un Tinto Distinto”, en el que buscaban reconectar con el valor de la presencialidad a los consejeros académicos de la Universidad.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la primera conferencia del </a:t>
            </a:r>
            <a:r>
              <a:rPr lang="es-CO" sz="1800" dirty="0" err="1"/>
              <a:t>Flyout</a:t>
            </a:r>
            <a:r>
              <a:rPr lang="es-CO" sz="1800" dirty="0"/>
              <a:t> Job </a:t>
            </a:r>
            <a:r>
              <a:rPr lang="es-CO" sz="1800" dirty="0" err="1"/>
              <a:t>Maket</a:t>
            </a:r>
            <a:r>
              <a:rPr lang="es-CO" sz="1800" dirty="0"/>
              <a:t> 2022, candidata: Yully Marcela Sepúlveda. Luego de la conferencia Yully Se reunió con los Directores de programa, departamento y con algunos profesores.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4011889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la primera conferencia del </a:t>
            </a:r>
            <a:r>
              <a:rPr lang="es-CO" sz="1800" dirty="0" err="1"/>
              <a:t>Flyout</a:t>
            </a:r>
            <a:r>
              <a:rPr lang="es-CO" sz="1800" dirty="0"/>
              <a:t> Job </a:t>
            </a:r>
            <a:r>
              <a:rPr lang="es-CO" sz="1800" dirty="0" err="1"/>
              <a:t>Maket</a:t>
            </a:r>
            <a:r>
              <a:rPr lang="es-CO" sz="1800" dirty="0"/>
              <a:t> 2022, candidata: Yully Marcela Sepúlveda. Luego de la conferencia Yully se reunió con los Directores de programa, departamento y con algunos profesore.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Vicerrector Académico – Ing. Luis David Prieto, convocó a una reunión informativa, con el propósito de compartir dos temas de especial significación en el desarrollo de nuestras actividades universitarias: Informe sobre contención del Ciberataque y Despliegue Estratégico para el fortalecimiento de la oferta académica de la Universidad. En ella la </a:t>
            </a:r>
            <a:r>
              <a:rPr lang="es-CO" sz="1800" dirty="0" err="1"/>
              <a:t>Vicerreectora</a:t>
            </a:r>
            <a:r>
              <a:rPr lang="es-CO" sz="1800" dirty="0"/>
              <a:t> Administrativa explicó el efecto negativo que ha tenido el aumento del salario mínimo.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9492373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la segunda conferencia del Programa de actualización transversal en materia tributaria:  Nombre Conferencia: " Tratamiento contable y fiscal de: Las inversiones y Propiedad planta y equipo y propiedades de Inversión” Conferencista: Profesor Cesar Evelio Anzola Aguilar.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Paula Alejandra Beltrán Oviedo - Profesional de Permanencia de la Dirección de Asuntos Estudiantiles de la Vicerrectoría Académica, convocó a una sesión remota como parte del Plan de Formación de Consejeros Académicos con el Observatorio Javeriano de Juventud, con la cuál quieren seguir brindando estrategias de apoyo que les permitan orientar y acompañar a los estudiantes durante sus transiciones en la Universidad y en la búsqueda de oportunidades de crecimiento de su formación integral, reconociendo el contexto actual de la población estudiantil.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425335079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10000"/>
          </a:bodyPr>
          <a:lstStyle/>
          <a:p>
            <a:r>
              <a:rPr lang="es-CO" sz="1800" dirty="0"/>
              <a:t>Buenas Tardes: Les adjunto cordial invitación al Panel: Las mujeres en la profesión contable. Un diálogo desde sus experiencias, que se realizará el miércoles 23 de marzo a las 6:00 p.m. a través de la plataforma ZOOM.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10000"/>
          </a:bodyPr>
          <a:lstStyle/>
          <a:p>
            <a:r>
              <a:rPr lang="es-CO" sz="1800" dirty="0"/>
              <a:t>Apreciados Directivos,  Reciban un afectuoso saludo acompañado de mis mejores deseos por su bienestar y el de sus familias.   Quiero compartir con ustedes las “Orientaciones para la programación de clases para el segundo y tercer periodo académico del 2022 (2220- 2230)", que han sido elaboradas conjuntamente entre la Vicerrectoría Académica, la Vicerrectoría Administrativa y la Oficina de Admisiones y Registro Académico.  Teniendo en cuenta lo anterior, la planeación y programación de clases para el segundo y tercer periodo académico de 2022 (2220- 2230), se desarrollará a través del diálogo y el trabajo colaborativo entre las unidades académicas y las unidades del gobierno general, manteniendo los modos de enseñanza presencial, combinado, remoto y virtual, y enmarcados en el cuidado de los miembros de la comunidad educativa a través del cumplimiento de los protocolos de bioseguridad definidos por la Universidad.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7267171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Esta mañana, el Padre Arturo Sosa, S.J. General de la Compañía de Jesús, felicitó a AUSJAL por impulsar el Observatorio de la Democracia en América Latina. Expresó su apoyo de corazón a nuestra Asociación, de la cual fue miembro fundador. Con él se reunieron, en el Consejo Directivo de la Asociación Internacional de Universidades Jesuitas (IAJU): los doctores Luis Arriaga, S.J, Fernando Ponce, S.J., y Francisco Urrutia, presidente, vocal y secretario ejecutivo de AUSJAL.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Este miércoles 9 de marzo los Diálogos </a:t>
            </a:r>
            <a:r>
              <a:rPr lang="es-CO" sz="1800" dirty="0" err="1"/>
              <a:t>Cinep</a:t>
            </a:r>
            <a:r>
              <a:rPr lang="es-CO" sz="1800" dirty="0"/>
              <a:t> escucharon “la voz de las regiones de cara a las elecciones” en los que Diego Rubiano, sub coordinador del observatorio Político Electoral de la Misión de Observación Electoral (MOE) sostuvo que tras la firma del Acuerdo de Paz se habían celebrado los comicios más pacíficos pero ahora “estamos viendo unos niveles de violencia política como los de los 90”, agregando que “tenemos un retroceso lamentable, en medio de una crisis humanitaria profunda”.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19895753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Cinep</a:t>
            </a:r>
            <a:r>
              <a:rPr lang="es-CO" sz="1800" dirty="0"/>
              <a:t>: Desde 2021 se ha intensificado el conflicto armado en Guapi, Cauca, y, tras el paro armado decretado por el ELN, el temor de la población aumenta. Según una docente del territorio, la educación es la más afectada. En medio de los enfrentamientos, una niña resultó herida el pasado martes 22 de febrero.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colegio San Pedro Claver, comprometido con la educación del país y consciente de los retos asumidos por los actores educativos en estos nuevos tiempos, conmemora sus 125 años a través de la organización del 1er Simposio Internacional Educar en Red: un acto esperanzador, que se llevará a cabo los días 25 y 26 de marzo del 2022, de forma presencial y remota, en el Auditorio Carlos Ardila Lülle de la institución.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11719625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El pasado 11 de marzo de 2022, el Colegio Santa Luisa de Bogotá celebró sus 54 años de fundación a través de un evento educativo y cultural que convocó a toda la comunidad educativa. El Colegio fue fundado por Carlos González, SJ en 1968, “con el propósito de ofrecer a la juventud femenina del sector de Timiza posibilidades de educación”. Hoy en día, el Santa Luisa, guiado por la Espiritualidad Ignaciana, acompaña a niños, niñas y jóvenes en su desarrollo integral.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El curso de extensión "Derecho Humano al Agua y al Saneamiento Básico en la Amazonía" inició el pasado 10 de marzo, alcanzando los 100 inscritos, el máximo de plazas disponibles. El estudio del tema promovido por el Servicio Amazónico de Acción, Reflexión y Educación Socioambiental - SARES, en colaboración con la Universidad del Valle del Río de los Sinos (</a:t>
            </a:r>
            <a:r>
              <a:rPr lang="es-CO" sz="1800" dirty="0" err="1"/>
              <a:t>Unisinos</a:t>
            </a:r>
            <a:r>
              <a:rPr lang="es-CO" sz="1800" dirty="0"/>
              <a:t>) y la </a:t>
            </a:r>
            <a:r>
              <a:rPr lang="es-CO" sz="1800" dirty="0" err="1"/>
              <a:t>Unicap</a:t>
            </a:r>
            <a:r>
              <a:rPr lang="es-CO" sz="1800" dirty="0"/>
              <a:t> (las tres pertenecientes a la Compañía de Jesús en Brasil), integra el proyecto de investigación "Ciudadanía Hídrica en la Amazonia", que pretende discutir el potencial hídrico de la región, así como las dificultades para garantizar el derecho de acceso al Agua.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25267084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Desde el año 2018, y con el apoyo de la Red Solidaria de Jóvenes de </a:t>
            </a:r>
            <a:r>
              <a:rPr lang="es-CO" sz="1800" dirty="0" err="1"/>
              <a:t>Entreculturas</a:t>
            </a:r>
            <a:r>
              <a:rPr lang="es-CO" sz="1800" dirty="0"/>
              <a:t>, se ha generado un espacio denominado: Encuentro Internacional de Jóvenes, en donde se ha fortalecido la dinámica organizativa de la Red Generación 21+. El encuentro se desarrolla cada dos años y ha sido clave para la iniciativa de juventudes de la Federación Internacional de Fe y Alegría.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En 1995 la Congregación General 34 emitió el Decreto 14 “Los jesuitas y la situación de las mujeres en la iglesia y en la sociedad”. Luego de 25 años, (8 de marzo de 2020) el Padre General aprobó la conformación de la Comisión Intercontinental sobre las Funciones y Responsabilidades de las Mujeres en la Compañía de Jesús, que evaluará la recepción y puesta en práctica del Decreto 14, evaluará la participación y situación de las mujeres en las estructuras de colaboración en las instituciones de la Compañía de Jesús y su compromiso apostólico, y brindará recomendaciones para el desarrollo de prácticas transformadoras.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19384127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divulgaron Novitas 821 - Contrapartida 6483 a 6496 - Registro Contable 562.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semana pasada se realizó el encuentro de profesores de la red de cooperación entre programas de contabilidad, que tuvo lugar en la Universidad Externado de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próximo 13 al 17 de julio de 2022 se realizará el X Congreso Mundial de Antiguos Alumnos Jesuitas. Bajo el lema  "Los valores nos unen, el futuro nos mueve", el encuentro organizado por la Unión Mundial de Antiguos Alumnos Jesuitas  (WUJA por sus siglas en Inglés), se desarrollará en el Colegio San Ignacio Sarriá, en Barcelona (España) y recibirá a antiguos estudiantes, docentes y  personas de todo el mundo que han recibido la educación y los valores propios de la Compañía de Jesús.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7 de marzo Fe y Alegría en Haití  inauguró una escuela preescolar en </a:t>
            </a:r>
            <a:r>
              <a:rPr lang="es-CO" sz="1800" dirty="0" err="1"/>
              <a:t>Carice</a:t>
            </a:r>
            <a:r>
              <a:rPr lang="es-CO" sz="1800" dirty="0"/>
              <a:t>, zona fronteriza con la República Dominicana. El edificio fue construido por Digicel </a:t>
            </a:r>
            <a:r>
              <a:rPr lang="es-CO" sz="1800" dirty="0" err="1"/>
              <a:t>Fondation</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20</a:t>
            </a:fld>
            <a:endParaRPr lang="es-CO"/>
          </a:p>
        </p:txBody>
      </p:sp>
    </p:spTree>
    <p:extLst>
      <p:ext uri="{BB962C8B-B14F-4D97-AF65-F5344CB8AC3E}">
        <p14:creationId xmlns:p14="http://schemas.microsoft.com/office/powerpoint/2010/main" val="42316214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la continuación del conflicto en Ucrania, la emergencia humanitaria no cesa de crecer. El ACNUR informa de que casi 3 millones de refugiados ya se han visto obligados a huir y unos 1,85 millones de personas se desplazan dentro del país. Se calcula que 12,65 millones de personas viven en las zonas más afectadas por el conflicto. A medida que aumenta la necesidad de asistencia y ayuda humanitaria, el JRS y los jesuitas siguen implicados activamente en Ucrania y en los países vecinos para acoger y proporcionar ayuda a los necesitados.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artista belga Johan </a:t>
            </a:r>
            <a:r>
              <a:rPr lang="es-CO" sz="1800" dirty="0" err="1"/>
              <a:t>Tahon</a:t>
            </a:r>
            <a:r>
              <a:rPr lang="es-CO" sz="1800" dirty="0"/>
              <a:t> ya había presentado su escultura titulada Metanoia al P. General Arturo Sosa y al Papa Francisco. Representa a San Ignacio en su proceso de conversión, en particular durante la transformación interior que el caballero, herido en las piernas, experimentará durante su convalecencia.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21</a:t>
            </a:fld>
            <a:endParaRPr lang="es-CO"/>
          </a:p>
        </p:txBody>
      </p:sp>
    </p:spTree>
    <p:extLst>
      <p:ext uri="{BB962C8B-B14F-4D97-AF65-F5344CB8AC3E}">
        <p14:creationId xmlns:p14="http://schemas.microsoft.com/office/powerpoint/2010/main" val="37629917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20000"/>
          </a:bodyPr>
          <a:lstStyle/>
          <a:p>
            <a:r>
              <a:rPr lang="es-CO" sz="1800" dirty="0"/>
              <a:t>En el marco del Año Ignaciano (de 20 de mayo de 2021 a 31 de julio de 2022) que conmemora la herida y la conversión del santo, el Papa Francisco ha venido a celebrar el aniversario de esa canonización a la Iglesia del </a:t>
            </a:r>
            <a:r>
              <a:rPr lang="es-CO" sz="1800" dirty="0" err="1"/>
              <a:t>Gesù</a:t>
            </a:r>
            <a:r>
              <a:rPr lang="es-CO" sz="1800" dirty="0"/>
              <a:t>, a pesar de los quebrantos de salud que le impidieron presidir la celebración. Con una cojera y un amor incansable por la Iglesia que recuerdan a Ignacio, el Santo Padre asistió a esta fiesta de la santidad, pero no lo hizo solo ni únicamente como jesuita.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20000"/>
          </a:bodyPr>
          <a:lstStyle/>
          <a:p>
            <a:r>
              <a:rPr lang="es-CO" sz="1800" dirty="0"/>
              <a:t>‎Sesenta y cuatro miembros de la facultad de la Universidad de St. Louis, una escuela jesuita en Missouri, firmaron una carta a la Cámara de Representantes del estado oponiéndose a la legislación que intenta prohibir las enseñanzas sobre raza, género, clase y sexualidad en las escuelas públicas.‎ ‎La carta se opone a proyectos de ley como ‎‎HB 1474‎‎ y ‎‎HB 1995‎‎, que, respectivamente, prohibirían la enseñanza de la teoría crítica de la raza y darían a los padres dos semanas de anticipación sobre cuándo se enseñarán temas "‎‎controvertidos‎‎" como la raza y el origen étnico.‎ ‎La carta fue encabezada por el historiador Charles Parker y fue firmada por profesores de varios departamentos de la Universidad de St. Louis, incluyendo ciencias políticas, filosofía, inglés y estudios de la mujer. Los miembros de la facultad afirman que estos proyectos de ley "reducen los temas históricos complejos a eslóganes superficiales, cristalizados como la implementación de la Teoría Crítica de la Raza y el Proyecto 1619, y arrojan límites vagos a la investigación histórica apropiada", según la carta.</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22</a:t>
            </a:fld>
            <a:endParaRPr lang="es-CO"/>
          </a:p>
        </p:txBody>
      </p:sp>
    </p:spTree>
    <p:extLst>
      <p:ext uri="{BB962C8B-B14F-4D97-AF65-F5344CB8AC3E}">
        <p14:creationId xmlns:p14="http://schemas.microsoft.com/office/powerpoint/2010/main" val="31752698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este tiempo de Cuaresma, desde el Centro Pastoral San Francisco Javier, te invitamos a abrir el corazón y sumarte a esta campaña solidaria para la Casa Pastoral: Nuestra Señora del Camino, en Altos de la Florida - Soacha. Con tu contribución, estarás aportando a los procesos comunitarios, con niños y niñas, jóvenes y mujeres cuidadoras, que se llevan a cabo desde este lugar; estarás regalando esperanza”.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PROGRÁMATE - AGENDA CULTURAL JAVERIANA 👏 CERRAMOS NUESTRO CONCURSO #MáslatidosMásAplausos💙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68205605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acuerdo al proceso de planeación estratégica que estamos llevando a cabo en la Facultad, quiero comentarles que después de haber definido la misión, visión y valores, hemos iniciado el ejercicio de definición del plan estratégico para la facultad y como resultado de la primera sesión de trabajo quedaron los siguientes grupos de "metas" en los que debería trabajar la facultad: Excelencia, Relacionamiento, Visibilidad e impacto, Diversidad e inclusión, Ecología Integral. Quisiera pedirles de forma muy especial que nos den sus principales apreciaciones sobre el resultado obtenido, respondiendo esta breve encuesta.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la primera reunión del comité organizador de la XIV versión del Foro de Firmas, que está prevista para el 12 de octubre de 2022.</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3142291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Directores de departamento y Directores de instituto, Este año nuevamente Investigar PUJ (Sistema de Administración de Proyectos de Investigación) se encontrará disponible para que los profesores de planta presenten sus proyectos a algunas de las convocatorias internas. Les recordamos que ustedes podrán dar su aval a las actividades de investigación de sus unidades a través de este sistema. Una pieza informativa sobre los flujos de aprobación está adjunta.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Consejo de Regentes de la Pontificia Universidad Javeriana, autoridad colegiada que orienta a la Universidad en el desarrollo de su misión, comparte su reflexión sobre el actual contexto político y social del país y el rol de cada uno de nosotros en esta coyuntura para la construcción del futuro de Colombia.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0576050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70000" lnSpcReduction="20000"/>
          </a:bodyPr>
          <a:lstStyle/>
          <a:p>
            <a:r>
              <a:rPr lang="es-CO" sz="1800" dirty="0"/>
              <a:t>Como es de su conocimiento, desde el año 2010 la Pontificia Universidad Javeriana ha participado en el estudio que anualmente adelanta Merco  (Monitor Empresarial de Reputación Corporativa), cuya misión es identificar a las 100 mejores organizaciones para trabajar en Colombia, estando nuestra institución ubicada dentro de las primeras 15. Merco Talento 2022  está realizado por Análisis e Investigación, instituto que garantiza la absoluta confidencialidad de las respuestas y el seguimiento de la metodología establecida para la elaboración del ranking, es objeto de revisión independiente por parte de la firma KPMG. De esta forma, Merco se convierte en el primer ranking de estas características a nivel internacional que es analizado de manera independiente por un tercero. La metodología Merco Talento 2022 integra varias fuentes de información: población general, antiguos alumnos de escuelas de negocios, estudiantes del último curso de algunas titulaciones universitarias, un benchmarking de las políticas de gestión de las empresas, expertos en recursos humanos y trabajadores de las 100 empresas Merco donde se incluyen trabajadores de la Universidad, que permiten una identificación global y rigurosa de las empresas más atractivas para trabajar. En este sentido, les pido su especial apoyo e interés para ingresar al siguiente vínculo y contestar la encuesta Merco Personas.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70000" lnSpcReduction="20000"/>
          </a:bodyPr>
          <a:lstStyle/>
          <a:p>
            <a:r>
              <a:rPr lang="es-CO" sz="1800" dirty="0"/>
              <a:t>🎨 Laboratorios culturales de facultades 📷 </a:t>
            </a:r>
          </a:p>
          <a:p>
            <a:r>
              <a:rPr lang="es-CO" sz="1800" dirty="0"/>
              <a:t>Disfruta en marzo con una oferta pensada especialmente para ti. &gt; Oferta para docentes, administrativos, estudiantes y egresados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9312413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3" fill="hold">
                            <p:stCondLst>
                              <p:cond delay="2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2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Apreciada Comunidad Universitaria, Teniendo en cuenta la invitación recibida por la Fundación WWB para realizar una visita a la Pontificia Universidad Javeriana con el fin de socializar los términos de referencia de la Convocatoria del FONDO FUNDACIÓN WWB COLOMBIA PARA LA INVESTIGACIÓN CONVOCATORIA – 2022, desde la Vicerrectoría de Investigación hemos programado un espacio para esta visita.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el Boletín VRI No. 132 - Convocatorias, noticias y eventos para la comunidad investigativa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9211875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Pensar en Público. Derecho a la participación, justicia transicional y construcción de paz en Colombia. Fecha: Martes 19 de abril. Hora: 4 - 6 p.m.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Cordial saludo, Te compartimos la invitación para que nos acompañes en el espacio Hablemos sobre afectividad y sexualidad: Mitos y realidades sobre los métodos anticonceptivos que desarrollaremos el próximo miércoles 23 de marzo de 10 a.m. a 12 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5641203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Estimada Comunidad Educativa Javeriana Queremos invitarles a participar del Festival de Tunas Universitarias Femeninas, en el marco de la celebración de los 50 años de nuestra Tuna Femenina Javeriana.  Será un espacio de compartir alrededor de la música y de la cultura del Tunar. Participarán 6 tunas, 5 colombianas y una tuna invitada de la UNAM de México.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Buenas tardes,  El Área Académica de Emprendimiento del Departamento de Administración de Empresas tiene el gusto de invitarlo al Diálogo Empresarial Javeriano con el señor Lucio Bernal, fundador y CEO de Home </a:t>
            </a:r>
            <a:r>
              <a:rPr lang="es-CO" sz="1800" dirty="0" err="1"/>
              <a:t>Sentry</a:t>
            </a:r>
            <a:r>
              <a:rPr lang="es-CO" sz="1800" dirty="0"/>
              <a:t>, el próximo miércoles 23 de marzo a las 6pm en modalidad virtual.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7674746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13748</TotalTime>
  <Words>3024</Words>
  <Application>Microsoft Office PowerPoint</Application>
  <PresentationFormat>On-screen Show (4:3)</PresentationFormat>
  <Paragraphs>90</Paragraphs>
  <Slides>22</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954</cp:revision>
  <dcterms:modified xsi:type="dcterms:W3CDTF">2022-03-20T18:30:03Z</dcterms:modified>
</cp:coreProperties>
</file>