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Lst>
  <p:sldSz cx="9144000" cy="6858000" type="screen4x3"/>
  <p:notesSz cx="6858000" cy="9144000"/>
  <p:custDataLst>
    <p:tags r:id="rId2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3447" autoAdjust="0"/>
  </p:normalViewPr>
  <p:slideViewPr>
    <p:cSldViewPr snapToGrid="0">
      <p:cViewPr varScale="1">
        <p:scale>
          <a:sx n="59" d="100"/>
          <a:sy n="59" d="100"/>
        </p:scale>
        <p:origin x="1408"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26/03/2022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41499525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7871156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26744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3891314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751849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41362118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14245295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7086103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12214044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3385090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534386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148511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962473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964114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5332993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1974824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155790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26/03/2022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26/03/2022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26/03/2022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26/03/2022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26/03/2022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26/03/2022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26/03/2022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26/03/2022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26/03/2022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26/03/2022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26/03/2022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26/03/2022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564, 28 de marzo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Pastoral San Francisco Javier invita a toda la Comunidad Educativa Javeriana a participar de: Misión País Colombia Campamento Arrupe Fecha de misión: del 8 al 17 de junio Formaciones y planeaciones - Presencial: del 6 de abril al 3 de junio Inscripciones abiertas del 24 de marzo al 1 de abril.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de Investigación presenta a continuación las Directrices sobre afiliación institucional y asuntos conexos con implicaciones para el posicionamiento institucional aprobadas por el Consejo Académico de la Sede Central en Acta </a:t>
            </a:r>
            <a:r>
              <a:rPr lang="es-CO" sz="1800" dirty="0" err="1"/>
              <a:t>N°</a:t>
            </a:r>
            <a:r>
              <a:rPr lang="es-CO" sz="1800" dirty="0"/>
              <a:t> 422 del 16 de marzo de 2022 y en la seccional Cali Acta </a:t>
            </a:r>
            <a:r>
              <a:rPr lang="es-CO" sz="1800" dirty="0" err="1"/>
              <a:t>N°</a:t>
            </a:r>
            <a:r>
              <a:rPr lang="es-CO" sz="1800" dirty="0"/>
              <a:t> 435 del 15 de marzo de 2022, las cuales tienen como objetivo establecer los lineamientos para el debido reconocimiento de la afiliación institucional de los miembros de la comunidad educativa de la Pontificia Universidad Javeriana en la producción de nuevo conocimiento.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8248697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IX Encuentro de la Red de Homólogos de CARI Este jueves 24 de marzo, en la Universidad Católica del Uruguay, se realizó el segundo día de actividades del encuentro de la Red CARI. Esta Jornada resultó en un día completo de trabajo que </a:t>
            </a:r>
            <a:r>
              <a:rPr lang="es-CO" sz="1800" dirty="0" err="1"/>
              <a:t>dió</a:t>
            </a:r>
            <a:r>
              <a:rPr lang="es-CO" sz="1800" dirty="0"/>
              <a:t> la oportunidad de analizar el avance y logros alcanzados por la red.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Tras múltiples homicidios, amenazas, desapariciones, torturas, desplazamientos, confinamientos, retenciones, violencias sexuales, reclutamiento y utilización de niños en la guerra, y otras afectaciones por el conflicto armado que se recrudece en el sur del país, la sociedad civil de Nariño exige a los actores armados el cumplimiento de sus obligaciones humanitarias y al gobierno impulsar diálogos urgentes para un Acuerdo Humanitario.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9022946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días 29 de marzo y 5 de abril, el Núcleo de Justicia Socioambiental y Buen Vivir de la REPAM genera un intercambio de experiencias de las diferentes organizaciones, así como el involucramiento de los actores principales en la lucha por la justicia socio ambiental en los países pan amazónicos.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Grupo de Jóvenes venezolanos participará de la experiencia GOA, ofrecida por el programa de voluntariado Proyecto Javier, dentro de la Red de Juventud y Vocaciones en la Provincia de Venezuela.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7570689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Cuando se le pregunta qué aspecto de la espiritualidad ignaciana le ayuda a vivir mejor su ministerio </a:t>
            </a:r>
            <a:r>
              <a:rPr lang="es-CO" sz="1800" dirty="0" err="1"/>
              <a:t>petrino</a:t>
            </a:r>
            <a:r>
              <a:rPr lang="es-CO" sz="1800" dirty="0"/>
              <a:t>, el Papa Francisco responde sin dudar: «El discernimiento». Para San Ignacio, era una herramienta para luchar por conocer mejor al Señor y seguirlo más de cerca. Pero el Papa Francisco también utiliza desde hace tiempo otra expresión en su programa de renovación eclesial: una «dulce y confortadora alegría de evangelizar». Para comprender los orígenes de la obra de reforma del Papa, no se puede dejar de partir de las raíces espirituales, encarnadas sobre todo en tres figuras: Hugo Rahner, Miguel Ángel Fiorito y </a:t>
            </a:r>
            <a:r>
              <a:rPr lang="es-CO" sz="1800" dirty="0" err="1"/>
              <a:t>Gaston</a:t>
            </a:r>
            <a:r>
              <a:rPr lang="es-CO" sz="1800" dirty="0"/>
              <a:t> </a:t>
            </a:r>
            <a:r>
              <a:rPr lang="es-CO" sz="1800" dirty="0" err="1"/>
              <a:t>Fessard</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Universidad de Deusto, en España, ha creado una sala de escape virtual en la Capilla de la Conversión, la habitación donde hace 500 años Ignacio de Loyola se debatía entre la vida y la muerte.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4086573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Red de Radios jesuitas de América Latina y el Caribe ha lanzado un nuevo programa radial: "En-red-dándonos SJ", un espacio de tertulias cuyos temas principales están vinculados al Proyecto Apostólico Común de la CPAL - PAC.2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Una de las responsabilidades del Secretario de la Compañía de Jesús es presentar cada año al P. General, a los jesuitas y a los colaboradores de la Compañía, un retrato estadístico del estado de la Orden religiosa. El P. Antoine </a:t>
            </a:r>
            <a:r>
              <a:rPr lang="es-CO" sz="1800" dirty="0" err="1"/>
              <a:t>Kerhuel</a:t>
            </a:r>
            <a:r>
              <a:rPr lang="es-CO" sz="1800" dirty="0"/>
              <a:t> SJ se encarga actualmente de esta tarea, asistido por el Vicesecretario y el equipo informático. A 1 de enero de 2022, había 14,439 jesuitas en el mundo, repartidos de la siguiente manera: 583 novicios, 2,587 escolares, 837 hermanos y 10,432 sacerdotes.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3275279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Dicasterio para el Servicio del Desarrollo Humano Integral, Sección de Migrantes y Refugiados, ha publicado unas ‘Orientaciones pastorales’ para una “cultura del encuentro” con los migrantes, con el objetivo de profundizar la necesidad de unirnos en un único nosotros cada vez más amplio y acogedor que incluya a todos aquellos que viven en condiciones de marginalidad para el mundo, abandonando la distinción entre el “nosotros” y los “demás” para sentirnos parte del único pueblo de Dios (cfr. Gen 11,1).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casa de refugiados de los jesuitas en Leópolis (Ucrania) acoge a los desplazados que buscan un lugar seguro para comer, descansar y calentarse después de días de viaje en condiciones peligrosas.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9824373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Dentro del marco del Día Internacional de la Mujer, Fe y Alegría Guatemala integra dentro de sus actividades una movilización institucional durante todo el mes de marzo para reforzar los valores de igualdad en todos sus colaboradores.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este mes, en el que se conmemora el Día Internacional de las Mujeres, los hombres de todas las edades jugamos un papel importante en el rol de la consecución de la igualdad y equidad de género, desde Fe y Alegría Internacional hemos decidido trabajar el tema de las masculinidades, principalmente las que fomentan el cuidado y la corresponsabilidad, si bien es cierto en el movimiento este tema, es relativamente nuevo, pero como estamos conscientes de la importancia de trabajarlo,  lo hemos planteado desde nuestra política de igualdad y equidad de género.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23418965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Fe y Alegría: Desde nuestro Movimiento reiteramos el compromiso misional con la construcción de un mundo más humano y justo; que impulsa desde, con y para las comunidades en las que trabaja, procesos educativos integrales e inclusivos promoviendo y defendiendo la educación de calidad como bien público, desde una perspectiva de igualdad y equidad.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t>
            </a:r>
            <a:r>
              <a:rPr lang="es-CO" sz="1800" dirty="0" err="1"/>
              <a:t>Jaguata</a:t>
            </a:r>
            <a:r>
              <a:rPr lang="es-CO" sz="1800" dirty="0"/>
              <a:t> </a:t>
            </a:r>
            <a:r>
              <a:rPr lang="es-CO" sz="1800" dirty="0" err="1"/>
              <a:t>Tekombo’e</a:t>
            </a:r>
            <a:r>
              <a:rPr lang="es-CO" sz="1800" dirty="0"/>
              <a:t> </a:t>
            </a:r>
            <a:r>
              <a:rPr lang="es-CO" sz="1800" dirty="0" err="1"/>
              <a:t>porã</a:t>
            </a:r>
            <a:r>
              <a:rPr lang="es-CO" sz="1800" dirty="0"/>
              <a:t> </a:t>
            </a:r>
            <a:r>
              <a:rPr lang="es-CO" sz="1800" dirty="0" err="1"/>
              <a:t>rehe</a:t>
            </a:r>
            <a:r>
              <a:rPr lang="es-CO" sz="1800" dirty="0"/>
              <a:t>” se denomina la actividad que busca visibilizar las necesidades de los centros educativos de Fe y Alegría en Paraguay, además de exigir una educación de calidad para todos y todas las estudiantes del país.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23061181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PARA LOS JESUITAS DE ÁFRICA ORIENTAL, LOS RETOS SON BENDICIONES La Curia General vuelve a recibir huéspedes. Esta semana acaba de comenzar una sesión -llamada </a:t>
            </a:r>
            <a:r>
              <a:rPr lang="es-CO" sz="1800" dirty="0" err="1"/>
              <a:t>Colloquium</a:t>
            </a:r>
            <a:r>
              <a:rPr lang="es-CO" sz="1800" dirty="0"/>
              <a:t>- para los nuevos Provinciales nombrados durante el periodo de la pandemia. Entrevistamos a uno de ellos, el Provincial de África Oriental, </a:t>
            </a:r>
            <a:r>
              <a:rPr lang="es-CO" sz="1800" dirty="0" err="1"/>
              <a:t>Kizito</a:t>
            </a:r>
            <a:r>
              <a:rPr lang="es-CO" sz="1800" dirty="0"/>
              <a:t> </a:t>
            </a:r>
            <a:r>
              <a:rPr lang="es-CO" sz="1800" dirty="0" err="1"/>
              <a:t>Kiyimba</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La Junta de IAJU (Asociación Internacional de Universidades Jesuitas por sus siglas en inglés) se reunió en el transcurso de tres días (14-16 de marzo) por zoom. La reunión fue </a:t>
            </a:r>
            <a:r>
              <a:rPr lang="es-CO" sz="1800" dirty="0" err="1"/>
              <a:t>co-animada</a:t>
            </a:r>
            <a:r>
              <a:rPr lang="es-CO" sz="1800" dirty="0"/>
              <a:t> por el actual Secretario, P. Joseph Christie, y su predecesor, el P. Michael </a:t>
            </a:r>
            <a:r>
              <a:rPr lang="es-CO" sz="1800" dirty="0" err="1"/>
              <a:t>Garanzini</a:t>
            </a:r>
            <a:r>
              <a:rPr lang="es-CO" sz="1800" dirty="0"/>
              <a:t>. El Padre General abrió el encuentro con palabras de aliento y gratitud para todos aquellos que han trabajado diligentemente para mantener nuestras universidades abiertas y disponibles para los estudiantes durante estos dos años de pandemia. También compartió con los miembros sus observaciones y las direcciones que las instituciones de educación superior deben tomar hoy.</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24762821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Con la continuación del conflicto en Ucrania, la emergencia humanitaria no cesa de crecer. El ACNUR informa de que casi 3 millones de refugiados ya se han visto obligados a huir y unos 1,85 millones de personas se desplazan dentro del país. Se calcula que 12,65 millones de personas viven en las zonas más afectadas por el conflicto. A medida que aumenta la necesidad de asistencia y ayuda humanitaria, el JRS y los jesuitas siguen implicados activamente en Ucrania y en los países vecinos para acoger y proporcionar ayuda a los necesitados.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‎Los jesuitas, desde su fundación, siempre han estado muy involucrados en la educación. Y en los últimos 50 años, su misión ha sido ampliar el acceso a sus escuelas de clase mundial a los pobres que tradicionalmente han sido excluidos y dejados atrás. Esta semana, Ashley y Zac hablan con Steve </a:t>
            </a:r>
            <a:r>
              <a:rPr lang="es-CO" sz="1800" dirty="0" err="1"/>
              <a:t>Katsouros</a:t>
            </a:r>
            <a:r>
              <a:rPr lang="es-CO" sz="1800" dirty="0"/>
              <a:t>, S.J., fundador de la red Come </a:t>
            </a:r>
            <a:r>
              <a:rPr lang="es-CO" sz="1800" dirty="0" err="1"/>
              <a:t>to</a:t>
            </a:r>
            <a:r>
              <a:rPr lang="es-CO" sz="1800" dirty="0"/>
              <a:t> </a:t>
            </a:r>
            <a:r>
              <a:rPr lang="es-CO" sz="1800" dirty="0" err="1"/>
              <a:t>Believe</a:t>
            </a:r>
            <a:r>
              <a:rPr lang="es-CO" sz="1800" dirty="0"/>
              <a:t>, "un programa de 2 años asequible y orientado a los resultados que ofrece títulos asociados en artes liberales y ciencias, diseñado para garantizar que los estudiantes completen sus títulos con poca o ninguna deuda y estén preparados para una institución de educación superior de 4 años o la fuerza laboral".‎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18478447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822 - Contrapartida 6497 a 6513 - Registro Contable 563.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Biblioteca General: Hora del cuento marzo "Colombia a través de nuestros ojos“.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Martha Liliana Arias y Marcos Valderrama  de la Pontificia Universidad Javeriana, junto con el profesor Mauricio Gomez de la Universidad Nacional, presentaron en la IX Jornada Internacional AECA de Valoración, Financiación y Gestión de Riesgos la ponencia Medición posterior en activos fijos bajo NIIF - una Revisión Sistemática de la Literatura, que se preparó en desarrollo de la investigación La medición de los activos fijos en la información financiera de grandes empresas Latinoamericanas durante el periodo 2016-2018: evidencia empírica de la aplicación de los IFRS.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Pastoral San Francisco Javier, los invita a escuchar y acercarse a la experiencia de Bálsamos para el espíritu, una propuesta que favorecerá el encuentro diario con la Palabra de Dios, que puede convertirse en un manantial en medio de nuestras realidades actuales.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3055791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llevó a cabo el Encuentro de Graduandos del programa el martes 22 de marzo a las 6:00 p.m.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Respetados Profesores: Reciban un cordial saludo. La Dirección de Innovación de la Vicerrectoría de Investigación quiere extenderles la invitación a participar en la Convocatoria Validación de Prueba de Concepto 2022, la cual tiene como objetivo financiar proyectos encaminados a desarrollar actividades que aborden pruebas o adecuaciones posteriores sobre conocimientos o tecnologías derivadas de resultados de investigación, que permitan validar y evaluar la factibilidad de transferencia de los mismos y que brinden información útil para la toma de decisiones futuras relacionadas con su protección, transferencia y comercialización.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8288886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Panel: Las mujeres en la profesión contable. Un diálogo desde sus experiencias, se realizó el miércoles 23 de marzo a las 6:00 p.m. a través de la plataforma ZOOM.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profesores, Como es de su conocimiento, se encuentran abiertas las convocatorias de apoyo a las actividades y proyectos de investigación de la Dirección de Investigación, por lo que queremos invitarlos a la sesión informativa de las convocatorias, la cual se llevará a cabo el próximo martes 29 de marzo de 4:00 p.m. a 5:00 p.m. a través de Microsoft </a:t>
            </a:r>
            <a:r>
              <a:rPr lang="es-CO" sz="1800" dirty="0" err="1"/>
              <a:t>Teams</a:t>
            </a:r>
            <a:r>
              <a:rPr lang="es-CO" sz="1800" dirty="0"/>
              <a:t>. Adicionalmente se presentará el curso en conducta responsable en investigación del programa CITI y su forma de registro, ya que este es un requisito para la postulación de proyectos.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1284568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💜✊Te invitamos a escuchar nuestra </a:t>
            </a:r>
            <a:r>
              <a:rPr lang="es-CO" sz="1800" dirty="0" err="1"/>
              <a:t>playlist</a:t>
            </a:r>
            <a:r>
              <a:rPr lang="es-CO" sz="1800" dirty="0"/>
              <a:t> MUJERES EN EL TEATRO, realizada por Carolina Gómez , Directora del Centro de Gestión Cultural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Pensar invita al Pensar en Público: Despojo y memoria de la tierra: Una investigación de la Comisión para el Esclarecimiento de la Verdad, la Convivencia y la No Repetición y </a:t>
            </a:r>
            <a:r>
              <a:rPr lang="es-CO" sz="1800" dirty="0" err="1"/>
              <a:t>Forensic</a:t>
            </a:r>
            <a:r>
              <a:rPr lang="es-CO" sz="1800" dirty="0"/>
              <a:t> </a:t>
            </a:r>
            <a:r>
              <a:rPr lang="es-CO" sz="1800" dirty="0" err="1"/>
              <a:t>Architecture</a:t>
            </a:r>
            <a:r>
              <a:rPr lang="es-CO" sz="1800" dirty="0"/>
              <a:t> (Universidad de Londres, Goldsmith)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5865928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Invitación Conferencia Top 10 habilidades requeridas en el trabajo al 2025 por Carol Quevedo.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AUDIRE oímos la conferencia “Mitos a los que se enfrentan los contadores al trabajar en áreas de costos y presupuestos” presentada por Angie Paola Taborda.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0825491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Asuntos Estudiantiles de la Vicerrectoría Académica como parte del Plan de Formación de Consejeros Académicos, convocó a la formación: “Primeros Auxilios Emocionales: Estudio de Casos”, con el fin de brindar herramientas de apoyo frente a la comprensión y manejo de situaciones emocionales difíciles por las que puede pasar un estudiante.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LIII Asamblea General Ordinaria – ASFACOOP, La sostenibilidad en la formación de los contadores públicos: aprendizaje y retos, con la participación de la Directora del programa de Contaduría Pública – Prof. Natalia Andrea Baracaldo y la Prof. María Angélica Farfan Liévano.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6716420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a:bodyPr>
          <a:lstStyle/>
          <a:p>
            <a:r>
              <a:rPr lang="es-CO" sz="1800" dirty="0"/>
              <a:t>Se realizó la ceremonia de graduación de Pregrado de la Facultad.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a:bodyPr>
          <a:lstStyle/>
          <a:p>
            <a:r>
              <a:rPr lang="es-CO" sz="1800" dirty="0"/>
              <a:t>Cordial saludo, Les contactamos nuevamente para compartirles la invitación a nuestro próximo espacio de la Ruta de Formación-Reflexión sobre consumos problemáticos: El próximo miércoles 30 de marzo estaremos llevando a cabo el conversatorio Alcohol y cigarrillo ¿Buena compañía? En el que compartiremos algunas reflexiones sobre el lugar que ocupan el alcohol y tabaco en nuestra cultura. Exploraremos, por ejemplo, cómo estas dos drogas, a pesar de ser legales y socialmente aceptadas, presentan patrones de consumo que resultan problemáticos para los individuos, las familias y las comunidades, por lo que es clave identificar pautas para el cuidado frente a ellos.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6884912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14814</TotalTime>
  <Words>2248</Words>
  <Application>Microsoft Office PowerPoint</Application>
  <PresentationFormat>On-screen Show (4:3)</PresentationFormat>
  <Paragraphs>76</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958</cp:revision>
  <dcterms:modified xsi:type="dcterms:W3CDTF">2022-03-27T17:04:33Z</dcterms:modified>
</cp:coreProperties>
</file>