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61" r:id="rId3"/>
    <p:sldId id="262" r:id="rId4"/>
    <p:sldId id="263" r:id="rId5"/>
    <p:sldId id="265" r:id="rId6"/>
    <p:sldId id="264" r:id="rId7"/>
    <p:sldId id="266" r:id="rId8"/>
    <p:sldId id="267" r:id="rId9"/>
    <p:sldId id="268"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3447" autoAdjust="0"/>
  </p:normalViewPr>
  <p:slideViewPr>
    <p:cSldViewPr snapToGrid="0">
      <p:cViewPr varScale="1">
        <p:scale>
          <a:sx n="59" d="100"/>
          <a:sy n="59" d="100"/>
        </p:scale>
        <p:origin x="1408"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3/04/2022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668703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5085053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6425995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4638130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624208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057086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301040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3/04/2022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3/04/2022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3/04/2022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3/04/2022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3/04/2022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3/04/2022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3/04/2022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3/04/2022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3/04/2022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3/04/2022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3/04/2022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3/04/2022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565, 4 de abril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823 - Contrapartida 6514 a 6529 - Registro Contable 564.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Pensar invitó al Pensar en Público: Despojo y memoria de la tierra:  Una investigación de la Comisión para el Esclarecimiento de la Verdad, la Convivencia y la No Repetición y </a:t>
            </a:r>
            <a:r>
              <a:rPr lang="es-CO" sz="1800" dirty="0" err="1"/>
              <a:t>Forensic</a:t>
            </a:r>
            <a:r>
              <a:rPr lang="es-CO" sz="1800" dirty="0"/>
              <a:t> </a:t>
            </a:r>
            <a:r>
              <a:rPr lang="es-CO" sz="1800" dirty="0" err="1"/>
              <a:t>Architecture</a:t>
            </a:r>
            <a:r>
              <a:rPr lang="es-CO" sz="1800" dirty="0"/>
              <a:t> (Universidad de Londres, Goldsmith)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🎭Mujer, teatro y nuestro concierto virtual "Canciones en Junta"- AGENDA CULTURAL JAVERIANA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Hola! Desde el Centro de Asesoría Psicológica y Salud (CAPS) queremos conocer tus dudas en referencia a tu salud mental, hábitos saludables, prácticas de actividad física y autocuidado. Por eso queremos pedir tu ayuda para responder 4 preguntas haciendo </a:t>
            </a:r>
            <a:r>
              <a:rPr lang="es-CO" sz="1800" dirty="0" err="1"/>
              <a:t>click</a:t>
            </a:r>
            <a:r>
              <a:rPr lang="es-CO" sz="1800" dirty="0"/>
              <a:t> a este formulario Esto lo hacemos, ya que el día jueves 21 de abril a las 11 de la mañana en el Auditorio Marino Troncoso, llevaremos a cabo un servicio de manera combinada (presencial y virtual) para responder tus inquietudes. Cuando regreses de semana santa te estaremos enviando más información para que nos acompañes.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9723816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el lema “50 años por la vida, la justicia y la paz” el </a:t>
            </a:r>
            <a:r>
              <a:rPr lang="es-CO" sz="1800" dirty="0" err="1"/>
              <a:t>Cinep</a:t>
            </a:r>
            <a:r>
              <a:rPr lang="es-CO" sz="1800" dirty="0"/>
              <a:t>/PPP celebra 50 años de investigación, educación popular e incidencia en defensa de los Derechos Humanos con un nuevo sitio web, la producción de un libro sobre nuestra historia, descuentos en publicaciones, conversaciones virtuales y presenciales, y otras actividades.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Jesuitas en Europa organizaron Congreso de Justicia y Ecología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0597063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Disponible el último boletín bimensual del Centro Virtual de Pedagogía Ignaciana - CVPI, correspondiente a marzo-abril 2022. En esta ocasión reflexiona sobre la Formación Integral que propone el Proyecto Apostólico Común (PAC.2) de la CPAL.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22 al 24 de marzo Fe y Alegría Internacional celebró su XXXVII Asamblea General de manera presencial en la ciudad de Bogotá, Colombia, contando con la participación de los diversos representantes a nivel internacional. Durante la Asamblea también tuvo lugar la celebración del 50 aniversario de Fe y Alegría en Colombia. Fueron unos días de intenso trabajo, durante la cual se pudo elegir la terna para la elección del nuevo Coordinador General y nombrar a los nuevos miembros de la Junta Directiva de la Federación.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3154880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Entreculturas</a:t>
            </a:r>
            <a:r>
              <a:rPr lang="es-CO" sz="1800" dirty="0"/>
              <a:t> presenta su tercera recopilación de recursos educativos diseñados para trabajar distintas temáticas con grupos de niños, niñas y jóvenes. En esta ocasión aborda la defensa del medioambiente.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iniciativa de reforma a la Ley General de Educación y Ley de Autonomía de las Instituciones de Educación Superior (IES) en Nicaragua, impulsada por el orteguismo en la Asamblea Nacional, excluye a la Universidad Centroamericana (UCA) de la conformación de un nuevo Consejo Nacional de Universidades (CNU), que además de administrar el 6% constitucional entre sus diez miembros, podrá “intervenir” a las universidades del país; hecho que trastoca la ya debilitada autonomía universitaria y consolida el control partidario, consideran especialistas en educación.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1095670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Consorcio </a:t>
            </a:r>
            <a:r>
              <a:rPr lang="es-CO" sz="1800" dirty="0" err="1"/>
              <a:t>Spes</a:t>
            </a:r>
            <a:r>
              <a:rPr lang="es-CO" sz="1800" dirty="0"/>
              <a:t> nace como una necesidad de respuesta conjunta, entre las Obras de la Compañía de Jesús en Venezuela, ante la crisis que vive el país a fin de restituir y garantizar derechos a la población vulnerable.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línea con la Preferencia Apostólica Universal de la Compañía de Jesús “Colaborando para el cuidado de nuestra casa común”, la Provincia jesuita de Australia organiza la Conferencia Internacional de </a:t>
            </a:r>
            <a:r>
              <a:rPr lang="es-CO" sz="1800" dirty="0" err="1"/>
              <a:t>Ecoespiritualidad</a:t>
            </a:r>
            <a:r>
              <a:rPr lang="es-CO" sz="1800" dirty="0"/>
              <a:t> Ignaciana 2022 (IIEC 2022 por sus siglas en inglés). Inspirada en la Encíclica </a:t>
            </a:r>
            <a:r>
              <a:rPr lang="es-CO" sz="1800" dirty="0" err="1"/>
              <a:t>Laudato</a:t>
            </a:r>
            <a:r>
              <a:rPr lang="es-CO" sz="1800" dirty="0"/>
              <a:t> Si', esta es una oportunidad para explorar la interconexión sagrada con toda la creación a través de encuentros conscientes con la naturaleza, la reflexión, la escucha auténtica y la oración.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47920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Ante la renuncia de su presidente, el Cardenal </a:t>
            </a:r>
            <a:r>
              <a:rPr lang="es-CO" sz="1800" dirty="0" err="1"/>
              <a:t>Cláudio</a:t>
            </a:r>
            <a:r>
              <a:rPr lang="es-CO" sz="1800" dirty="0"/>
              <a:t> </a:t>
            </a:r>
            <a:r>
              <a:rPr lang="es-CO" sz="1800" dirty="0" err="1"/>
              <a:t>Hummes</a:t>
            </a:r>
            <a:r>
              <a:rPr lang="es-CO" sz="1800" dirty="0"/>
              <a:t>, y de los demás miembros de la presidencia, se realizó la elección de los nuevos dignatarios de la CEAMA. Como presidente fue elegido el Cardenal Pedro Barreto SJ, Arzobispo de Huancayo (Perú) y actual presidente de la Red Eclesial </a:t>
            </a:r>
            <a:r>
              <a:rPr lang="es-CO" sz="1800" dirty="0" err="1"/>
              <a:t>Panamazónica</a:t>
            </a:r>
            <a:r>
              <a:rPr lang="es-CO" sz="1800" dirty="0"/>
              <a:t> – REPAM. Como primer vicepresidente fue elegido Mons. Leonardo Steiner, arzobispo de </a:t>
            </a:r>
            <a:r>
              <a:rPr lang="es-CO" sz="1800" dirty="0" err="1"/>
              <a:t>Manaus</a:t>
            </a:r>
            <a:r>
              <a:rPr lang="es-CO" sz="1800" dirty="0"/>
              <a:t> (Brasil), y como segundo vicepresidente a Mauricio López, coordinador del Centro de Redes y Acción Pastoral del CELAM. Mons. Eugenio </a:t>
            </a:r>
            <a:r>
              <a:rPr lang="es-CO" sz="1800" dirty="0" err="1"/>
              <a:t>Coter</a:t>
            </a:r>
            <a:r>
              <a:rPr lang="es-CO" sz="1800" dirty="0"/>
              <a:t>, obispo de Pando (Bolivia) fue ratificado como representante de los Obispos Amazónicos en la presidencia de la CEAMA.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n-US" sz="1800" dirty="0"/>
              <a:t>The Jesuit Centre for Theological Reflection [JCTR] has cautioned that the fuel pump price adjustment by almost 10 kwacha between December 2021 and April 2022 and the resultant adjustment in the commodity prices is inevitably going to hit hard on the majority of the </a:t>
            </a:r>
            <a:r>
              <a:rPr lang="en-US" sz="1800" dirty="0" err="1"/>
              <a:t>zambian</a:t>
            </a:r>
            <a:r>
              <a:rPr lang="en-US" sz="1800" dirty="0"/>
              <a:t> people whose incomes are already very low.</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40685986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valores jesuitas de Georgetown y su compromiso con el cultivo del conocimiento se ven amenazados por muestras públicas de afecto (PDA) por parte de parejas en la Biblioteca </a:t>
            </a:r>
            <a:r>
              <a:rPr lang="es-CO" sz="1800" dirty="0" err="1"/>
              <a:t>Lauinger</a:t>
            </a:r>
            <a:r>
              <a:rPr lang="es-CO" sz="1800" dirty="0"/>
              <a:t> (Lau), según los estudiantes que desaprueban, quienes afirman que las exhibiciones interrumpen el espíritu de trabajo en un centro histórico de educación superior.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Un grupo de líderes de 14 instituciones jesuitas de derecho y defensa de inmigrantes envió una carta conjunta el miércoles al presidente Joseph R. </a:t>
            </a:r>
            <a:r>
              <a:rPr lang="es-CO" sz="1800" dirty="0" err="1"/>
              <a:t>Biden</a:t>
            </a:r>
            <a:r>
              <a:rPr lang="es-CO" sz="1800"/>
              <a:t> y miembros clave de su administración, emitiendo un llamado urgente para poner fin al uso de la Orden de Salud Pública del Título 42, un inmigrante política de expulsión puesta en vigor por la administración Trump en el punto álgido de la pandemia de COVID-19.</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0807233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14989</TotalTime>
  <Words>977</Words>
  <Application>Microsoft Office PowerPoint</Application>
  <PresentationFormat>On-screen Show (4:3)</PresentationFormat>
  <Paragraphs>36</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960</cp:revision>
  <dcterms:modified xsi:type="dcterms:W3CDTF">2022-04-03T20:58:26Z</dcterms:modified>
</cp:coreProperties>
</file>