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Lst>
  <p:sldSz cx="9144000" cy="6858000" type="screen4x3"/>
  <p:notesSz cx="6858000" cy="9144000"/>
  <p:custDataLst>
    <p:tags r:id="rId26"/>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3447" autoAdjust="0"/>
  </p:normalViewPr>
  <p:slideViewPr>
    <p:cSldViewPr snapToGrid="0">
      <p:cViewPr varScale="1">
        <p:scale>
          <a:sx n="59" d="100"/>
          <a:sy n="59" d="100"/>
        </p:scale>
        <p:origin x="1408" y="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1/05/2022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2520165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34330858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5226668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7500307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16554764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31899592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40333603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9880450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20664448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19</a:t>
            </a:fld>
            <a:endParaRPr lang="es-CO"/>
          </a:p>
        </p:txBody>
      </p:sp>
    </p:spTree>
    <p:extLst>
      <p:ext uri="{BB962C8B-B14F-4D97-AF65-F5344CB8AC3E}">
        <p14:creationId xmlns:p14="http://schemas.microsoft.com/office/powerpoint/2010/main" val="1518907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20</a:t>
            </a:fld>
            <a:endParaRPr lang="es-CO"/>
          </a:p>
        </p:txBody>
      </p:sp>
    </p:spTree>
    <p:extLst>
      <p:ext uri="{BB962C8B-B14F-4D97-AF65-F5344CB8AC3E}">
        <p14:creationId xmlns:p14="http://schemas.microsoft.com/office/powerpoint/2010/main" val="5814034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21</a:t>
            </a:fld>
            <a:endParaRPr lang="es-CO"/>
          </a:p>
        </p:txBody>
      </p:sp>
    </p:spTree>
    <p:extLst>
      <p:ext uri="{BB962C8B-B14F-4D97-AF65-F5344CB8AC3E}">
        <p14:creationId xmlns:p14="http://schemas.microsoft.com/office/powerpoint/2010/main" val="23444143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22</a:t>
            </a:fld>
            <a:endParaRPr lang="es-CO"/>
          </a:p>
        </p:txBody>
      </p:sp>
    </p:spTree>
    <p:extLst>
      <p:ext uri="{BB962C8B-B14F-4D97-AF65-F5344CB8AC3E}">
        <p14:creationId xmlns:p14="http://schemas.microsoft.com/office/powerpoint/2010/main" val="40517894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23</a:t>
            </a:fld>
            <a:endParaRPr lang="es-CO"/>
          </a:p>
        </p:txBody>
      </p:sp>
    </p:spTree>
    <p:extLst>
      <p:ext uri="{BB962C8B-B14F-4D97-AF65-F5344CB8AC3E}">
        <p14:creationId xmlns:p14="http://schemas.microsoft.com/office/powerpoint/2010/main" val="2773621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9086983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232193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1338172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7413201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9075486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5081589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555935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1/05/2022</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1/05/2022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1/05/2022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1/05/2022</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1/05/2022</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1/05/2022</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1/05/2022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1/05/2022</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1/05/2022</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1/05/2022</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1/05/2022</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1/05/2022</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566, 2 de mayo de 2022</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Centro Pastoral San Francisco Javier invita a toda la Comunidad Educativa Javeriana, a vivir esta Semana Santa preparando el corazón, en donde está Jesús, para pedirle que nos enseñe a participar, junto a Él, de este momento cumbre de su historia, buscando siempre el perdón y la reconciliación para toda la creación.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Javeriano de Formación Deportiva invitó a celebrar el Día Mundial de la Actividad Física.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01800949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a:t>
            </a:r>
            <a:r>
              <a:rPr lang="es-CO" sz="1800" dirty="0" err="1"/>
              <a:t>Cinep</a:t>
            </a:r>
            <a:r>
              <a:rPr lang="es-CO" sz="1800" dirty="0"/>
              <a:t>: Rueda de prensa y conversatorio "El Estigma como política de Estado", presentación de la revista Noche y Niebla No. 64 con el balance de 2021 en materia de DD.HH., DIH y violencia política en Colombia, y su enfoque regional Llano &amp; Selva: ¿Qué está pasando en la Orinoquía?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seguimiento de los Rankings y evolución de la Pontificia Universidad Javeriana en estas clasificaciones tanto mundiales como nacionales, en este link pueden encontrar el boletín informativo relacionado a la Clasificación Mundial por áreas temáticas (</a:t>
            </a:r>
            <a:r>
              <a:rPr lang="es-CO" sz="1800" dirty="0" err="1"/>
              <a:t>by</a:t>
            </a:r>
            <a:r>
              <a:rPr lang="es-CO" sz="1800" dirty="0"/>
              <a:t> </a:t>
            </a:r>
            <a:r>
              <a:rPr lang="es-CO" sz="1800" dirty="0" err="1"/>
              <a:t>subject</a:t>
            </a:r>
            <a:r>
              <a:rPr lang="es-CO" sz="1800" dirty="0"/>
              <a:t>) llevado a cabo por </a:t>
            </a:r>
            <a:r>
              <a:rPr lang="es-CO" sz="1800" dirty="0" err="1"/>
              <a:t>Quacquarelli</a:t>
            </a:r>
            <a:r>
              <a:rPr lang="es-CO" sz="1800" dirty="0"/>
              <a:t> Symonds Ltd. (QS). En esta última edición (2022) publicada el día de ayer, se puede observar que la Pontificia Universidad Javeriana (PUJ) se ubica como una de las mejores Instituciones del mundo en varias de sus áreas de temáticas evaluadas por QS (51 áreas temáticas micro):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65819865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Dirección de Asuntos Estudiantiles de la Vicerrectoría Académica,  realizó el plan de formación para consejeros académicos: “Cura </a:t>
            </a:r>
            <a:r>
              <a:rPr lang="es-CO" sz="1800" dirty="0" err="1"/>
              <a:t>personalis</a:t>
            </a:r>
            <a:r>
              <a:rPr lang="es-CO" sz="1800" dirty="0"/>
              <a:t> como principio fundamental de la consejería académica”.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 </a:t>
            </a:r>
            <a:r>
              <a:rPr lang="es-CO" sz="1800" dirty="0" err="1"/>
              <a:t>Audire</a:t>
            </a:r>
            <a:r>
              <a:rPr lang="es-CO" sz="1800" dirty="0"/>
              <a:t> el Profesor Luis Eduardo Daza Giraldo expuso el tema ¿Qué son los activos virtuales y cómo se gestionan sus riesgos?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295127776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Desde el programa Para Ser Iglesia del Centro Pastoral San Francisco Javier, invitamos a las y los jóvenes a participar de: Llamados a seguir el corazón Si deseas ser cada vez más auténtico y serle fiel a la originalidad que hay en ti, te invitamos a ‘Llamados a seguir el corazón’, una experiencia que te ofrecerá un espacio de oración y reflexión donde podrás identificar tus deseos y reconocer la voz de Dios en ellos, llamándolos a seguirlos !Ven y Verás!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Como es de su conocimiento, desde el año 2010 la Pontificia Universidad Javeriana ha participado en el estudio que anualmente adelanta Merco (Monitor Empresarial de Reputación Corporativa), cuya misión es identificar a las 100 mejores organizaciones para trabajar en Colombia, estando nuestra institución ubicada dentro de las primeras 15.</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414718914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“Mirar al resucitado, que no es otro que el crucificado, para que sane las heridas de la humanidad desolada”. Papa Francisco. La Vicerrectoría del Medio Universitario y el Centro Pastoral San Francisco Javier, invitan a la Comunidad Educativa Javeriana a celebrar la Eucaristía de Pascua.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¿Acompañas a otros? ¿Otros te han acompañado? El Centro Pastoral San Francisco Javier te invita a vivir una experiencia fuera del campus, donde podrás reflexionar y experimentar el cuidado integral de la persona a través del acompañamiento.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190577511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realizó la segunda conferencia del </a:t>
            </a:r>
            <a:r>
              <a:rPr lang="es-CO" sz="1800" dirty="0" err="1"/>
              <a:t>Flyout</a:t>
            </a:r>
            <a:r>
              <a:rPr lang="es-CO" sz="1800" dirty="0"/>
              <a:t> Job </a:t>
            </a:r>
            <a:r>
              <a:rPr lang="es-CO" sz="1800" dirty="0" err="1"/>
              <a:t>Maket</a:t>
            </a:r>
            <a:r>
              <a:rPr lang="es-CO" sz="1800" dirty="0"/>
              <a:t> 2022, candidato: </a:t>
            </a:r>
            <a:r>
              <a:rPr lang="es-CO" sz="1800" dirty="0" err="1"/>
              <a:t>Redwan</a:t>
            </a:r>
            <a:r>
              <a:rPr lang="es-CO" sz="1800" dirty="0"/>
              <a:t> </a:t>
            </a:r>
            <a:r>
              <a:rPr lang="es-CO" sz="1800" dirty="0" err="1"/>
              <a:t>Aldhamari</a:t>
            </a:r>
            <a:r>
              <a:rPr lang="es-CO" sz="1800" dirty="0"/>
              <a:t>. Luego de la conferencia </a:t>
            </a:r>
            <a:r>
              <a:rPr lang="es-CO" sz="1800" dirty="0" err="1"/>
              <a:t>Redwan</a:t>
            </a:r>
            <a:r>
              <a:rPr lang="es-CO" sz="1800" dirty="0"/>
              <a:t> se reunió con los algunos profesores del Departamento.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Dirección de Asuntos Estudiantiles de la Vicerrectoría Académica, se realizó el plan de formación para consejeros académicos: "Protocolo institucional frente a casos de violencia y discriminación".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58233900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realizó la tercera conferencia del </a:t>
            </a:r>
            <a:r>
              <a:rPr lang="es-CO" sz="1800" dirty="0" err="1"/>
              <a:t>Flyout</a:t>
            </a:r>
            <a:r>
              <a:rPr lang="es-CO" sz="1800" dirty="0"/>
              <a:t> Job </a:t>
            </a:r>
            <a:r>
              <a:rPr lang="es-CO" sz="1800" dirty="0" err="1"/>
              <a:t>Maket</a:t>
            </a:r>
            <a:r>
              <a:rPr lang="es-CO" sz="1800" dirty="0"/>
              <a:t> 2022, candidato: </a:t>
            </a:r>
            <a:r>
              <a:rPr lang="es-CO" sz="1800" dirty="0" err="1"/>
              <a:t>Gbenga</a:t>
            </a:r>
            <a:r>
              <a:rPr lang="es-CO" sz="1800" dirty="0"/>
              <a:t> </a:t>
            </a:r>
            <a:r>
              <a:rPr lang="es-CO" sz="1800" dirty="0" err="1"/>
              <a:t>Ekundayo</a:t>
            </a:r>
            <a:r>
              <a:rPr lang="es-CO" sz="1800" dirty="0"/>
              <a:t>. Luego de la conferencia </a:t>
            </a:r>
            <a:r>
              <a:rPr lang="es-CO" sz="1800" dirty="0" err="1"/>
              <a:t>Gbenga</a:t>
            </a:r>
            <a:r>
              <a:rPr lang="es-CO" sz="1800" dirty="0"/>
              <a:t> se reunió con los algunos profesores del Departamento.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directores del Programa y el Departamento se reunieron con Christian Eduardo Sánchez Pacheco - Profesional I Asuntos Curriculares de la Dirección de Programas Académicos, para conversar acerca del proyecto de articulación con el SENA, cuyo propósito era la entrega de los contenidos curriculares del SENA y la definición de una ruta de trabajo.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89728953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a:t>
            </a:r>
            <a:r>
              <a:rPr lang="es-CO" sz="1800" dirty="0" err="1"/>
              <a:t>Cinep</a:t>
            </a:r>
            <a:r>
              <a:rPr lang="es-CO" sz="1800" dirty="0"/>
              <a:t>: Con preocupación por la expansión del paramilitarismo en todo el país y la persecución a la protesta social se lanzó este jueves 21 de abril la revista Noche y Niebla No. 64 "El estigma como política de Estado", informe producido por el Banco de Datos de Derechos Humanos y Violencia Política del </a:t>
            </a:r>
            <a:r>
              <a:rPr lang="es-CO" sz="1800" dirty="0" err="1"/>
              <a:t>Cinep</a:t>
            </a:r>
            <a:r>
              <a:rPr lang="es-CO" sz="1800" dirty="0"/>
              <a:t>/PPP.</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¿Te gustaría ser parte de una Comunidad de Cuidado? El Centro Pastoral San Francisco Javier te invita a vivir una experiencia donde podrás reflexionar y experimentar en torno a la tradición jesuítica de la "cura </a:t>
            </a:r>
            <a:r>
              <a:rPr lang="es-CO" sz="1800" dirty="0" err="1"/>
              <a:t>personalis</a:t>
            </a:r>
            <a:r>
              <a:rPr lang="es-CO" sz="1800" dirty="0"/>
              <a:t>", para así continuar construyendo juntos una Comunidad de Cuidado. - 4 días fuera del campus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116569942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¡Laboratorios culturales en tu facultad! 🌈 Disfruta en abril y mayo con una oferta pensada especialmente para ti 🌈 &gt; Oferta para docentes, administrativos, estudiantes y egresados &lt;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Estimados miembros de la comunidad educativa Javeriana: Un afectuoso saludo a cada uno de ustedes. Es muy grato poder compartir con ustedes el Boletín No. 1 de 2022 de la Vicerrectoría de Extensión y Relaciones Interinstitucionales (VERI) en su versión digital. Esperamos que sea interesante y pueda servir de apoyo a sus actividades.  Estaré atenta a recibir cualquier comentario, pregunta o sugerencia.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158674968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LAS MÁSTER – CÁPSULAS CULTURALES, EL ARTE EN TU DÍA A DÍA. Cápsula 7: 💖 Nuestro templo 💖 Un espacio de armonía para tu cuerpo a través de movimientos básicos de la Danza Oriental. Milenaria disciplina que invita a la consciencia y conocimiento del cuerpo, los sentidos y la tradición.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Directora del Programa de Contaduría Pública – Prof. Natalia Andrea Baracaldo, convocó a una nueva reunión con un representante de INESCO para efectos de promocionar el programa.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19</a:t>
            </a:fld>
            <a:endParaRPr lang="es-CO"/>
          </a:p>
        </p:txBody>
      </p:sp>
    </p:spTree>
    <p:extLst>
      <p:ext uri="{BB962C8B-B14F-4D97-AF65-F5344CB8AC3E}">
        <p14:creationId xmlns:p14="http://schemas.microsoft.com/office/powerpoint/2010/main" val="307362738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824 - Contrapartida 6543 a 6559 - Registro Contable 565.</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Comité Organizador de la próxima versión del Foro de Firmas ha continuado deliberando para definir su nueva invitación.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¡Egresado (a), Vivamos La Semana Javeriana del 2 al 6 de mayo!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Más de 18 mil aspirantes de pregrado y posgrado participaron de </a:t>
            </a:r>
            <a:r>
              <a:rPr lang="es-CO" sz="1800" dirty="0" err="1"/>
              <a:t>Expojaveriana</a:t>
            </a:r>
            <a:r>
              <a:rPr lang="es-CO" sz="1800" dirty="0"/>
              <a:t> 2022, la edición más reciente de la feria de la Universidad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20</a:t>
            </a:fld>
            <a:endParaRPr lang="es-CO"/>
          </a:p>
        </p:txBody>
      </p:sp>
    </p:spTree>
    <p:extLst>
      <p:ext uri="{BB962C8B-B14F-4D97-AF65-F5344CB8AC3E}">
        <p14:creationId xmlns:p14="http://schemas.microsoft.com/office/powerpoint/2010/main" val="53378316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centro de espiritualidad de la Provincia colombiana (Centro Ignaciano de Reflexión y Espiritualidad CIRE) quiere invitarte a participar en el programa de formación para el acompañamiento espiritual y en los Ejercicios Espirituales en la vida corriente (en modalidad virtual), que se llevarán a cabo durante los próximos meses.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Durante la Semana Santa 2022, se llevó a cabo el Encuentro de Formación para Voluntarios en la Casa Ignaciana de la Juventud y se vivió la misión en los pueblos Arroyo de Piedra y Arroyo de las Canoas (Cartagena), en la Parroquia Nuestra Señora de Egipto (Bogotá) y en Altos de la Florida (Soacha), con la participación de hombres y mujeres que pertenecen al Movimiento Juvenil Huellas, Misión en Red, Noche </a:t>
            </a:r>
            <a:r>
              <a:rPr lang="es-CO" sz="1800" dirty="0" err="1"/>
              <a:t>Taizé</a:t>
            </a:r>
            <a:r>
              <a:rPr lang="es-CO" sz="1800" dirty="0"/>
              <a:t> y amigos de la Red Juvenil Ignaciana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21</a:t>
            </a:fld>
            <a:endParaRPr lang="es-CO"/>
          </a:p>
        </p:txBody>
      </p:sp>
    </p:spTree>
    <p:extLst>
      <p:ext uri="{BB962C8B-B14F-4D97-AF65-F5344CB8AC3E}">
        <p14:creationId xmlns:p14="http://schemas.microsoft.com/office/powerpoint/2010/main" val="46583846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Observatorios educativos de AUSJAL respondieron a la convocatoria que realizó </a:t>
            </a:r>
            <a:r>
              <a:rPr lang="es-CO" sz="1800" dirty="0" err="1"/>
              <a:t>EduRed</a:t>
            </a:r>
            <a:r>
              <a:rPr lang="es-CO" sz="1800" dirty="0"/>
              <a:t>, la alianza de redes educativas de la CPAL conformada por Federación Internacional Fe y Alegría, FLACSI y AUSJAL, para compartir su ser, quehacer y prospectivas de colaboración.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SAME de este año tiene como tema “Educación en emergencias”, y el lema Alzamos la voz por el profesorado. La CPAL, de acuerdo a su acción por el Derecho Universal a la Educación de Calidad y su adhesión al Pacto Educativo Global del Papa Francisco, se asocia a los esfuerzos por políticas públicas que traten y remuneren el profesorado conforme la dignidad de su misión educativa.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22</a:t>
            </a:fld>
            <a:endParaRPr lang="es-CO"/>
          </a:p>
        </p:txBody>
      </p:sp>
    </p:spTree>
    <p:extLst>
      <p:ext uri="{BB962C8B-B14F-4D97-AF65-F5344CB8AC3E}">
        <p14:creationId xmlns:p14="http://schemas.microsoft.com/office/powerpoint/2010/main" val="148942753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Papa Francisco: El Papa Benedicto fue un profeta de esta Iglesia del futuro, una Iglesia que se hará más pequeña, perderá muchos privilegios, será más humilde y auténtica y encontrará energía para lo esencial. Será una Iglesia más espiritual, más pobre y menos política: una Iglesia de los pequeños. Benedicto dijo cuando era obispo: preparémonos para ser una Iglesia más pequeña. Esta es una de sus ideas más ricas.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a:t>‎Después de que la Universidad Jesuita de Wheeling anunciara numerosos recortes en marzo, la Provincia de Maryland para la Compañía de Jesús dijo el miércoles que la afiliación jesuita en la institución terminará al final del año académico actual.‎</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23</a:t>
            </a:fld>
            <a:endParaRPr lang="es-CO"/>
          </a:p>
        </p:txBody>
      </p:sp>
    </p:spTree>
    <p:extLst>
      <p:ext uri="{BB962C8B-B14F-4D97-AF65-F5344CB8AC3E}">
        <p14:creationId xmlns:p14="http://schemas.microsoft.com/office/powerpoint/2010/main" val="168466580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profesores, Es un gusto saludarles.  Les extiendo la invitación para la octava versión del Laboratorio en Cultura Digital.  Este es un espacio en modalidad presencial en el que se fortalecerán las habilidades y prácticas de la comunicación humana asociadas a la cultura digital. Este año realizaremos el laboratorio en 3 grupos diferentes entre el 6 de junio y el 15 de julio.  Puede elegir el grupo cuyo calendario se ajuste más a su agenda.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Guillermo Andres Villota - Líder de Línea Académica Gestión del Conocimiento Empresarial Empleo y Emprendimiento,  Educación Continua y Consultorías, se reunión con la Directora de Posgrados – Dra. Claudia Patricia Mateus y el Director del Departamento – Prof. Braulio A. Rodríguez Castro, para conversar sobre la estructura empresarial y de Javeriana Colombia, donde han reportado mucho interés en tomar los programas con la opción de convalidación en Posgrados.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99343864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Profesora Nathaly Alejandra Higuera Rodriguez expuso el tema Entidades sin ánimo de lucro – solicitud de calificación y permanencia.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🎼CANCIONES EN JUNTA🎼El viernes 1 de abril - 5:30 PM se invitó a la comunidad javeriana así: “🎉Vive el estreno de un concierto con colaboraciones inéditas junto a Edson Velandia,  Las </a:t>
            </a:r>
            <a:r>
              <a:rPr lang="es-CO" sz="1800" dirty="0" err="1"/>
              <a:t>Áñez</a:t>
            </a:r>
            <a:r>
              <a:rPr lang="es-CO" sz="1800" dirty="0"/>
              <a:t>, Adriana Lizcano y Lucio Feuillet. Nos tomamos la playita frente a la pantalla institucional, al lado del Edificio Jorge Hoyos </a:t>
            </a:r>
            <a:r>
              <a:rPr lang="es-CO" sz="1800" dirty="0" err="1"/>
              <a:t>S.J.para</a:t>
            </a:r>
            <a:r>
              <a:rPr lang="es-CO" sz="1800" dirty="0"/>
              <a:t> ver este concierto virtual.🎉”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89423746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 Recibimos la siguiente invitación ✨ Tenemos una oferta creada especialmente para ti ✨ DISEÑO DE BILLETES EN COLLAGE inicio: 20 de abril  | Fin: 25 de mayo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Nos llegó la siguiente invitación 😎 En abril Laboratorios Culturales en Facultades 😎 Explora y acércate al arte, cultiva tus talentos, gustos y aficiones en talleres cortos alineados con las particularidades de tu facultad y relacionados con tu carrera. Abierto a estudiantes, docentes, administrativos y egresados*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03652137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 Aviso recibido el mes pasado Prográmate con la Agenda Cultural Javeriana Agenda Cultural de Abril Danza, música, teatro y narración  en el mes del día de la tierra 🌎 y el libro 📚 ¡Te esperamos! #MásLatidosMásAplausos 💛👏</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Director de Asuntos Internacionales: Te escribo esta vez para conversar un tema frente a una oportunidad de movilidad docente que tenemos bajo un acuerdo Erasmus+ con la Universidad de Zagreb, una de las universidad más importantes de Croacia. Se trata de una oportunidad de beca para movilidad docente, en modalidad “</a:t>
            </a:r>
            <a:r>
              <a:rPr lang="es-CO" sz="1800" dirty="0" err="1"/>
              <a:t>teaching</a:t>
            </a:r>
            <a:r>
              <a:rPr lang="es-CO" sz="1800" dirty="0"/>
              <a:t>”, de 1 semana en esta universidad https://www.efzg.unizg.hr/en El docente seleccionado, beneficiara’ de una beca que cubre el 100% de la movilidad.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6375473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un nuevo Boletín de Regresa.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 </a:t>
            </a:r>
            <a:r>
              <a:rPr lang="es-CO" sz="1800" dirty="0" err="1"/>
              <a:t>Audire</a:t>
            </a:r>
            <a:r>
              <a:rPr lang="es-CO" sz="1800" dirty="0"/>
              <a:t>, la Profesora Carolina Romero Arboleda expuso el tema Internet de las cosas </a:t>
            </a:r>
            <a:r>
              <a:rPr lang="es-CO" sz="1800" dirty="0" err="1"/>
              <a:t>IoT</a:t>
            </a:r>
            <a:r>
              <a:rPr lang="es-CO" sz="1800" dirty="0"/>
              <a:t> en el mundo empresarial.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427914542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Vicerrector Académico, Ingeniero Luis David Prieto, nombró a la profesora Mónica Ramos Mejía como Directora del Departamento de Administración a partir del 1 de abril de 2022.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Comparto con ustedes la edición #21 de nuestra revista digital, a través de la cual los hacemos partícipes de los avances en el trabajo que las diferentes unidades de la Vicerrectoría Académica llevan a cabo, con el propósito de acompañar y ser un apoyo constante de sus actividades. Estoy seguro que su lectura será enriquecedora.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94412451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Pensar en Público organizo el evento Derecho a la participación, justicia transicional y construcción de paz en Colombia, para el Martes 19 de abril Hora: 4 - 6 p.m. Sala de pasantes Instituto Pensar PUJ.</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Circuló el Boletín VRI No. 133 - Convocatorias, noticias y eventos para la comunidad investigativa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65824420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15125</TotalTime>
  <Words>2159</Words>
  <Application>Microsoft Office PowerPoint</Application>
  <PresentationFormat>On-screen Show (4:3)</PresentationFormat>
  <Paragraphs>92</Paragraphs>
  <Slides>23</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Bermudez Gomez</cp:lastModifiedBy>
  <cp:revision>963</cp:revision>
  <dcterms:modified xsi:type="dcterms:W3CDTF">2022-05-01T21:29:59Z</dcterms:modified>
</cp:coreProperties>
</file>