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62" r:id="rId3"/>
    <p:sldId id="261" r:id="rId4"/>
    <p:sldId id="263" r:id="rId5"/>
    <p:sldId id="264" r:id="rId6"/>
    <p:sldId id="265" r:id="rId7"/>
    <p:sldId id="266" r:id="rId8"/>
    <p:sldId id="267" r:id="rId9"/>
    <p:sldId id="268" r:id="rId10"/>
    <p:sldId id="269" r:id="rId11"/>
    <p:sldId id="270" r:id="rId12"/>
    <p:sldId id="271" r:id="rId13"/>
  </p:sldIdLst>
  <p:sldSz cx="9144000" cy="6858000" type="screen4x3"/>
  <p:notesSz cx="6858000" cy="9144000"/>
  <p:custDataLst>
    <p:tags r:id="rId1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488" autoAdjust="0"/>
  </p:normalViewPr>
  <p:slideViewPr>
    <p:cSldViewPr snapToGrid="0">
      <p:cViewPr varScale="1">
        <p:scale>
          <a:sx n="59" d="100"/>
          <a:sy n="59" d="100"/>
        </p:scale>
        <p:origin x="1408"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8/05/2022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899316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051064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155619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839352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4255969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2006992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591882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3099132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492506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8/05/2022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8/05/2022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8/05/2022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8/05/2022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8/05/2022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8/05/2022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8/05/2022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8/05/2022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8/05/2022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8/05/2022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8/05/2022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8/05/2022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567, 9 de mayo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Observatorios educativos de AUSJAL respondieron a la convocatoria que realizó </a:t>
            </a:r>
            <a:r>
              <a:rPr lang="es-CO" sz="1800" dirty="0" err="1"/>
              <a:t>EduRed</a:t>
            </a:r>
            <a:r>
              <a:rPr lang="es-CO" sz="1800" dirty="0"/>
              <a:t>, la alianza de redes educativas de la CPAL conformada por Federación Internacional Fe y Alegría, FLACSI y AUSJAL, para compartir su ser, quehacer y prospectivas de colaboración.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Servicio Jesuita a Refugiados Latinoamérica y el Caribe (JRS LAC) documenta algunas de las principales tendencias que, en el contexto de movilidad humana forzada, los equipos del JRS han identificado desde el acompañamiento y monitoreo que realizan de manera permanente.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532583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¿Dónde hallaremos los recursos para ejercer nuestro compromiso a favor del mundo creado? ¿En qué apoyaremos nuestra acción en beneficio de la Tierra y de los seres vivos que la habitan? La campaña ecológica, como se sabe, ha puesto el énfasis sobre todo en la dimensión del miedo y el sentimiento de culpa; en otras palabras, en sentimientos reactivos[1]. Si bien el miedo juega un papel indispensable al dar un sentido de urgencia al problema[2], ¿puede, por sí solo, alimentar una «toma de posición» ecológica de largo plazo? ¿No es necesario, acaso, añadir al miedo y a la culpa sentimientos proactivos, que nos involucren positivamente en un compromiso personal con la «casa común»?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La Campaña Mundial por la Educación promueve anualmente, a fines de abril, la Semana de Acción Mundial por la Educación (SAME) con el objetivo de suscitar en el mayor número de personas e instituciones la preocupación por la inequidad educativa y motivarlas a asociarse en la búsqueda de soluciones para revertirla.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4872001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mayo el CINEP/Programa por la Paz cumple 50 años. El legado de este Centro Social de la Compañía de Jesús en Colombia se celebrará durante todo el año junto a las comunidades que acompaña, organizaciones sociales y cooperantes. Las celebraciones incluyen la producción de un libro y actividades presenciales y virtuales que mostrarán la historia de la institución y darán voz a los pueblos campesinos, indígenas, afros, mujeres, líderes sociales, y jóvenes quienes, como hace cinco décadas, están en el centro de sus acciones de investigación, acompañamiento, educación e incidencia.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Red Educacional Ignaciana (REI) está compuesta por Fe y Alegría Chile y la Asociación de Colegios Ignacianos. Actualmente son parte de la red más de 17.000 estudiantes y cerca de 1.500 educadores en 23 instituciones ubicadas desde Antofagasta a Puerto Montt, todas con historias diferentes, pero con una misma misión: formar hombres y mujeres plenos, que con sus talentos puedan transformar la sociedad en una más justa y solidaria, siendo fieles así al llamado de Cristo. La inspiración viene de San Ignacio de Loyola, fundador de la Compañía de Jesús.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0333831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825 - Contrapartida 6576 a 6560 - Registro Contable 566.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 invitamos a vivir la programación cultural de la Semana Javeriana☀️ Después de dos años volvemos en formato presencial a nuestro campus, no te pierdas las presentaciones de bandas y ensambles javerianos, nuestros grupos culturales institucionales y artistas musicales invitados.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su reunión mensual lo directivos de la Red para la formación en revisoría fiscal recibieron información sobre las ponencias que se presentarán en el próximo encuentro.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Christian Diego Alcocer Arguello, en el marco de </a:t>
            </a:r>
            <a:r>
              <a:rPr lang="es-CO" sz="1800" dirty="0" err="1"/>
              <a:t>Audire</a:t>
            </a:r>
            <a:r>
              <a:rPr lang="es-CO" sz="1800" dirty="0"/>
              <a:t>, expuso el tema </a:t>
            </a:r>
            <a:r>
              <a:rPr lang="es-CO" sz="1800" i="1" dirty="0"/>
              <a:t>La importancia de la formalidad estadística, los conocimientos econométricos y las estrategias de identificación en la investigación </a:t>
            </a:r>
            <a:r>
              <a:rPr lang="es-CO" sz="1800" i="1" dirty="0" err="1"/>
              <a:t>conta.ble</a:t>
            </a:r>
            <a:endParaRPr lang="es-CO" sz="1800" i="1"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Directora del Programa de Contaduría Pública – Prof. Natalia Andrea Baracaldo y el Director del Departamento – Prof. Braulio A. Rodríguez Castro se reunieron con el Vicerrector Académico – Ing. Luis David Prieto, temas: Entrega Libro de los 50 años del Programa Contaduría Pública Universidad Javeriana, Informe de la Celebración de los 50 años del Programa y Consultorio Contable Javeriano.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Director del Departamento – Prof. Braulio A. Rodríguez Castro, se reunió con las profesores Alba Rocío Carvajal y María Angélica Farfan para conversar sobre el nuevo Diplomado de Estándares </a:t>
            </a:r>
            <a:r>
              <a:rPr lang="es-CO" sz="1800" dirty="0" err="1"/>
              <a:t>Reporting</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0161051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Computrabajo</a:t>
            </a:r>
            <a:r>
              <a:rPr lang="es-CO" sz="1800" dirty="0"/>
              <a:t> Best </a:t>
            </a:r>
            <a:r>
              <a:rPr lang="es-CO" sz="1800" dirty="0" err="1"/>
              <a:t>WorkPlaces</a:t>
            </a:r>
            <a:r>
              <a:rPr lang="es-CO" sz="1800" dirty="0"/>
              <a:t> presentó el 22 de febrero la lista de las mejores empresas para trabajar en Colombia; ranking hecho con los usuarios de esta plataforma, obteniendo el top10 del país y las 5 mejores por sector.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Informe: En Colombia nos volvimos cifras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3588386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Informe regional de verificación de la implementación del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Leer más: El P. Hermann Rodríguez, SJ fue elegido presidente de la Conferencia de Religiosos de Colombia (CRC)</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3806477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El estigma como política de Estado | Noche y Niebla </a:t>
            </a:r>
            <a:r>
              <a:rPr lang="es-CO" sz="1800" dirty="0" err="1"/>
              <a:t>N°</a:t>
            </a:r>
            <a:r>
              <a:rPr lang="es-CO" sz="1800" dirty="0"/>
              <a:t> 64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pasado 28 de abril, la Red COMPARTE celebró su I Asamblea 2022 con alrededor de 40 representantes de los centros sociales y de actores aliados, como universidades y organizaciones de la cooperación internacional, todos ellos provenientes de 14 países de América Latina y Europa. El tema central de la Asamblea giró en torno a los rasgos que caracterizan las alternativas económicas que promueve la Red COMPARTE en América Latina.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8537732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Conscientes de la necesidad de profundizar nuestro sentir-pensar y sus relaciones con la espiritualidad humana, como respuesta a la crisis socioambiental que estamos viviendo, la Cátedra </a:t>
            </a:r>
            <a:r>
              <a:rPr lang="es-CO" sz="1800" dirty="0" err="1"/>
              <a:t>Laudato</a:t>
            </a:r>
            <a:r>
              <a:rPr lang="es-CO" sz="1800" dirty="0"/>
              <a:t> Si' y el Observatorio Transdisciplinario de las Religiones de Recife unen esfuerzos con el Foro Diálogos de Pernambuco, el Instituto </a:t>
            </a:r>
            <a:r>
              <a:rPr lang="es-CO" sz="1800" dirty="0" err="1"/>
              <a:t>Humanitas</a:t>
            </a:r>
            <a:r>
              <a:rPr lang="es-CO" sz="1800" dirty="0"/>
              <a:t> </a:t>
            </a:r>
            <a:r>
              <a:rPr lang="es-CO" sz="1800" dirty="0" err="1"/>
              <a:t>Unicap</a:t>
            </a:r>
            <a:r>
              <a:rPr lang="es-CO" sz="1800" dirty="0"/>
              <a:t>, el Observatorio Nacional de Justicia Social y Ambiental Luciano </a:t>
            </a:r>
            <a:r>
              <a:rPr lang="es-CO" sz="1800" dirty="0" err="1"/>
              <a:t>Mendes</a:t>
            </a:r>
            <a:r>
              <a:rPr lang="es-CO" sz="1800" dirty="0"/>
              <a:t> de Almeida (OLMA) y el Grupo de Investigación en Desarrollo Seguro y Sostenible de la UPE para la realización de un ciclo de debates sobre “Religiones y naturaleza”.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26 de abril se realizó el primer encuentro de «</a:t>
            </a:r>
            <a:r>
              <a:rPr lang="es-CO" sz="1800" dirty="0" err="1"/>
              <a:t>radialistas</a:t>
            </a:r>
            <a:r>
              <a:rPr lang="es-CO" sz="1800" dirty="0"/>
              <a:t>» vinculados a nuestra Red de Radios SJ LAC, el cual contó con la participación de 65 miembros de los equipos de las emisoras. Los asistentes formaban parte de los tres grupos radiales que integran la RRSJ LAC: las comunitarias, las educativas y las universitarias.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0860079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Conferencia de Provinciales Jesuitas de América Latina y el Caribe - CPAL estuvo presente en la Semana de Acción Mundial por la Educación - SAME 2022 a través de un </a:t>
            </a:r>
            <a:r>
              <a:rPr lang="es-CO" sz="1800" dirty="0" err="1"/>
              <a:t>webinar</a:t>
            </a:r>
            <a:r>
              <a:rPr lang="es-CO" sz="1800" dirty="0"/>
              <a:t> y campañas mediáticas, las cuales tuvieron gran acogida. El evento central, el </a:t>
            </a:r>
            <a:r>
              <a:rPr lang="es-CO" sz="1800" dirty="0" err="1"/>
              <a:t>webinar</a:t>
            </a:r>
            <a:r>
              <a:rPr lang="es-CO" sz="1800" dirty="0"/>
              <a:t> "Alzamos la voz por el profesorado y la educación en emergencia", despertó gran interés y nos gustaría mantener contacto con los que están invirtiendo su vida por la causa de la justicia en el campo de la educación.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Más de doscientos jóvenes, educadores y educadoras de nueve países de América Latina, África y Europa se reunieron del 21 al 24 de abril en Guadarrama (Madrid) en el VIII Encuentro Global de la Red Solidaria de Jóvenes de </a:t>
            </a:r>
            <a:r>
              <a:rPr lang="es-CO" sz="1800" dirty="0" err="1"/>
              <a:t>Entreculturas</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704246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15311</TotalTime>
  <Words>1215</Words>
  <Application>Microsoft Office PowerPoint</Application>
  <PresentationFormat>On-screen Show (4:3)</PresentationFormat>
  <Paragraphs>48</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966</cp:revision>
  <dcterms:modified xsi:type="dcterms:W3CDTF">2022-05-08T17:44:47Z</dcterms:modified>
</cp:coreProperties>
</file>