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21/05/2022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703655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457897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339973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603861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7706689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4142793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3820643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0676977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102501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56003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5923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439045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614871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4391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537397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589114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21/05/2022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21/05/2022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21/05/2022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21/05/2022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21/05/2022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21/05/2022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21/05/2022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21/05/2022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21/05/2022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21/05/2022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21/05/2022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21/05/2022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569, 23 de mayo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De la Vicerrectoría del Medio Universitario: Hola. Queremos invitarte de manera especial a que nos acompañes en esta conmemoración del Día mundial sin tabaco 2022 en la que buscamos hacer visible el fenómeno del consumo de cigarrillos convencionales y electrónicos y sus impactos ambientales y en salud a propósito del retorno a la presencialidad en nuestro campus universitario.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Cordila saludo, El Instituto de Estudios Sociales y Culturales Pensar invita al lanzamiento del informe resultado del Estudio sobre la Situación y las Oportunidades del Derecho a la Reparación de las Víctimas y Sobrevivientes de Violencia Sexual y Reproductiva en el Contexto del Conflicto Armado en Colombia. El Estudio fue realizado por el Fondo Global de Sobrevivientes (GFS) en colaboración con la Asociación de Mujeres Afrodescendientes del Norte del Cauca (ASOM), Caribe Afirmativo y la Red de Mujeres Víctimas y Profesionales. Lugar: Auditorio Pablo VI, Pontificia Universidad Javeriana (Bogotá) Día: 25 de mayo de 2022, Día Nacional de la Dignificación de las Víctimas de la Violencia Sexual en el Marco del Conflicto Armado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0397274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nombre del Padre Hermann Rodriguez S.J., Vice Gran Canciller de la Universidad Javeriana y Provincial de la Compañía de Jesús en Colombia, fueron convocados los directores de cada unidad a una reunión, para conversar sobre los retos de la Universidad Javeriana en el inmediato futuro y el perfil del nuevo Rector. Esta consulta la hizo el Vice Gran Canciller de la Universidad en virtud del numeral 104, literal f, de los estatutos de la Universidad y dada la culminación de los nueve años de rectorado del Padre Jorge Humberto Peláez S.J., en enero de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Inducción de la Práctica Social para el periodo académico 2230.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98589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Asuntos Estudiantiles de la Vicerrectoría Académica,  dentro del plan de formación para consejeros académicos, realizó la conferencia sobre el conocimiento y manejo apropiado de la reglamentación básica de la Universidad: El Reglamento de Estudiantes, el cual está dispuesto para apoyar el acompañamiento a estudiantes, permitiendo con esto, ofrecer una Consejería Académica cada vez más asertiva.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Entre el jueves y viernes pasados se realizó la Visita de pares Especialización en Contabilidad Financiera Internacional,  Barranquilla.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4402722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19 de mayo la Pontificia Universidad Javeriana recibió la placa que la certifica como EFR por parte de la fundación española </a:t>
            </a:r>
            <a:r>
              <a:rPr lang="es-CO" sz="1800" dirty="0" err="1"/>
              <a:t>Másfamilia</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20 de mayo se llevó a cabo el lanzamiento del proyecto piloto Carro Compartido, de la Secretaría de Movilidad de Bogotá, en el que los estudiantes y trabajadores de la Pontificia Universidad Javeriana promueven un cambio cultural en beneficio de la movilidad y el medio ambiente.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6150843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Vicerrector académico de la Javeriana estará en la </a:t>
            </a:r>
            <a:r>
              <a:rPr lang="es-CO" sz="1800" dirty="0" err="1"/>
              <a:t>Education</a:t>
            </a:r>
            <a:r>
              <a:rPr lang="es-CO" sz="1800" dirty="0"/>
              <a:t> </a:t>
            </a:r>
            <a:r>
              <a:rPr lang="es-CO" sz="1800" dirty="0" err="1"/>
              <a:t>Webinar</a:t>
            </a:r>
            <a:r>
              <a:rPr lang="es-CO" sz="1800" dirty="0"/>
              <a:t> Series.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1 al 4 de julio se llevará a cabo la </a:t>
            </a:r>
            <a:r>
              <a:rPr lang="es-CO" sz="1800" dirty="0" err="1"/>
              <a:t>Claveriada</a:t>
            </a:r>
            <a:r>
              <a:rPr lang="es-CO" sz="1800" dirty="0"/>
              <a:t> 2022!, el evento que reúne a los jóvenes ignacianos de nuestra Provincia. En esta oportunidad, la </a:t>
            </a:r>
            <a:r>
              <a:rPr lang="es-CO" sz="1800" dirty="0" err="1"/>
              <a:t>claveriada</a:t>
            </a:r>
            <a:r>
              <a:rPr lang="es-CO" sz="1800" dirty="0"/>
              <a:t> se realizará en Bucaramanga (Santander) y contará con el apoyo especial del Colegio San Pedro Claver..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9461594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provincia colombiana de la Compañía de Jesús tiene la alegría de invitarles a la Ordenación Presbiteral de nuestro hermano Nilson Jair Castro Laverde, SJ, el próximo sábado 21 de mayo de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Provincia Chilena de la Compañía de Jesús obtuvo la Acreditación </a:t>
            </a:r>
            <a:r>
              <a:rPr lang="es-CO" sz="1800" dirty="0" err="1"/>
              <a:t>Praesidium</a:t>
            </a:r>
            <a:r>
              <a:rPr lang="es-CO" sz="1800" dirty="0"/>
              <a:t>®, otorgada por la consultora del mismo nombre y que es líder mundial en gestión de riesgo de abusos. Para lograr esta acreditación un equipo independiente de especialistas ha determinado que la Congregación cumple todos los estándares requeridos.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6152911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06 de mayo se realizó el Encuentro de Mujeres Amazónicas, convocado por el Servicio Jesuita </a:t>
            </a:r>
            <a:r>
              <a:rPr lang="es-CO" sz="1800" dirty="0" err="1"/>
              <a:t>Panamazónico</a:t>
            </a:r>
            <a:r>
              <a:rPr lang="es-CO" sz="1800" dirty="0"/>
              <a:t> (SJPAM) y en el que participaron las colaboradoras del Cuerpo Apostólico de la Compañía de Jesús que realizan su misión en la </a:t>
            </a:r>
            <a:r>
              <a:rPr lang="es-CO" sz="1800" dirty="0" err="1"/>
              <a:t>Panamazonía</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Diez directores de revistas jesuitas, entre ellos tres laicos, han sido recibidos en la mañana del 19 de mayo en el Vaticano por el Papa Francisco. Son revistas culturales europeas de la Compañía de Jesús: </a:t>
            </a:r>
            <a:r>
              <a:rPr lang="es-CO" sz="1800" dirty="0" err="1"/>
              <a:t>Stimmen</a:t>
            </a:r>
            <a:r>
              <a:rPr lang="es-CO" sz="1800" dirty="0"/>
              <a:t> </a:t>
            </a:r>
            <a:r>
              <a:rPr lang="es-CO" sz="1800" dirty="0" err="1"/>
              <a:t>der</a:t>
            </a:r>
            <a:r>
              <a:rPr lang="es-CO" sz="1800" dirty="0"/>
              <a:t> </a:t>
            </a:r>
            <a:r>
              <a:rPr lang="es-CO" sz="1800" dirty="0" err="1"/>
              <a:t>Zeit</a:t>
            </a:r>
            <a:r>
              <a:rPr lang="es-CO" sz="1800" dirty="0"/>
              <a:t> (Alemania), </a:t>
            </a:r>
            <a:r>
              <a:rPr lang="es-CO" sz="1800" dirty="0" err="1"/>
              <a:t>Choisir</a:t>
            </a:r>
            <a:r>
              <a:rPr lang="es-CO" sz="1800" dirty="0"/>
              <a:t> (Suiza), </a:t>
            </a:r>
            <a:r>
              <a:rPr lang="es-CO" sz="1800" dirty="0" err="1"/>
              <a:t>Signum</a:t>
            </a:r>
            <a:r>
              <a:rPr lang="es-CO" sz="1800" dirty="0"/>
              <a:t> (Suecia), Razón y fe (España), </a:t>
            </a:r>
            <a:r>
              <a:rPr lang="es-CO" sz="1800" dirty="0" err="1"/>
              <a:t>Brotéria</a:t>
            </a:r>
            <a:r>
              <a:rPr lang="es-CO" sz="1800" dirty="0"/>
              <a:t> (Portugal), </a:t>
            </a:r>
            <a:r>
              <a:rPr lang="es-CO" sz="1800" dirty="0" err="1"/>
              <a:t>Deon</a:t>
            </a:r>
            <a:r>
              <a:rPr lang="es-CO" sz="1800" dirty="0"/>
              <a:t> (Polonia), A </a:t>
            </a:r>
            <a:r>
              <a:rPr lang="es-CO" sz="1800" dirty="0" err="1"/>
              <a:t>Szív</a:t>
            </a:r>
            <a:r>
              <a:rPr lang="es-CO" sz="1800" dirty="0"/>
              <a:t> (Hungría), Viera a </a:t>
            </a:r>
            <a:r>
              <a:rPr lang="es-CO" sz="1800" dirty="0" err="1"/>
              <a:t>život</a:t>
            </a:r>
            <a:r>
              <a:rPr lang="es-CO" sz="1800" dirty="0"/>
              <a:t> (Eslovaquia), </a:t>
            </a:r>
            <a:r>
              <a:rPr lang="es-CO" sz="1800" dirty="0" err="1"/>
              <a:t>Thinking</a:t>
            </a:r>
            <a:r>
              <a:rPr lang="es-CO" sz="1800" dirty="0"/>
              <a:t> </a:t>
            </a:r>
            <a:r>
              <a:rPr lang="es-CO" sz="1800" dirty="0" err="1"/>
              <a:t>Faith</a:t>
            </a:r>
            <a:r>
              <a:rPr lang="es-CO" sz="1800" dirty="0"/>
              <a:t> (Reino Unido) y La </a:t>
            </a:r>
            <a:r>
              <a:rPr lang="es-CO" sz="1800" dirty="0" err="1"/>
              <a:t>Civiltà</a:t>
            </a:r>
            <a:r>
              <a:rPr lang="es-CO" sz="1800" dirty="0"/>
              <a:t> </a:t>
            </a:r>
            <a:r>
              <a:rPr lang="es-CO" sz="1800" dirty="0" err="1"/>
              <a:t>Cattolica</a:t>
            </a:r>
            <a:r>
              <a:rPr lang="es-CO" sz="1800" dirty="0"/>
              <a:t> (Italia).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5270974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Fundación Tierra sin Mal organiza dos Mesas de Consulta y Debates con los expositores y panelistas del II Congreso Internacional Virtual sobre Misiones Jesuíticas Guaraníes, el cual se llevó a cabo durante el año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jesuitas de Sri Lanka están prestando apoyo a las familias afectadas por la crisis. Se ha creado un grupo de trabajo compuesto por tres jesuitas a fin de organizar la labor de sus compañeros jesuitas en respuesta a la crisis actual.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0126531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reunión anual del Secretariado para la Justicia Social y la Ecología en la Curia: cinco días completos de intercambio, en los que los encuentros interpersonales contaron mucho, pero sobre todo se profundizó y fortaleció el compromiso con el trabajo de las GIAN.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Jesuitas respaldan a familias que montaron la Glorieta de las y los Desaparecidos en la CDMX. </a:t>
            </a:r>
            <a:r>
              <a:rPr lang="es-CO" sz="1800"/>
              <a:t>La </a:t>
            </a:r>
            <a:r>
              <a:rPr lang="es-CO" sz="1800" dirty="0"/>
              <a:t>Compañía de Jesús destacó que, frente a la inocultable crisis de desapariciones, “es urgente generar conciencia social, mostrar los rostros y los nombres de estas personas cuya ausencia tiene heridas a miles de familias”.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3910628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827 - Contrapartida 6591 a 6605 - Registro Contable 568.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la fecha límite para realizar esta solicitud es el martes 24 de mayo del año en curso.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un Concierto ejecutado el jueves 19 de mayo de 2022, tuvo lugar la Celebración 30 años del Departamento de Música y Carrera de Estudios Musicales / 10 años Maestría en Música.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Tentativamente se acordó que el lema de la XIV versión  del Foro de Firmas sería Transformar la formación contable y aprovechar su inteligencia emocional.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3760358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Coordinación de Archivos, Correspondencia e Impresión ahora se llamará Coordinación de gestión documental.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🌞DISFRUTA DE LA PROGRAMACIÓN CULTURAL🌞AGENDA CULTURAL MAYO – JUNIO Teatro, narración, exposiciones, cine y mucho más ¡Te esperamos! 💛👏 #MásLatidosMásAplausos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330365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Javerianos, Como parte del Programa de Protección de Datos Personales de la Universidad Javeriana, los invitamos cordialmente a mirar este breve e interesante video ya que es importante identificar los diferentes escenarios y situaciones donde hay que tener mucha claridad sobre el manejo adecuado de los mismos.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el profesor Donny Donoso expuso el tema Responsabilidades actuales del revisor fiscal en materia tributaria.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1990471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Ante los profesores de planta hizo una presentación el Prof. </a:t>
            </a:r>
            <a:r>
              <a:rPr lang="es-CO" sz="1800" dirty="0" err="1"/>
              <a:t>Saeed</a:t>
            </a:r>
            <a:r>
              <a:rPr lang="es-CO" sz="1800" dirty="0"/>
              <a:t> </a:t>
            </a:r>
            <a:r>
              <a:rPr lang="es-CO" sz="1800" dirty="0" err="1"/>
              <a:t>Askary</a:t>
            </a:r>
            <a:r>
              <a:rPr lang="es-CO" sz="1800" dirty="0"/>
              <a:t>, procedente de </a:t>
            </a:r>
            <a:r>
              <a:rPr lang="es-CO" sz="1800" dirty="0" err="1"/>
              <a:t>Austraulia</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el XVI Encuentro de profesores de revisoría fiscal, actividad de la Red para la formación en revisoría fiscal, integrada por 12 instituciones de educación superior.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9533659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Les compartimos la invitación de la Maestría en Periodismo Científico de la Pontificia Universidad Javeriana para participar en el Coloquio Virtual: ¿Por qué contar historias periodísticas de ciencia? Invitado: Ivan Carrillo.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Estimada Comunidad Educativa Javeriana, En el marco de la Semana de la Vida Saludable y con el propósito de acompañarles con un portafolio de servicios que responda a las necesidades, desde el Centro de  Asesoría Psicológica y Salud  y la Oficina de Seguridad y Salud en el Trabajo, venimos haciendo un ejercicio de identificación de intereses de la comunidad en relación al cuidado de la salud con miras al desarrollo de la versión No 17 de esta Semana Institucional. En ese sentido le invitamos a completar la siguiente encuesta, no le tomará más de 8 minutos.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5486316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y la Maestría en Estudios Críticos de las Migraciones Contemporáneas invitan al evento: Género y vulnerabilidad social. Migrantes en tránsito por México en situación de violencia en Centroamérica. Modalidad: presencial y virtual 20 de mayo -10 a.m. hora Colombia Modalidad virtual y presencial.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Disfruta con lo que más te gusta: El arte y la cultura. Te esperamos para vivir: Shaila, una heroína entre cadenas. Vive una experiencia artística que surge de la integración de la tecnología en el teatro y el cine a través de los dispositivos digitales en el formato de Teatro con WhatsApp. Un cántico a la libertad, el trato digno y una vida digna.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8634591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 Este 19 de mayo honraremos la vida y las luchas de Elsa Alvarado, Mario Calderón y el padre de Elsa, Don Carlos, a 25 años de su asesinato. 🕯️Mayo 19. 11am. Encuentro ecuménico e interreligioso.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¡REGRESA el torneo de Fútbol 8 masculino para egresados ¡Últimos Cupos!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8320368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15613</TotalTime>
  <Words>1627</Words>
  <Application>Microsoft Office PowerPoint</Application>
  <PresentationFormat>On-screen Show (4:3)</PresentationFormat>
  <Paragraphs>72</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975</cp:revision>
  <dcterms:modified xsi:type="dcterms:W3CDTF">2022-05-21T22:33:00Z</dcterms:modified>
</cp:coreProperties>
</file>