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28/05/2022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4019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488282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509781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2310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59225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15392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05678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0798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59649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23119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28/05/2022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28/05/2022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28/05/2022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28/05/2022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28/05/2022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28/05/2022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28/05/2022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28/05/2022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28/05/2022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570, 30 de mayo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extradición de Dairo Antonio Úsuga “Otoniel”, líder del Clan del Golfo, produjo un paro armado que durante cinco días confinó a la población civil en once departamentos del norte de Colombia. Análisis sobre lo que mostró este paro armado en esta nota </a:t>
            </a:r>
            <a:r>
              <a:rPr lang="es-CO" sz="1800" dirty="0" err="1"/>
              <a:t>Cinep</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t>
            </a:r>
            <a:r>
              <a:rPr lang="es-CO" sz="1800" dirty="0" err="1"/>
              <a:t>Cinep</a:t>
            </a:r>
            <a:r>
              <a:rPr lang="es-CO" sz="1800" dirty="0"/>
              <a:t>/PPP, organizaciones defensoras de derechos humanos, personas de la academia y activistas internacionales presentan: En Colombia nos volvimos cifras, informe para el esclarecimiento de los hechos ocurridos el 9, 10 y 11 de septiembre de 2020 en Bogotá y Soacha.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944109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el 2021, desde la Oficina Provincial de Comunicaciones realizamos un trabajo de reportería en Cali, Bucaramanga, </a:t>
            </a:r>
            <a:r>
              <a:rPr lang="es-CO" sz="1800" dirty="0" err="1"/>
              <a:t>Suacha</a:t>
            </a:r>
            <a:r>
              <a:rPr lang="es-CO" sz="1800" dirty="0"/>
              <a:t> y Manizales para recoger algunas de las voces y relatos de nuestros compañeros y compañeras en la misión. Fue grato encontrar en ellos sus propias historias de transformación y de esperanza, así como las realidades que sueñan para sus vidas y comunidades.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redes de homólogos de directores académicos y de pastoral de FLACSI tuvieron dos eventos virtuales para compartir, reflexionar y dialogar sobre lo que han venido desarrollando las dos comisiones de trabajo: "Laboratorios Didácticos" y "Currículo Humanista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579662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This fall TJ Farrington, an eighth grader at Washington Jesuit Academy, will be attending the prestigious Gonzaga College High School, four miles away but a big leap for the 14-year-old from a low-income neighborhood in the U.S. capital. He is under no delusion what it took to get him in: For the past few months, he said, WJA’s Office of Student and Alumni Success called his parents weekly to make sure he’d submitted his essay and financial aid forms.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It took four tries and 40 years, but a Jesuit-founded school in Belize will soon be a four-year university. St. John’s College was founded in 1887 as an all-boys school serving Belize and neighboring countries. It added a coed community college in 1952. Today it has 700 boys in the high school and 1,200 students at the two-year community college.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3842925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828 - Contrapartida 6606 a 6619 - Registro Contable 569.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invita al lanzamiento del informe resultado del Estudio sobre la Situación y las Oportunidades del Derecho a la Reparación de las Víctimas y Sobrevivientes de Violencia Sexual y Reproductiva en el Contexto del Conflicto Armado en Colombia. El Estudio fue realizado por el Fondo Global de Sobrevivientes (GFS) en colaboración con la Asociación de Mujeres Afrodescendientes del Norte del Cauca (ASOM), Caribe Afirmativo y la Red de Mujeres Víctimas y Profesionales.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Querido(a) Javeriano(a) Con el propósito de hacer visible el fenómeno del consumo de cigarrillos convencionales y electrónicos y sus impactos ambientales y en salud en el marco del retorno a la presencialidad en el campus universitario te invitamos este evento conmemorativo del Día mundial sin tabaco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DE LA PROGRAMACIÓN CULTURAL🌞AGENDA CULTURAL MAYO – JUNIO 💛👏#MásLatidosMásAplausos 💛👏 PROGRÁMATE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280691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año en el que estamos volviendo a vivir la Universidad desde la presencialidad con las enseñanzas del trabajo remoto, la revista institucional Hoy en la Javeriana también regresó a su versión impresa, aquella que nos ha acompañado durante 61 años destacando los momentos más importantes de cada mes y siendo un importante documento para la memoria de nuestra institución.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Esperamos que se encuentren bien. Les extendemos invitación del Centro Pastoral San Francisco Javier para participar de la celebración a Nuestra Señora de la Javeriana ‘Luna Nueva’. “¡Ponme con tu hijo en nuestra historia. Con el Niño, que en tu belleza encarnó la santidad. ¡Luna Nueva! ¡Madre joven! ¡Amorosa Compañera!” Oración Luna Nueva. Desde el Centro Pastoral San Francisco Javier, los invitamos a participar de las diferentes actividades que tenemos programadas en este mes de mayo, centradas en Nuestra Señora de la Javeriana ‘Luna Nueva’.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742818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Celebración Semana </a:t>
            </a:r>
            <a:r>
              <a:rPr lang="es-CO" sz="1800" dirty="0" err="1"/>
              <a:t>Laudato</a:t>
            </a:r>
            <a:r>
              <a:rPr lang="es-CO" sz="1800" dirty="0"/>
              <a:t> Si´ - Escuchar y caminar juntos.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Javerianos: Reciban un atento saludo. Del 30 de mayo al 9 de junio me encontraré en Roma, participando en la conferencia “Líneas de desarrollo del Pacto Educativo Global”, organizada por la Congregación para la Educación Católica, y en la conferencia “¿La transición hacía la ecología integral?”, organizada por la Pontificia Universidad Gregoriana, y en el cual nuestra Universidad participará junto a destacados académicos internacionales.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777606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Vive esta oferta Cultural diseñada especialmente para ti ✨ Oferta para docentes y administrativos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del Programa y el Departamento se reunieron con Christian Eduardo Sánchez Pacheco - Profesional I Asuntos Curriculares de la Dirección de Programas Académicos, para conversar acerca del proyecto de articulación con el SENA, cuyo propósito era la entrega de los contenidos curriculares del SENA y la definición de una ruta de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074583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del Programa de Contaduría Pública - Prof. Natalia Andrea Baracaldo, convocó a una nueva reunión con un representante de INESCO para efectos de promocionar el programa.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🌞VIERNES AL ATARDECER🌞 27 de mayo - 5:30 PM Disfruta del final de la semana con la proyección de algunas producciones pregrabadas del Centro de Gestión Cultural Javeriana en la Pantalla Institucional de </a:t>
            </a:r>
            <a:r>
              <a:rPr lang="es-CO" sz="1800" dirty="0" err="1"/>
              <a:t>Arquidiseño</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1568160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un intenso trabajo de investigación compartimos el libro "Jóvenes del Caribe", una mirada a la realidad de la juventud caribeña. Esta investigación es posible gracias al Proyecto Caribe, de la Conferencia de Provinciales en América Latina y el Caribe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17 al 20 de mayo se reunió en Roma la Comisión Internacional del Apostolado Educativo dela Compañía de Jesús (ICAJE) . Esta fue la primera reunión presencial de la ICAJE desde que comenzó la pandemia del COVID en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52920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al día 151 Boletín </a:t>
            </a:r>
            <a:r>
              <a:rPr lang="es-CO" sz="1800" dirty="0" err="1"/>
              <a:t>Nº</a:t>
            </a:r>
            <a:r>
              <a:rPr lang="es-CO" sz="1800" dirty="0"/>
              <a:t> 151. Marzo – Abril 2022 . Año XIV.      Instituciones Jesuitas alzan la voz por el profesorado y la educación en emergencia.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Universidades jesuitas de América Latina clausuran Asamblea AUSJAL con la firma del Compromiso "</a:t>
            </a:r>
            <a:r>
              <a:rPr lang="es-CO" sz="1800" dirty="0" err="1"/>
              <a:t>Laudato</a:t>
            </a:r>
            <a:r>
              <a:rPr lang="es-CO" sz="1800" dirty="0"/>
              <a:t> Si", con la participación del P. Joseph Christie, S.J. Secretario de la Compañía de Jesús para la Educación Superior y Presidente de la Asociación de Universidades Jesuitas de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546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15664</TotalTime>
  <Words>1145</Words>
  <Application>Microsoft Office PowerPoint</Application>
  <PresentationFormat>On-screen Show (4:3)</PresentationFormat>
  <Paragraphs>48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977</cp:revision>
  <dcterms:modified xsi:type="dcterms:W3CDTF">2022-05-28T22:07:48Z</dcterms:modified>
</cp:coreProperties>
</file>