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47" autoAdjust="0"/>
  </p:normalViewPr>
  <p:slideViewPr>
    <p:cSldViewPr snapToGrid="0">
      <p:cViewPr varScale="1">
        <p:scale>
          <a:sx n="59" d="100"/>
          <a:sy n="59" d="100"/>
        </p:scale>
        <p:origin x="1408"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3/06/2022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000828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79999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5402273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510214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0624532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0871290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942498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644940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155096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685054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579455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507666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944370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839957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3/06/2022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3/06/2022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3/06/2022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3/06/2022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3/06/2022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3/06/2022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3/06/2022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3/06/2022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3/06/2022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3/06/2022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3/06/2022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3/06/2022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571, 6 de junio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Rector y el Secretario General de la Universidad están en Ciudad del Vaticano presentando los resultados de la primera etapa del eje de Tecnología Integral, liderado por la Universidad. En Ciudad del Vaticano, Casina Pio IV, se está llevando a cabo la jornada “Líneas de Desarrollo del Pacto Educativo Global”, del 30 de mayo al 1 de junio de 2022, organizado por la Congregación para la Educación Católica.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Durante el 2021, desde la Oficina Provincial de Comunicaciones realizamos un trabajo de reportería en Cali, Bucaramanga, </a:t>
            </a:r>
            <a:r>
              <a:rPr lang="es-CO" sz="1800" dirty="0" err="1"/>
              <a:t>Suacha</a:t>
            </a:r>
            <a:r>
              <a:rPr lang="es-CO" sz="1800" dirty="0"/>
              <a:t> y Manizales para recoger algunas de las voces y relatos de nuestros compañeros y compañeras en la misión. Fue grato encontrar en ellos sus propias historias de transformación y de esperanza, así como las realidades que sueñan para sus vidas y comunidades.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5235584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El pasado martes 17 de mayo inició, en Cartagena, el XI Encuentro Latinoamericano de La Red Mundial de Oración del Papa y su rama juvenil MEJ, con el fin de orar y discernir nuestra misión en el nuevo contexto de presencialidad. La Provincia colombiana ha acogido a los y las participantes de Argentina, Bolivia, Brasil, Canadá, Colombia, Costa Rica, Chile, El Salvador, España, Guatemala, México, Paraguay y Perú.</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Las nuevas realidades del mundo, así como la diversidad de los lugares donde trabajan estas redes, han motivado la necesidad de “desarrollar modelos de gobierno apropiados para aquellas obras que tienen carácter global en su misión y servicio”, tal fue invitación que hizo la 36ª Congregación General (2016) a la Compañía de Jesús. Esta inquietud ha tenido un largo proceso de discernimiento, anterior al pedido específico de la 36ª Congregación General. Un producto de este esfuerzo es la Red Global de </a:t>
            </a:r>
            <a:r>
              <a:rPr lang="es-CO" sz="1800" dirty="0" err="1"/>
              <a:t>Advocacy</a:t>
            </a:r>
            <a:r>
              <a:rPr lang="es-CO" sz="1800" dirty="0"/>
              <a:t> Ignaciana (GIAN), iniciada en el 2008. Para poder facilitar las actividades que comprende la GIAN y sus cuatro redes (Educación, Justicia en Minería, Migración y Ecología) el SJES acaba de publicar un "Esquema de Gobernanza".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0319442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Confederación Latinoamericana de Religiosos (CLAR) y la Pontificia Universidad Javeriana - Bogotá ofrecen el Diplomado "Decisiones y acciones educativas para la implementación del Pacto Educativo Global", 1a cohorte, en modalidad sincrónica y asincrónica.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General Arturo Sosa SJ nos comparte un nuevo </a:t>
            </a:r>
            <a:r>
              <a:rPr lang="es-CO" sz="1800" dirty="0" err="1"/>
              <a:t>videomensaje</a:t>
            </a:r>
            <a:r>
              <a:rPr lang="es-CO" sz="1800" dirty="0"/>
              <a:t> en base al 10° capítulo de su libro "En camino con Ignacio", denominado "Educación jesuita: fuente de liberación y esperanza".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1107587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detención del padre Stan </a:t>
            </a:r>
            <a:r>
              <a:rPr lang="es-CO" sz="1800" dirty="0" err="1"/>
              <a:t>Swamy</a:t>
            </a:r>
            <a:r>
              <a:rPr lang="es-CO" sz="1800" dirty="0"/>
              <a:t>, los abusos y el trato inhumano que se le infligió, y finalmente su muerte en cautiverio en la India el 5 de julio de 2021, revelan algunas características importantes de nuestra fe[1]. Entre ellas, la aparente impotencia y total vulnerabilidad de un creyente frente a ciertos engranajes de la maquinaria del Estado y a fuerzas que desprecian los principios constitucionales y para las que carecen de sentido la equidad, la justicia, la paz y, en definitiva, cualquier principio noble de la moral civil.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Lux de León (México), llevó a cabo el proyecto interdisciplinar “</a:t>
            </a:r>
            <a:r>
              <a:rPr lang="es-CO" sz="1800" dirty="0" err="1"/>
              <a:t>Press</a:t>
            </a:r>
            <a:r>
              <a:rPr lang="es-CO" sz="1800" dirty="0"/>
              <a:t> </a:t>
            </a:r>
            <a:r>
              <a:rPr lang="es-CO" sz="1800" dirty="0" err="1"/>
              <a:t>Start</a:t>
            </a:r>
            <a:r>
              <a:rPr lang="es-CO" sz="1800" dirty="0"/>
              <a:t> </a:t>
            </a:r>
            <a:r>
              <a:rPr lang="es-CO" sz="1800" dirty="0" err="1"/>
              <a:t>to</a:t>
            </a:r>
            <a:r>
              <a:rPr lang="es-CO" sz="1800" dirty="0"/>
              <a:t> </a:t>
            </a:r>
            <a:r>
              <a:rPr lang="es-CO" sz="1800" dirty="0" err="1"/>
              <a:t>Game</a:t>
            </a:r>
            <a:r>
              <a:rPr lang="es-CO" sz="1800" dirty="0"/>
              <a:t> </a:t>
            </a:r>
            <a:r>
              <a:rPr lang="es-CO" sz="1800" dirty="0" err="1"/>
              <a:t>Over</a:t>
            </a:r>
            <a:r>
              <a:rPr lang="es-CO" sz="1800" dirty="0"/>
              <a:t>”, con estudiantes de 5º de bachillerato, que tuvo como objetivo llevar a cabo una profunda investigación sobre las consecuencias de jugar videojuegos, abordado desde distintas disciplinas.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631578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la semana del 24 de mayo, los superiores mayores de más de 120 congregaciones religiosas masculinas se reunieron cerca de Roma. El P. Arturo Sosa es el presidente de este grupo y aprovechó la ocasión para presentar un tema que le es muy cercano, el encuentro como dimensión de las culturas y camino a la paz. Relacionó esta dimensión fundamental de la experiencia cristiana, el encuentro, con la búsqueda de la paz, objetivo primordial en nuestro tiempo de tensiones.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Mientras el Padre General y su Consejo Ampliado dedicaban una semana entera al tema de la colaboración en la Compañía, el Secretariado para la Justicia Social y la Ecología ya está muy comprometido en ese proceso, fomentando y apoyando redes a nivel de Provincia, de Conferencia y a nivel internacional.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9717542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semana pasada, el Servicio Jesuita a Refugiados (JRS) tuvo dos reuniones: una para su Consejo de Administración, que se dedica principalmente a los asuntos financieros y de personal; la otra para los directores regionales, que aprovecharon la oportunidad para conocer los retos que se enfrentan en los países donde el JRS está presente y para ofrecerse mutuamente un grato apoyo a través de la confraternidad.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56 Jornada Mundial de las Comunicaciones Sociales</a:t>
            </a:r>
          </a:p>
          <a:p>
            <a:r>
              <a:rPr lang="es-CO" sz="1800" dirty="0"/>
              <a:t>Es éste un objetivo muy importante para nuestras relaciones interpersonales. Un estupendo objetivo para todos los que trabajan en el campo de la comunicación... y nos incluimos también los que formamos el equipo de comunicación de la Curia General de la Compañía.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9623250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La Comisión Internacional del Apostolado Educativo dela Compañía de Jesús (ICAJE) se reunió en Roma del 17 al 20 de mayo. Esta fue la primera reunión presencial de la ICAJE desde que comenzó la pandemia del COVID en 2020. La reunión anual es una oportunidad para que los seis delegados regionales, el secretario de educación y los asistentes del secretariado se reúnan, compartan el estado de la educación jesuita en el mundo, los proyectos del secretariado y discutan iniciativas que puedan apoyar la construcción de la Red Global Jesuita de Colegios. Para este encuentro hemos contado, por primera vez, con la participación a tiempo completo del P. Marco Tulio Gómez SJ, del Secretariado Ejecutivo de Fe y Alegría como miembro de la Red Global Jesuita de Colegios.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La enorme capilla blanca del Colegio de Belén puede ser el templo más nuevo de la Arquidiócesis. Pero, en cierto sentido, sus cimientos se remontan a seis décadas. La precursora, una capilla jesuita en La Habana, fue confiscada en 1961 por Fidel Castro, y los jesuitas fueron obligados a abandonar la isla a punta de fusil. Ahora, sus herederos jesuitas en Miami tienen tanto un monumento como un lugar para continuar con el culto y el servicio a Dios.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868834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829 - Contrapartida 6620 a 6634 - Registro Contable 570.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FCEA, Les extendemos la invitación para participar en la convocatoria del Premio Bienal a la Creación Artística Javeriana 2022 y de la Exposición "Condiciones de posibilidad" que se realizarán en el marco del 5to Encuentro Javeriano de Arte y Creatividad.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Bienvenida Profesor David Osorio, Departamento de Administración.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Explora distintos ritmos y déjate llevar por la música ✨ Oferta para docentes y administrativos PUJ.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5631966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 de junio los directivos de la Red para la formación en revisoría fiscal recibieron un informe sobre el último encuentro de profesores e intercambiaron puntos de vista sobre cuál pudiera ser el temario del próximo.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nombre de la Universidad, el profesor Hernando Bermúdez estuvo presente en la ceremonia de diseminación del ROSC Contabilidad &amp; Auditoría de noviembre de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9811296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señor Andrés Giovanny Rodríguez Rodriguez ha sido nombrado en el cargo de auxiliar II de Secretaría . Por tal razón, a partir de la fecha las solicitudes  de servicios de mantenimientos, correspondencias,  bonificaciones y envío de documentos para legalizar ante la Secretaría, deben serle enviadas.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La Dirección de Asuntos Estudiantiles de la Vicerrectoría Académica,  dentro del plan de formación para consejeros académicos, realizó la conferencia: "Herramientas de Discernimiento Ignaciano"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408225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se pronunció la conferencia “Principales hallazgos derivados de la investigación sobre la medición de los activos fijos en la información financiera de grandes empresas latinoamericanas durante 2016 a 2018” por parte de los profesores Marcos Ancisar Valderrama Prieto, Martha Liliana Arias Bello y Mauricio Gómez.</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presentó la conferencia: “ Renta Persona Natural”, evento que se realizó conjuntamente con INESCO, la cual estuvo a cargo de la profesora Nathaly Alejandra Higuera Rodríguez.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6346607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¡Cuídate con el CAPS en junio!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Este 30 de mayo cumplimos 50 años al servicio de la vida 🎉✨ Ha sido un honor acompañar, con rigurosidad investigativa y educación popular, a un pueblo valiente que no se rinde en su búsqueda pacífica por la dignidad y la democracia ✊🏽👊🏿💪🏻 Tras años de aprendizajes y luchas junto al campesinado, indígenas, afros, mujeres, y juventudes populares, reafirmamos nuestra elección por la paz y elevamos la voz para que nuestra Colombia fortalezca democracia y las opciones que defienden la vida, el territorio y las comunidades ⚡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7617263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Universidades por el desarrollo sostenible Es fundamental continuar y reforzar el compromiso en </a:t>
            </a:r>
            <a:r>
              <a:rPr lang="es-CO" sz="1800" dirty="0" err="1"/>
              <a:t>pos</a:t>
            </a:r>
            <a:r>
              <a:rPr lang="es-CO" sz="1800" dirty="0"/>
              <a:t> de lograr las metas formuladas en los ODS. Columna del Rector de la Universidad Javeriana en El Tiempo.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dará conferencia en Italia sobre ecología integral. Jairo Cifuentes, secretario general de la Universidad; María Adelaida Farah, vicerrectora de Extensión y Relaciones Interinstitucionales; y César Ferrari, profesor de Economía, están entre los conferencistas principales del evento.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5286029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Decana de Ciencias Jurídicas es miembro de la Corte Permanente de Arbitraje de La Haya La designación fue hecha el pasado 31 de mayo por el Gobierno Nacional, en cabeza de la Cancillería de Colombia, como miembro del Grupo Nacional de la Corte Permanente de Arbitraje, organismo internacional de solución de controversias que funciona en La Haya.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 equipo de investigación interdisciplinario (ingenieros y arquitectos) de la Universidad Javeriana propone un sistema de refuerzo para las edificaciones en tierra basado en platinas de acero para proteger casas y edificios centenarios.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1536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15723</TotalTime>
  <Words>1738</Words>
  <Application>Microsoft Office PowerPoint</Application>
  <PresentationFormat>On-screen Show (4:3)</PresentationFormat>
  <Paragraphs>65</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979</cp:revision>
  <dcterms:modified xsi:type="dcterms:W3CDTF">2022-06-03T21:43:21Z</dcterms:modified>
</cp:coreProperties>
</file>