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88"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11/06/2022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730625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290005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628748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944500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164114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357499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22170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254384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233290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542802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996630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002734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742529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11/06/2022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11/06/2022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11/06/2022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11/06/2022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11/06/2022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11/06/2022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11/06/2022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11/06/2022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11/06/2022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11/06/2022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572, 13 de junio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poder facilitar las actividades que comprende la GIAN y sus cuatro redes (Educación, Justicia en Minería, Migración y Ecología) el SJES acaba de publicar un "Esquema de Gobernanza".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Colegio San Pedro Claver obtiene premios en el </a:t>
            </a:r>
            <a:r>
              <a:rPr lang="es-CO" sz="1800" dirty="0" err="1"/>
              <a:t>Vex</a:t>
            </a:r>
            <a:r>
              <a:rPr lang="es-CO" sz="1800" dirty="0"/>
              <a:t> </a:t>
            </a:r>
            <a:r>
              <a:rPr lang="es-CO" sz="1800" dirty="0" err="1"/>
              <a:t>Robotics</a:t>
            </a:r>
            <a:r>
              <a:rPr lang="es-CO" sz="1800" dirty="0"/>
              <a:t> </a:t>
            </a:r>
            <a:r>
              <a:rPr lang="es-CO" sz="1800" dirty="0" err="1"/>
              <a:t>World</a:t>
            </a:r>
            <a:r>
              <a:rPr lang="es-CO" sz="1800" dirty="0"/>
              <a:t> </a:t>
            </a:r>
            <a:r>
              <a:rPr lang="es-CO" sz="1800" dirty="0" err="1"/>
              <a:t>Championship</a:t>
            </a:r>
            <a:r>
              <a:rPr lang="es-CO" sz="1800" dirty="0"/>
              <a:t>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094392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Lux de León (México), llevó a cabo el proyecto interdisciplinar “</a:t>
            </a:r>
            <a:r>
              <a:rPr lang="es-CO" sz="1800" dirty="0" err="1"/>
              <a:t>Press</a:t>
            </a:r>
            <a:r>
              <a:rPr lang="es-CO" sz="1800" dirty="0"/>
              <a:t> </a:t>
            </a:r>
            <a:r>
              <a:rPr lang="es-CO" sz="1800" dirty="0" err="1"/>
              <a:t>Start</a:t>
            </a:r>
            <a:r>
              <a:rPr lang="es-CO" sz="1800" dirty="0"/>
              <a:t> to </a:t>
            </a:r>
            <a:r>
              <a:rPr lang="es-CO" sz="1800" dirty="0" err="1"/>
              <a:t>Game</a:t>
            </a:r>
            <a:r>
              <a:rPr lang="es-CO" sz="1800" dirty="0"/>
              <a:t> </a:t>
            </a:r>
            <a:r>
              <a:rPr lang="es-CO" sz="1800" dirty="0" err="1"/>
              <a:t>Over</a:t>
            </a:r>
            <a:r>
              <a:rPr lang="es-CO" sz="1800" dirty="0"/>
              <a:t>”, con estudiantes de 5º de bachillerato, que tuvo como objetivo llevar a cabo una profunda investigación sobre las consecuencias de jugar videojuegos, abordado desde distintas disciplinas.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la mañana del sábado 28 de mayo, se llevó a cabo en el Colegio La Misión de Calera de Tango (Chile) el Encuentro de Pintura «Yo Pinto en Familia», que reunió a familias de su comunidad en torno al arte.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197994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Fe y Alegría asumimos las dimensiones del Informe </a:t>
            </a:r>
            <a:r>
              <a:rPr lang="es-CO" sz="1800" dirty="0" err="1"/>
              <a:t>Delors</a:t>
            </a:r>
            <a:r>
              <a:rPr lang="es-CO" sz="1800" dirty="0"/>
              <a:t>, “la educación encierra un tesoro” que publicó hace unos años la Unesco: educación que enseña a conocer, a hacer, a ser y convivir, pero nos parece que se queda corto. Por ello, añadimos educación que enseña a transformar pues reivindicamos la entraña ética y política de la educación popular, que se define no por sus modalidades o destinatarios, sino por su intencionalidad transformadora.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Alfred </a:t>
            </a:r>
            <a:r>
              <a:rPr lang="es-CO" sz="1800" dirty="0" err="1"/>
              <a:t>Kiteso</a:t>
            </a:r>
            <a:r>
              <a:rPr lang="es-CO" sz="1800" dirty="0"/>
              <a:t> y la Sra. Ruth </a:t>
            </a:r>
            <a:r>
              <a:rPr lang="es-CO" sz="1800" dirty="0" err="1"/>
              <a:t>Nkongolo</a:t>
            </a:r>
            <a:r>
              <a:rPr lang="es-CO" sz="1800" dirty="0"/>
              <a:t>, respectivamente Director Nacional y Responsable de Proyectos de Fe y Alegría RD Congo, el Padre Carlos </a:t>
            </a:r>
            <a:r>
              <a:rPr lang="es-CO" sz="1800" dirty="0" err="1"/>
              <a:t>Fritzen</a:t>
            </a:r>
            <a:r>
              <a:rPr lang="es-CO" sz="1800" dirty="0"/>
              <a:t>, Coordinador General de la Federación Internacional de Fe y Alegría, y la Sra. Macarena Romero, miembro del Equipo de </a:t>
            </a:r>
            <a:r>
              <a:rPr lang="es-CO" sz="1800" dirty="0" err="1"/>
              <a:t>Entreculturas</a:t>
            </a:r>
            <a:r>
              <a:rPr lang="es-CO" sz="1800" dirty="0"/>
              <a:t>, participaron en un taller de reflexión y trabajo llamado INDABA, organizado por JENA (</a:t>
            </a:r>
            <a:r>
              <a:rPr lang="es-CO" sz="1800" dirty="0" err="1"/>
              <a:t>Jesuit</a:t>
            </a:r>
            <a:r>
              <a:rPr lang="es-CO" sz="1800" dirty="0"/>
              <a:t> </a:t>
            </a:r>
            <a:r>
              <a:rPr lang="es-CO" sz="1800" dirty="0" err="1"/>
              <a:t>Justice</a:t>
            </a:r>
            <a:r>
              <a:rPr lang="es-CO" sz="1800" dirty="0"/>
              <a:t> and </a:t>
            </a:r>
            <a:r>
              <a:rPr lang="es-CO" sz="1800" dirty="0" err="1"/>
              <a:t>Ecology</a:t>
            </a:r>
            <a:r>
              <a:rPr lang="es-CO" sz="1800" dirty="0"/>
              <a:t> Network </a:t>
            </a:r>
            <a:r>
              <a:rPr lang="es-CO" sz="1800" dirty="0" err="1"/>
              <a:t>Africa</a:t>
            </a:r>
            <a:r>
              <a:rPr lang="es-CO" sz="1800" dirty="0"/>
              <a:t>), del 23 al 24 de mayo de 2022, en Nairobi, Kenia.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7278815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General: Mientras no se transforme la estructura socioeconómica que genera la pobreza y sostiene las escandalosas diferencias entre unos pueblos y otros, entre pocas personas muy ricas y mayorías pobres, mientras no desaparezcan los fundamentalismos religiosos justificadores y las ideologías encubridoras... no se apagará la violencia, ni disminuirá el flujo de las migraciones forzadas, ni el tráfico de personas. Tampoco cesará la agresión contra el medio ambiente aún a riesgo de amenazar la vida sobre el planeta tierra…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Uno de los caminos que ya ha hecho sus pruebas desde 2008 es el del GIAN, la Red Global de Incidencia Ignaciana. Esta red defiende a los pobres y vulnerables y exige que sus voces sean tomadas en cuenta. Es una obra en la estela concreta de las Preferencias Apostólicas Universales y del esfuerzo por ver todas las cosas nuevas en Cristo, en el contexto del espíritu del Año Ignaciano, insiste el Padre General.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373230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Comisión Internacional del Apostolado Educativo dela Compañía de Jesús (ICAJE) se reunió en Roma del 17 al 20 de mayo. Esta fue la primera reunión presencial de la ICAJE desde que comenzó la pandemia del COVID en 2020. La reunión anual es una oportunidad para que los seis delegados regionales, el secretario de educación y los asistentes del secretariado se reúnan, compartan el estado de la educación jesuita en el mundo, los proyectos del secretariado y discutan iniciativas que puedan apoyar la construcción de la Red Global Jesuita de Colegios. Para este encuentro hemos contado, por primera vez, con la participación a tiempo completo del P. Marco Tulio Gómez SJ, del Secretariado Ejecutivo de Fe y Alegría como miembro de la Red Global Jesuita de Colegios.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Este mes </a:t>
            </a:r>
            <a:r>
              <a:rPr lang="es-CO" sz="1800"/>
              <a:t>(Mayo) se cumplen 100 años de la llegada de los jesuitas a San Francisco en Caracas y el año próximo 100 de la apertura del colegio San Ignacio, 70 de la Universidad Católica Andrés Bello y 68 de Fe y Alegría.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313805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 Braulio A. Rodríguez Castro, se reunió con el Profesor Daniel Felipe Gómez Ceballos, para conversar sobre la implementación de la analítica de datos en las asignaturas ofrecidas por el Departamento para el próximo semestre.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Jenny Marlene Sosa, convocó a una reunión para conversar sobre el proyecto del libro de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3159666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830 - Contrapartida 6635 a 6649 - Registro Contable 571.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Investigación javeriana: en las más altas categorías •El 68% de los grupos de investigación de la Universidad se encuentran en A1 y A, los más destacadas según </a:t>
            </a:r>
            <a:r>
              <a:rPr lang="es-CO" sz="1800" dirty="0" err="1"/>
              <a:t>Minciencias</a:t>
            </a:r>
            <a:r>
              <a:rPr lang="es-CO" sz="1800" dirty="0"/>
              <a:t>. •	La Javeriana cuenta actualmente con 668 investigadores e investigadoras reconocidos en las categorías Sénior, Asociado y Junior.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Comité organizador de la próxima versión del Foro de Firmas sigue ocupado en el diseño del folleto publicitario.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Avisop</a:t>
            </a:r>
            <a:r>
              <a:rPr lang="es-CO" sz="1800" dirty="0"/>
              <a:t> de Nidya, secretaria del Departamento: Apreciados Colaboradores y Profesores, Buenas Tardes: Me alegra informarles que a partir del día de hoy tenemos disponible: chocolate instantáneo para el uso de todos. Recuerden que contamos con: leche en polvo entera y </a:t>
            </a:r>
            <a:r>
              <a:rPr lang="es-CO" sz="1800" dirty="0" err="1"/>
              <a:t>deslactosada</a:t>
            </a:r>
            <a:r>
              <a:rPr lang="es-CO" sz="1800" dirty="0"/>
              <a:t>, café instantáneo y aromáticas. Quienes deseen consumir alguno de estos productos pueden acercarse al puesto de Leidy Suarez o al mío y solicitar la llave del </a:t>
            </a:r>
            <a:r>
              <a:rPr lang="es-CO" sz="1800" dirty="0" err="1"/>
              <a:t>locker</a:t>
            </a:r>
            <a:r>
              <a:rPr lang="es-CO" sz="1800" dirty="0"/>
              <a:t> donde se dispondrá de lo mencionado.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247661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Comité de </a:t>
            </a:r>
            <a:r>
              <a:rPr lang="es-CO" sz="1800" dirty="0" err="1"/>
              <a:t>Covid</a:t>
            </a:r>
            <a:r>
              <a:rPr lang="es-CO" sz="1800" dirty="0"/>
              <a:t>: Se mantiene el aislamiento preventivo para los miembros de la Comunidad Educativa que presenten síntomas respiratorios (asociados o no al COVID) durante el tiempo que duren los mismos. Es necesario que ante esta situación se solicite a las EPS el certificado de aislamiento; los estudiantes deberán hacerlo llegar a su director de carrera y los profesores y personal administrativo a su jefe inmediato.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Pruebas gratuitas </a:t>
            </a:r>
            <a:r>
              <a:rPr lang="es-CO" sz="1800" dirty="0" err="1"/>
              <a:t>Covid</a:t>
            </a:r>
            <a:r>
              <a:rPr lang="es-CO" sz="1800" dirty="0"/>
              <a:t> -19 pasan a la sede de </a:t>
            </a:r>
            <a:r>
              <a:rPr lang="es-CO" sz="1800" dirty="0" err="1"/>
              <a:t>Javesalud</a:t>
            </a:r>
            <a:r>
              <a:rPr lang="es-CO" sz="1800" dirty="0"/>
              <a:t> | Boletín de prevención frente al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132145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Caminata FCEA: Quebrada las delicias 16 de junio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135 -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49420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Según el ranking QS </a:t>
            </a:r>
            <a:r>
              <a:rPr lang="es-CO" sz="1800" dirty="0" err="1"/>
              <a:t>World</a:t>
            </a:r>
            <a:r>
              <a:rPr lang="es-CO" sz="1800" dirty="0"/>
              <a:t> </a:t>
            </a:r>
            <a:r>
              <a:rPr lang="es-CO" sz="1800" dirty="0" err="1"/>
              <a:t>University</a:t>
            </a:r>
            <a:r>
              <a:rPr lang="es-CO" sz="1800" dirty="0"/>
              <a:t> 2023, publicado el 8 de junio, la Universidad mantiene el tercer lugar en Colombia y a nivel mundial ascendió 30 puestos, ubicándose en la posición 382.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‎Aunque San Francisco Javier comenzó el primer colegio jesuita con el nombre de </a:t>
            </a:r>
            <a:r>
              <a:rPr lang="es-CO" sz="1800" dirty="0" err="1"/>
              <a:t>St</a:t>
            </a:r>
            <a:r>
              <a:rPr lang="es-CO" sz="1800" dirty="0"/>
              <a:t> </a:t>
            </a:r>
            <a:r>
              <a:rPr lang="es-CO" sz="1800" dirty="0" err="1"/>
              <a:t>Paul's</a:t>
            </a:r>
            <a:r>
              <a:rPr lang="es-CO" sz="1800" dirty="0"/>
              <a:t> </a:t>
            </a:r>
            <a:r>
              <a:rPr lang="es-CO" sz="1800" dirty="0" err="1"/>
              <a:t>College</a:t>
            </a:r>
            <a:r>
              <a:rPr lang="es-CO" sz="1800" dirty="0"/>
              <a:t>, en Goa, India, en 1542, el primer documento oficial sobre "por qué" y "cómo" de la educación jesuita (Ratio </a:t>
            </a:r>
            <a:r>
              <a:rPr lang="es-CO" sz="1800" dirty="0" err="1"/>
              <a:t>Studiorum</a:t>
            </a:r>
            <a:r>
              <a:rPr lang="es-CO" sz="1800" dirty="0"/>
              <a:t>) salió solo en 1591. Más tarde fue revisado dos veces en 1832 y 1910 dando nuevas direcciones a la educación jesuita. En ese momento, los jesuitas eran conocidos como los "maestros de escuela de Europa".‎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942329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América Latina y el Caribe ha tenido una relación profunda con los procesos de movilidad poblacional. Quizás la dinámica mejor documentada ha sido la emigración latinoamericana sur – norte hacia los EEUU y Europa.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lema “50 años por la vida, la justicia y la paz” el </a:t>
            </a:r>
            <a:r>
              <a:rPr lang="es-CO" sz="1800" dirty="0" err="1"/>
              <a:t>Cinep</a:t>
            </a:r>
            <a:r>
              <a:rPr lang="es-CO" sz="1800" dirty="0"/>
              <a:t>/PPP celebra 50 años de investigación, educación popular e incidencia en defensa de los Derechos Humanos con un nuevo sitio web, la producción de un libro sobre nuestra historia, descuentos en publicaciones, conversaciones virtuales y presenciales, y otras actividades.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286936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A once días de las elecciones presidenciales en Colombia el paro armado que realizaron las Autodefensas </a:t>
            </a:r>
            <a:r>
              <a:rPr lang="es-CO" sz="1800" dirty="0" err="1"/>
              <a:t>Gaitanistas</a:t>
            </a:r>
            <a:r>
              <a:rPr lang="es-CO" sz="1800" dirty="0"/>
              <a:t> de Colombia (AGC) sigue dejando preguntas y reclamos de la sociedad civil al Estado. El paro armado se realizó por la extradición de </a:t>
            </a:r>
            <a:r>
              <a:rPr lang="es-CO" sz="1800" dirty="0" err="1"/>
              <a:t>Dairo</a:t>
            </a:r>
            <a:r>
              <a:rPr lang="es-CO" sz="1800" dirty="0"/>
              <a:t> Antonio </a:t>
            </a:r>
            <a:r>
              <a:rPr lang="es-CO" sz="1800" dirty="0" err="1"/>
              <a:t>Úsuga</a:t>
            </a:r>
            <a:r>
              <a:rPr lang="es-CO" sz="1800" dirty="0"/>
              <a:t> “Otoniel”, jefe de este grupo, el pasado 4 de mayo.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Este primer curso masivo lleva por nombre "Discernimiento en común y toma de decisiones en una Iglesia Sinodal". Se realizará en el mes de julio, en cinco idiomas y se espera llegar a más de 100 mil personas en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840156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Todos los Presidentes de las Conferencias de la Compañía de Jesús (seis en total) acudieron a Roma para colaborar con el Superior General de los jesuitas en las tareas de un “Consejo Ampliado”. También estuvieron presentes en la reunión los Asistentes del General con sede en Roma y los cuatro Secretarios (Educación Superior, Educación Secundaria y Pre-Secundaria, Servicio de la Fe y Apostolado Social y Ecología). En total, 25 personas.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RJM LAC se une a otras organizaciones de migrantes y de la sociedad civil de todo el continente en un comunicado conjunto con pedidos puntuales para la Cumbre de las Américas.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538274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15822</TotalTime>
  <Words>1525</Words>
  <Application>Microsoft Office PowerPoint</Application>
  <PresentationFormat>On-screen Show (4:3)</PresentationFormat>
  <Paragraphs>60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989</cp:revision>
  <dcterms:modified xsi:type="dcterms:W3CDTF">2022-06-11T20:37:17Z</dcterms:modified>
</cp:coreProperties>
</file>