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sldIdLst>
    <p:sldId id="256" r:id="rId2"/>
    <p:sldId id="262"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Lst>
  <p:sldSz cx="9144000" cy="6858000" type="screen4x3"/>
  <p:notesSz cx="6858000" cy="9144000"/>
  <p:custDataLst>
    <p:tags r:id="rId19"/>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3447" autoAdjust="0"/>
  </p:normalViewPr>
  <p:slideViewPr>
    <p:cSldViewPr snapToGrid="0">
      <p:cViewPr varScale="1">
        <p:scale>
          <a:sx n="59" d="100"/>
          <a:sy n="59" d="100"/>
        </p:scale>
        <p:origin x="1408" y="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19/06/2022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5436652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33451833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3989477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1506733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7343271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14967698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390928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135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7407372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4041443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508428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9893808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9352527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5040330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4254212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19/06/2022</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19/06/2022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19/06/2022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19/06/2022</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19/06/2022</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19/06/2022</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19/06/2022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19/06/2022</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19/06/2022</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19/06/2022</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19/06/2022</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19/06/2022</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573, 20 de junio de 2022</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William Mario Fuentes Lacouture - Director de Consultorías realizó la presentación de estrategias y nuevo enfoque de la oficina de consultorías de la Universidad, para que los profesores pueden participar en los nuevos proyectos.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Dirección de Asuntos Estudiantiles de la Vicerrectoría Académica,  dentro del plan de formación para consejeros académicos, presentó la conferencia: “</a:t>
            </a:r>
            <a:r>
              <a:rPr lang="es-CO" sz="1800" i="1" dirty="0"/>
              <a:t>Sentido de la Consejería</a:t>
            </a:r>
            <a:r>
              <a:rPr lang="es-CO" sz="1800" dirty="0"/>
              <a:t>”, en la cual se dio a  conocer, se analizó  y reflexionó sobre los elementos inspiradores que fundamentan la labor del consejero académico, dentro del Proyecto Educativo Institucional Javeriano en perspectiva de formación integral.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17861996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Estudiantes javerianos: debido a la falla nacional que está presentando la plataforma de pagos PSE, se amplía el plazo de pago hasta el martes 21 de junio de 2022 con en el mismo valor.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Javeriana es finalista en el Premio </a:t>
            </a:r>
            <a:r>
              <a:rPr lang="es-CO" sz="1800" dirty="0" err="1"/>
              <a:t>Andesco</a:t>
            </a:r>
            <a:r>
              <a:rPr lang="es-CO" sz="1800" dirty="0"/>
              <a:t> a la Sostenibilidad 2022. La Universidad está participando en las categorías entorno de mercado, entorno social y entorno ambiental de Empresas de otro sector de la economía.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05637218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a:t>
            </a:r>
            <a:r>
              <a:rPr lang="es-CO" sz="1800" dirty="0" err="1"/>
              <a:t>Cinep</a:t>
            </a:r>
            <a:r>
              <a:rPr lang="es-CO" sz="1800" dirty="0"/>
              <a:t>: Comunicado: Rechazo a la violencia contra la sociedad civil y contra la institucionalidad en Quibdó.</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err="1"/>
              <a:t>Cinep</a:t>
            </a:r>
            <a:r>
              <a:rPr lang="es-CO" sz="1800" dirty="0"/>
              <a:t>: Convocatoria Controversia No. 220: Migraciones y desplazamientos.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72327530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 la conmemoración del 20 de junio, Día Internacional de las personas refugiadas y desplazadas, la Red Jesuita con Migrantes Latinoamérica y el Caribe reitera la invitación especial para encontrarnos y celebrar la vida y la dignidad de las personas forzadas a migrar y aquellas que acompañan su camino.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UNIJES, la red de centros universitarios vinculados a la Compañía de Jesús en España, a través de sus servicios de bibliotecas, ofrece un viaje bibliográfico por la vida de San Ignacio de Loyola, a propósito del Año Jubilar Ignaciano.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394025898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20 de junio se conmemora el día internacional del refugiado, en ese marco se desea promover un espacio de reflexión sobre la actual crisis migratoria, y visibilizar el rol que juega la mujer en un contexto de desplazamiento forzado. Por este motivo se realizará el Panel: “LAS OTRAS CARAS DE LA MIGRACIÓN. Mujer y desplazamiento forzado", a realizarse de manera virtual el jueves 23 junio, a las 18:00 horas (Perú/Colombia).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Fe y Alegría de Bolivia pudo realizar dos tandas de Ejercicios Espirituales, del 21 al 25 de marzo y del 4 al 8 de abril, en las cuales pudieron participar un total de 37 personeros. Ambas experiencias fueron posibles gracias al Programa Pedro Fabro de la CPAL, el cual ofrece subsidios para seguir difundiendo la espiritualidad ignaciana.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330406195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err="1"/>
              <a:t>Cpal</a:t>
            </a:r>
            <a:r>
              <a:rPr lang="es-CO" sz="1800" dirty="0"/>
              <a:t>: “Me llamaron la atención una serie de desafíos particulares. En un país centroamericano, el gobierno es abiertamente hostil y busca sofocar todo el trabajo de la Sociedad en el campo de la educación superior. En Chile, la Sociedad tiene que recuperar su credibilidad tras los escándalos que la han afectado: la Provincia ha perdido la mitad de su membresía en los últimos diez años. En varios países, tal vez especialmente en Brasil, incluida la Amazonía, el número de refugiados que llegan de América Central, Haití y otros lugares está creciendo constantemente, y es difícil responder a sus necesidades.”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Un enfrentamiento entre una escuela secundaria jesuita y el obispo de Worcester, Massachusetts, donde se encuentra la escuela, se intensificó el jueves, después de que el obispo Robert J. McManus despojara el apodo "católico" de la escuela por su decisión de continuar ondeando banderas que apoyan el orgullo de L.G.B.T. y Black </a:t>
            </a:r>
            <a:r>
              <a:rPr lang="es-CO" sz="1800" dirty="0" err="1"/>
              <a:t>Lives</a:t>
            </a:r>
            <a:r>
              <a:rPr lang="es-CO" sz="1800" dirty="0"/>
              <a:t> </a:t>
            </a:r>
            <a:r>
              <a:rPr lang="es-CO" sz="1800" dirty="0" err="1"/>
              <a:t>Matter</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51299560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Este incidente, registrado por el padre jesuita Henry </a:t>
            </a:r>
            <a:r>
              <a:rPr lang="es-CO" sz="1800" dirty="0" err="1"/>
              <a:t>Garnet</a:t>
            </a:r>
            <a:r>
              <a:rPr lang="es-CO" sz="1800" dirty="0"/>
              <a:t> durante su encarcelamiento en la Torre de Londres, es solo un ejemplo del coraje de las mujeres católicas clandestinas de Inglaterra, cuya fe y trabajo se conmemoran en "Hot </a:t>
            </a:r>
            <a:r>
              <a:rPr lang="es-CO" sz="1800" dirty="0" err="1"/>
              <a:t>Holy</a:t>
            </a:r>
            <a:r>
              <a:rPr lang="es-CO" sz="1800" dirty="0"/>
              <a:t> Ladies", la exposición que se extiende desde ahora hasta Navidad en el </a:t>
            </a:r>
            <a:r>
              <a:rPr lang="es-CO" sz="1800" dirty="0" err="1"/>
              <a:t>Stonyhurst</a:t>
            </a:r>
            <a:r>
              <a:rPr lang="es-CO" sz="1800" dirty="0"/>
              <a:t> </a:t>
            </a:r>
            <a:r>
              <a:rPr lang="es-CO" sz="1800" dirty="0" err="1"/>
              <a:t>College</a:t>
            </a:r>
            <a:r>
              <a:rPr lang="es-CO" sz="1800" dirty="0"/>
              <a:t> y en línea. La colección, que presenta todo, desde manuscritos hasta reliquias y exquisito arte religioso, es un poderoso testimonio del papel que desempeñaron las mujeres en el mantenimiento de la fe en tiempos oscuros.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papa Francisco nombró a un jesuita estadounidense, el padre Mark A. Lewis, como próximo rector de la Pontificia Universidad Gregoriana en Roma. El padre Lewis, de 62 años, ha enseñado historia de la Iglesia en la universidad dirigida por los jesuitas desde 2017 y se ha desempeñado como vicerrector académico desde 2019. Asumirá su nuevo cargo el 1 de septiembre.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423896331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divulgaron Novitas 831 - Contrapartida 6650 a 6664 - Registro Contable 572.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Nos complace anunciar la convocatoria de ponencias y pósteres para el IV Encuentro Académico de REDCOFIN - Gestión de MiPymes en la pandemia y postpandemia: Aportes interdisciplinares desde las finanzas y la contabilidad.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272174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profesora Alba Rocío Carvajal participó en el Coloquio Internacional con la División Management </a:t>
            </a:r>
            <a:r>
              <a:rPr lang="es-CO" sz="1800" dirty="0" err="1"/>
              <a:t>Consulting</a:t>
            </a:r>
            <a:r>
              <a:rPr lang="es-CO" sz="1800" dirty="0"/>
              <a:t> de la </a:t>
            </a:r>
            <a:r>
              <a:rPr lang="es-CO" sz="1800" dirty="0" err="1"/>
              <a:t>Academy</a:t>
            </a:r>
            <a:r>
              <a:rPr lang="es-CO" sz="1800" dirty="0"/>
              <a:t> </a:t>
            </a:r>
            <a:r>
              <a:rPr lang="es-CO" sz="1800" dirty="0" err="1"/>
              <a:t>Of</a:t>
            </a:r>
            <a:r>
              <a:rPr lang="es-CO" sz="1800" dirty="0"/>
              <a:t> Management (Estados Unidos de América): Coloquio organizado por el Instituto de investigación internacional ISEOR, conjuntamente con el centro </a:t>
            </a:r>
            <a:r>
              <a:rPr lang="es-CO" sz="1800" dirty="0" err="1"/>
              <a:t>Magellan</a:t>
            </a:r>
            <a:r>
              <a:rPr lang="es-CO" sz="1800" dirty="0"/>
              <a:t>, </a:t>
            </a:r>
            <a:r>
              <a:rPr lang="es-CO" sz="1800" dirty="0" err="1"/>
              <a:t>iaelyón</a:t>
            </a:r>
            <a:r>
              <a:rPr lang="es-CO" sz="1800" dirty="0"/>
              <a:t>, Universidad Jean </a:t>
            </a:r>
            <a:r>
              <a:rPr lang="es-CO" sz="1800" dirty="0" err="1"/>
              <a:t>Moulin</a:t>
            </a:r>
            <a:r>
              <a:rPr lang="es-CO" sz="1800" dirty="0"/>
              <a:t>, la División Management </a:t>
            </a:r>
            <a:r>
              <a:rPr lang="es-CO" sz="1800" dirty="0" err="1"/>
              <a:t>Consulting</a:t>
            </a:r>
            <a:r>
              <a:rPr lang="es-CO" sz="1800" dirty="0"/>
              <a:t> de la </a:t>
            </a:r>
            <a:r>
              <a:rPr lang="es-CO" sz="1800" dirty="0" err="1"/>
              <a:t>Academy</a:t>
            </a:r>
            <a:r>
              <a:rPr lang="es-CO" sz="1800" dirty="0"/>
              <a:t> </a:t>
            </a:r>
            <a:r>
              <a:rPr lang="es-CO" sz="1800" dirty="0" err="1"/>
              <a:t>of</a:t>
            </a:r>
            <a:r>
              <a:rPr lang="es-CO" sz="1800" dirty="0"/>
              <a:t> Management (Estados Unidos de América), ISODC (</a:t>
            </a:r>
            <a:r>
              <a:rPr lang="es-CO" sz="1800" dirty="0" err="1"/>
              <a:t>The</a:t>
            </a:r>
            <a:r>
              <a:rPr lang="es-CO" sz="1800" dirty="0"/>
              <a:t> International </a:t>
            </a:r>
            <a:r>
              <a:rPr lang="es-CO" sz="1800" dirty="0" err="1"/>
              <a:t>Society</a:t>
            </a:r>
            <a:r>
              <a:rPr lang="es-CO" sz="1800" dirty="0"/>
              <a:t> </a:t>
            </a:r>
            <a:r>
              <a:rPr lang="es-CO" sz="1800" dirty="0" err="1"/>
              <a:t>for</a:t>
            </a:r>
            <a:r>
              <a:rPr lang="es-CO" sz="1800" dirty="0"/>
              <a:t> </a:t>
            </a:r>
            <a:r>
              <a:rPr lang="es-CO" sz="1800" dirty="0" err="1"/>
              <a:t>Organizational</a:t>
            </a:r>
            <a:r>
              <a:rPr lang="es-CO" sz="1800" dirty="0"/>
              <a:t> </a:t>
            </a:r>
            <a:r>
              <a:rPr lang="es-CO" sz="1800" dirty="0" err="1"/>
              <a:t>Development</a:t>
            </a:r>
            <a:r>
              <a:rPr lang="es-CO" sz="1800" dirty="0"/>
              <a:t> and Change), Le CNAM, EADA Business </a:t>
            </a:r>
            <a:r>
              <a:rPr lang="es-CO" sz="1800" dirty="0" err="1"/>
              <a:t>School</a:t>
            </a:r>
            <a:r>
              <a:rPr lang="es-CO" sz="1800" dirty="0"/>
              <a:t> Barcelona (España) así como Benedictine </a:t>
            </a:r>
            <a:r>
              <a:rPr lang="es-CO" sz="1800" dirty="0" err="1"/>
              <a:t>University</a:t>
            </a:r>
            <a:r>
              <a:rPr lang="es-CO" sz="1800" dirty="0"/>
              <a:t> (Estados Unidos de América) .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una Caminata FCEA a la Quebrada las delicias.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21875768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Me permito compartir invitación para participar en el Punto de Atención que tendrá el área de Ciencias Contables conjuntamente con la Secretaria de Hacienda Distrital – SHD, los días martes 21 y miércoles 22 de junio de 8:00 a.m. a 3:30 p.m., donde se atenderán los siguientes temas, para la comunidad Javeriana: a Facturación 2022 Predial y Vehículos b Tramite registro y/o manejo de la Oficina Virtual c. Registro y manejo RIT.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Egresado, Consulta nuestras actividades de junio.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44656671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n-US" sz="1800" dirty="0"/>
              <a:t>Workshop July 18th and 19th / 2022, Bogota, Colombia First Workshop in Perspectives  in Accounting Research and practice</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profesor Hernando Bermúdez participó en Café Con-Verso Memorias, anécdotas y recuerdos de ser o haber sido estudiante universitario.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82787188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Departamento de Ciencias Contables: Invitación: Curso Intersemestral - Introducción a </a:t>
            </a:r>
            <a:r>
              <a:rPr lang="es-CO" sz="1800" dirty="0" err="1"/>
              <a:t>Power</a:t>
            </a:r>
            <a:r>
              <a:rPr lang="es-CO" sz="1800" dirty="0"/>
              <a:t> BI.</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Biblioteca General: Capacitaciones para docentes período intersemestral.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8596344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Sistema de gestión avanzada en los parqueaderos: Apertura Bahía Norte para usuarios de mensualidades de vehículos.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a:t>
            </a:r>
            <a:r>
              <a:rPr lang="es-CO" sz="1800" dirty="0" err="1"/>
              <a:t>Cinep</a:t>
            </a:r>
            <a:r>
              <a:rPr lang="es-CO" sz="1800" dirty="0"/>
              <a:t>: Expresamos nuestra preocupación por la detención de nueve personas en Cali.</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9039703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Diego Andrés Cristancho, SJ, nuevo rector del Colegio San Bartolomé La Merced.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¿Quieres aportar al Medio Universitario en tu facultad o unidad? Programa Newman.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33241156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Si tienes síntomas quédate en casa | Boletín de prevención frente al Covid-19.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AUDIRE se expuso el tema  “La información contable insumo fundamental para las Cuentas Nacionales” por Juan Pablo Cardozo Torres - Director Técnico de la Dirección de Síntesis y Cuentas Nacionales – DANE.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43443830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15982</TotalTime>
  <Words>1275</Words>
  <Application>Microsoft Office PowerPoint</Application>
  <PresentationFormat>On-screen Show (4:3)</PresentationFormat>
  <Paragraphs>64</Paragraphs>
  <Slides>16</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Bermudez Gomez</cp:lastModifiedBy>
  <cp:revision>991</cp:revision>
  <dcterms:modified xsi:type="dcterms:W3CDTF">2022-06-19T21:04:08Z</dcterms:modified>
</cp:coreProperties>
</file>