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Lst>
  <p:sldSz cx="9144000" cy="6858000" type="screen4x3"/>
  <p:notesSz cx="6858000" cy="9144000"/>
  <p:custDataLst>
    <p:tags r:id="rId18"/>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3447" autoAdjust="0"/>
  </p:normalViewPr>
  <p:slideViewPr>
    <p:cSldViewPr snapToGrid="0">
      <p:cViewPr varScale="1">
        <p:scale>
          <a:sx n="59" d="100"/>
          <a:sy n="59" d="100"/>
        </p:scale>
        <p:origin x="1408"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25/06/2022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6584483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7935892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2742309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5617814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3953168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128154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135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102414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279436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725337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807793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8011001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5869600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524030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25/06/2022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25/06/2022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25/06/2022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25/06/2022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25/06/2022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25/06/2022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25/06/2022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25/06/2022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25/06/2022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25/06/2022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25/06/2022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25/06/2022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574, 27 de junio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AUSJAL y La Universidad Antonio Ruiz de Montoya invitaron al evento "Diálogo Académico: Humanizando a los seres humanos".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lunes 13 al viernes 17 de junio se realizó en la Curia General de los Jesuitas en Roma la Reunión Anual de Oficinas de Comunicación de las Conferencias de la Compañía de Jesús en el mundo.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0009184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la Red COMPARTE se viene trabajando en un Sistema de Auditoría Socio Ambiental - SASA. Aunque tiene varios objetivos, pretende principalmente ser una herramienta que permita medir el cumplimiento de los rasgos de las Iniciativas Económico Productivas promovidas en la red. La aplicación continuada del SASA puede servir también como un ejercicio de </a:t>
            </a:r>
            <a:r>
              <a:rPr lang="es-CO" sz="1800" dirty="0" err="1"/>
              <a:t>auto-evaluación</a:t>
            </a:r>
            <a:r>
              <a:rPr lang="es-CO" sz="1800" dirty="0"/>
              <a:t> para las propias iniciativas.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Conferencia de Provinciales Jesuitas de América Latina y el Caribe se une en oración y sentimiento a la Provincia de México, ante el asesinato de nuestros hermanos Javier Campos Morales, S.J. y Joaquín César Mora Salazar, S.J., ocurrido el día de ayer dentro del templo de la comunidad de </a:t>
            </a:r>
            <a:r>
              <a:rPr lang="es-CO" sz="1800" dirty="0" err="1"/>
              <a:t>Cerocahui</a:t>
            </a:r>
            <a:r>
              <a:rPr lang="es-CO" sz="1800" dirty="0"/>
              <a:t>, Chihuahua. Condenamos públicamente esta tragedia y exigimos pronta investigación, justicia y seguridad para la toda la comunidad.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2539659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Núcleo de Comunicaciones de la Red Eclesial </a:t>
            </a:r>
            <a:r>
              <a:rPr lang="es-CO" sz="1800" dirty="0" err="1"/>
              <a:t>Panamazónica</a:t>
            </a:r>
            <a:r>
              <a:rPr lang="es-CO" sz="1800" dirty="0"/>
              <a:t> (REPAM) y la Asociación Latinoamericana de Educación y Comunicación Popular (ALER) presentan una serie de 20 microprogramas radiofónicos, de un minuto de duración, acerca de temáticas tratadas en el Sínodo Amazónico e inspirados en la exhortación del Papa Francisco titulada ‘Querida Amazonía’.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motivo de la conmemoración del Día Mundial de las Personas Refugiadas, desde la Red Jesuita con Migrantes – Latinoamérica y el Caribe (RJM-LAC), comprometida con la defensa y promoción de los derechos de las personas desplazadas y refugiadas en el continente, hacemos un llamado a los Estados a respetar las obligaciones internacionales que les asisten y a la sociedad para “Construir el futuro con las personas migrantes y las personas refugiadas” como nos invita el Papa Francisco.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6087702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Red Jesuita con Migrantes (RJM LAC) invitó al Festival "Tantos somos, somos </a:t>
            </a:r>
            <a:r>
              <a:rPr lang="es-CO" sz="1800" dirty="0" err="1"/>
              <a:t>um</a:t>
            </a:r>
            <a:r>
              <a:rPr lang="es-CO" sz="1800" dirty="0"/>
              <a:t>", para compartir una hora "de camino" con las personas migrantes forzadas y quienes les acompañan, sirven y defienden.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UNIJES, la red de centros universitarios vinculados a la Compañía de Jesús en España, a través de sus servicios de bibliotecas, ofrece un viaje bibliográfico por la vida de San Ignacio de Loyola, a propósito del Año Jubilar Ignaciano.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7239136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Sistema de Calidad en la Gestión Escolar (SCGE) estamos desarrollando un curso dirigido a las personas de los colegios de la Red Jesuita de Educación Básica de Brasil (RJE) que se desenvuelven en la coordinación de calidad, facilitación y quienes mostraron interés en formarse en torno al SCGE.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Voz del Lobo es el periódico estudiantil, desarrollado por estudiantes del Colegio de la Inmaculada de Lima (Perú) para toda la comunidad educativa, y luego de siete años en formato virtual, lanzó su edición impresa.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1600617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Del General: Hoy, 24 de junio, es la fiesta del Sagrado Corazón. Está ligada a una devoción que puede que parezca anticuada en algunas de sus expresiones, con procesiones y cánticos que acentúan el sufrimiento de Cristo en la cruz. Sin embargo, esta celebración ocupa un lugar especial en la tradición espiritual de la Compañía de Jesús, al menos desde hace 150 años. De hecho, en 1872, el entonces General, el P. Jan </a:t>
            </a:r>
            <a:r>
              <a:rPr lang="es-CO" sz="1800" dirty="0" err="1"/>
              <a:t>Beckx</a:t>
            </a:r>
            <a:r>
              <a:rPr lang="es-CO" sz="1800" dirty="0"/>
              <a:t>, consagró la Compañía al Sagrado Corazón por primera vez. Y hace 50 años, el padre Pedro Arrupe lo hizo de nuevo. El año 2022 es, por lo tanto, también un año de jubileo para dicha tradición, que se puso especialmente de relieve en el santuario de </a:t>
            </a:r>
            <a:r>
              <a:rPr lang="es-CO" sz="1800" dirty="0" err="1"/>
              <a:t>Paray</a:t>
            </a:r>
            <a:r>
              <a:rPr lang="es-CO" sz="1800" dirty="0"/>
              <a:t>-le-</a:t>
            </a:r>
            <a:r>
              <a:rPr lang="es-CO" sz="1800" dirty="0" err="1"/>
              <a:t>Monial</a:t>
            </a:r>
            <a:r>
              <a:rPr lang="es-CO" sz="1800" dirty="0"/>
              <a:t>, en Francia.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n-US" sz="1800" dirty="0"/>
              <a:t>Father Stan Swamy, the late Indian Jesuit priest and tribal rights activist, has been posthumously awarded the Martin </a:t>
            </a:r>
            <a:r>
              <a:rPr lang="en-US" sz="1800" dirty="0" err="1"/>
              <a:t>Ennals</a:t>
            </a:r>
            <a:r>
              <a:rPr lang="en-US" sz="1800" dirty="0"/>
              <a:t> Award, regarded as the Nobel Prize for human rights defenders. Eighty-four-year-old Father Swamy, who was arrested in the Bhima Koregaon case and died in custody in July 2021, was accorded the honor by the Martin </a:t>
            </a:r>
            <a:r>
              <a:rPr lang="en-US" sz="1800" dirty="0" err="1"/>
              <a:t>Ennals</a:t>
            </a:r>
            <a:r>
              <a:rPr lang="en-US" sz="1800" dirty="0"/>
              <a:t> Foundation based in Geneva, Switzerland.</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8370820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832 - Contrapartida 6665 a 6682 - Registro Contable 573.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del Medio Universitario realizó un Conversatorio: Resultados electorales y retos de Gobierno 2022 – 2026.</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272174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acuerdo con la Agenda cultural javeriana tuvimos un concierto del trío Acento.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Departamento de Ciencias Contables organizó un Taller habilidades en la escena - Clown Contable - junio 29 y julio 4 de 2022.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728792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de Asesoría Psicológica y Salud difundió una reflexión </a:t>
            </a:r>
            <a:r>
              <a:rPr lang="es-CO" sz="1800" dirty="0" err="1"/>
              <a:t>deIvan</a:t>
            </a:r>
            <a:r>
              <a:rPr lang="es-CO" sz="1800" dirty="0"/>
              <a:t> Castro </a:t>
            </a:r>
            <a:r>
              <a:rPr lang="es-CO" sz="1800" dirty="0" err="1"/>
              <a:t>Chadid</a:t>
            </a:r>
            <a:r>
              <a:rPr lang="es-CO" sz="1800" dirty="0"/>
              <a:t> titulada Enseñanza y Aprendizaje.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a:t>
            </a:r>
            <a:r>
              <a:rPr lang="es-CO" sz="1800" dirty="0" err="1"/>
              <a:t>Biblioterca</a:t>
            </a:r>
            <a:r>
              <a:rPr lang="es-CO" sz="1800" dirty="0"/>
              <a:t> General: Cordialmente les comparto esta invitación a inscribirse a las capacitaciones ofertadas exclusivamente en este período intersemestral. Estas tienen un enfoque docente y cualquier persona de la Facultad de CEA que desee inscribirse a los eventos en sus temas de interés será bienvenido.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1802515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Director del Departamento de Ciencias Contables, profesor Braulio Rodríguez Castro citó una Reunión Plenaria de los profesores del Pregrado 2022-3 para el 11 de julio próximo.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Revista Controversia, coeditada por el CINEP/PPP y el Instituto de Estudios Interculturales de la Universidad Javeriana de Cali, les invita a participar en su dossier 220, Migraciones y desplazamientos, con trabajos de investigación que aporten a la comprensión de las movilidades poblacionales internacionales y los desplazamientos forzados dentro de los mismos estados nacionales.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9026543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Una charla de María Angélica Farfán sobre los prototipos de normas se transmitió por el canal de </a:t>
            </a:r>
            <a:r>
              <a:rPr lang="es-CO" sz="1800" dirty="0" err="1"/>
              <a:t>Youtube</a:t>
            </a:r>
            <a:r>
              <a:rPr lang="es-CO" sz="1800" dirty="0"/>
              <a:t> de la Asociación Interamericana de Contabilidad el viernes 24 de junio  a las 13 </a:t>
            </a:r>
            <a:r>
              <a:rPr lang="es-CO" sz="1800" dirty="0" err="1"/>
              <a:t>hs</a:t>
            </a:r>
            <a:r>
              <a:rPr lang="es-CO" sz="1800" dirty="0"/>
              <a:t> de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Laboratorio de Economía de la Educación – LEE – de la Pontificia Universidad Javeriana, publicó un informe que evidencia que durante la pandemia se duplicó el número de estudiantes repitentes.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9091587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Universidad Javeriana fue sede del Encuentro Nacional de Líderes de Innovación Educativa en Educación Superior, el cual buscó reconocer, socializar y celebrar los avances que se han dado en la transformación de la educación superior en Colombia y ahondó en la importancia de crear nuevas experiencias de aprendizaje que se adapten a las problemáticas de la sociedad colombiana y del mundo.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Javeriana es finalista en el Premio </a:t>
            </a:r>
            <a:r>
              <a:rPr lang="es-CO" sz="1800" dirty="0" err="1"/>
              <a:t>Andesco</a:t>
            </a:r>
            <a:r>
              <a:rPr lang="es-CO" sz="1800" dirty="0"/>
              <a:t> a la Sostenibilidad 2022. La Universidad está participando en las categorías entorno de mercado, entorno social y entorno ambiental de Empresas de otro sector de la economía.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0551503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Pontificia Universidad Javeriana se une a las voces de rechazo por los actos violentos ocurridos este 20 de junio en el templo de </a:t>
            </a:r>
            <a:r>
              <a:rPr lang="es-CO" sz="1800" dirty="0" err="1"/>
              <a:t>Cerocahui</a:t>
            </a:r>
            <a:r>
              <a:rPr lang="es-CO" sz="1800" dirty="0"/>
              <a:t>, en México, donde fueron asesinados los jesuitas Javier Campos Morales, S.J. y Joaquín César Mora, S.J. Nuestra voz de solidaridad con el pueblo mexicano y con la comunidad jesuita.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Dr. Luis Arriaga, Rector de la IBERO y Presidente de la Asociación de Universidades Confiadas a la Compañía de Jesús en América Latina, emite un mensaje con motivo de los 15 años del Programa de Liderazgo Ignaciano Universitario Latinoamericano (PLIUL)Reflexiona sobre lo que se ha hecho y lo que pueden hacer para aportar a la construcción de una sociedad de derechos.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3998365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Tras el homicidio de los padres jesuitas Javier Campos y Joaquín Mora, así como del guía de turistas Pedro Palma, los rectores del Sistema Universitario Jesuita han hecho un llamado a esclarecer la situación pero también proponen cinco puntos que incluyen una profunda revisión del modelo de seguridad en México y un análisis de la institucionalidad en materia de justicia, a fin de generar cambios estructurales en la región Tarahumara y el resto del país.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Red de Homólogos de Ambiente y Sustentabilidad AUSJAL invitan al conversatorio “Campus Sostenibles”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3521531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16361</TotalTime>
  <Words>1411</Words>
  <Application>Microsoft Office PowerPoint</Application>
  <PresentationFormat>On-screen Show (4:3)</PresentationFormat>
  <Paragraphs>60</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994</cp:revision>
  <dcterms:modified xsi:type="dcterms:W3CDTF">2022-06-25T21:59:44Z</dcterms:modified>
</cp:coreProperties>
</file>