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88" autoAdjust="0"/>
  </p:normalViewPr>
  <p:slideViewPr>
    <p:cSldViewPr snapToGrid="0">
      <p:cViewPr varScale="1">
        <p:scale>
          <a:sx n="108" d="100"/>
          <a:sy n="108" d="100"/>
        </p:scale>
        <p:origin x="156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1/07/2022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745060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99362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311926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709627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547548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180048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920102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036016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826872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671966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76977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1/07/2022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1/07/2022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1/07/2022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1/07/2022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1/07/2022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1/07/2022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1/07/2022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1/07/2022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1/07/2022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a:t>
            </a:r>
            <a:r>
              <a:rPr lang="es-CO" dirty="0" smtClean="0"/>
              <a:t>575, 4 </a:t>
            </a:r>
            <a:r>
              <a:rPr lang="es-CO" dirty="0"/>
              <a:t>de </a:t>
            </a:r>
            <a:r>
              <a:rPr lang="es-CO" dirty="0" smtClean="0"/>
              <a:t>julio </a:t>
            </a:r>
            <a:r>
              <a:rPr lang="es-CO" dirty="0"/>
              <a:t>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de Homólogos de Ambiente y Sustentabilidad AUSJAL </a:t>
            </a:r>
            <a:r>
              <a:rPr lang="es-CO" sz="1800" dirty="0" smtClean="0"/>
              <a:t>invitó </a:t>
            </a:r>
            <a:r>
              <a:rPr lang="es-CO" sz="1800" dirty="0"/>
              <a:t>al conversatorio “Campus Sostenibles” en el marco del Seminario Interinstitucional de Gestión Ambiental en Universidades </a:t>
            </a:r>
            <a:r>
              <a:rPr lang="es-CO" sz="1800" dirty="0" smtClean="0"/>
              <a:t>Latinoamericanas.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Tras más de medio siglo de guerra y nueve millones de víctimas, la Comisión de la Verdad presentó su informe final el 28 de junio. Su propósito es la reconciliación y la convivencia</a:t>
            </a:r>
            <a:r>
              <a:rPr lang="es-CO" sz="1800" dirty="0" smtClean="0"/>
              <a:t>. La </a:t>
            </a:r>
            <a:r>
              <a:rPr lang="es-CO" sz="1800" dirty="0"/>
              <a:t>Comisión para el Esclarecimiento de la Verdad, la convivencia y la no repetición (CEV) le entregó a Colombia “un mensaje de esperanza y futuro para nuestra nación vulnerada y rota”, en palabras del padre Francisco de </a:t>
            </a:r>
            <a:r>
              <a:rPr lang="es-CO" sz="1800" dirty="0" err="1"/>
              <a:t>Roux</a:t>
            </a:r>
            <a:r>
              <a:rPr lang="es-CO" sz="1800" dirty="0"/>
              <a:t>, director de esta entidad que nació del Acuerdo de Paz que firmó en 2016 el gobierno de Juan Manuel Santos con la extinta guerrilla de las </a:t>
            </a:r>
            <a:r>
              <a:rPr lang="es-CO" sz="1800" dirty="0" err="1"/>
              <a:t>Farc</a:t>
            </a:r>
            <a:r>
              <a:rPr lang="es-CO" sz="1800" dirty="0"/>
              <a:t>-EP.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3244843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el pasado mes de octubre, del 7 al 10, veinticuatro adultos colaboradores de las obras de las parroquias San Javier y San Antonio, y provenientes de barrios populares, realizaron la experiencia de ejercicios espirituales. Estos se realizaron en la casa de oración San Ignacio ubicada en Colonia Benítez, a las afueras de la ciudad de Resistencia, donde los jesuitas atendemos las dos parroquias antes mencionadas y los Hogares de niños, niñas, adolescentes y jóvenes San Javier y Santa Teresita</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Federación Internacional de Fe y Alegría llevó a cabo del 22 al 24 de junio, el IV Encuentro de la Red Ecología Integral y </a:t>
            </a:r>
            <a:r>
              <a:rPr lang="es-CO" sz="1800" dirty="0" err="1"/>
              <a:t>Panamazonía</a:t>
            </a:r>
            <a:r>
              <a:rPr lang="es-CO" sz="1800" dirty="0"/>
              <a:t>, con el título  “Cultivando y haciendo crecer el aporte de Fe y Alegría en la </a:t>
            </a:r>
            <a:r>
              <a:rPr lang="es-CO" sz="1800" dirty="0" err="1"/>
              <a:t>Panamazonía</a:t>
            </a:r>
            <a:r>
              <a:rPr lang="es-CO"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0287824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jesuitas de Haití pudieron realizar varias tandas de Ejercicios Espirituales con jóvenes de escasos recursos gracias al Programa Claver de la CPAL.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Todos sabemos lo sorpresiva que puede ser una emergencia, sobre todo de origen natural, y las trágicas consecuencias que traen para la vida, especialmente para las personas más desfavorecidas. </a:t>
            </a:r>
            <a:r>
              <a:rPr lang="es-CO" sz="1800"/>
              <a:t>Pensando en esta situación, y buscando estar preparados para una mejor respuesta, la Red Claver de Oficinas de Desarrollo de la CPAL ha elaborado un Protocolo para la Atención de Emergencias (PAE), pensado para las Provincias Jesuitas de América Latina y el Caribe.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962048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310097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nodePh="1">
                                  <p:stCondLst>
                                    <p:cond delay="0"/>
                                  </p:stCondLst>
                                  <p:endCondLst>
                                    <p:cond evt="begin" delay="0">
                                      <p:tn val="22"/>
                                    </p:cond>
                                  </p:end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nodePh="1">
                                  <p:stCondLst>
                                    <p:cond delay="0"/>
                                  </p:stCondLst>
                                  <p:endCondLst>
                                    <p:cond evt="begin" delay="0">
                                      <p:tn val="33"/>
                                    </p:cond>
                                  </p:end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833 - Contrapartida 6683 a 6696 - Registro Contable </a:t>
            </a:r>
            <a:r>
              <a:rPr lang="es-CO" sz="1800" dirty="0" smtClean="0"/>
              <a:t>574.</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programa Regresa recordó a los egresados los beneficios que obtendrían se decidieran estudiar nuevamente en la Universidad.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el marco de AUDIRE, el </a:t>
            </a:r>
            <a:r>
              <a:rPr lang="es-CO" sz="1800" dirty="0"/>
              <a:t>profesor </a:t>
            </a:r>
            <a:r>
              <a:rPr lang="es-CO" sz="1800" dirty="0" err="1"/>
              <a:t>Helbert</a:t>
            </a:r>
            <a:r>
              <a:rPr lang="es-CO" sz="1800" dirty="0"/>
              <a:t> Mauricio Monroy </a:t>
            </a:r>
            <a:r>
              <a:rPr lang="es-CO" sz="1800" dirty="0" smtClean="0"/>
              <a:t>Pedraza, expuso el pasado 28 </a:t>
            </a:r>
            <a:r>
              <a:rPr lang="es-CO" sz="1800" dirty="0"/>
              <a:t>de junio </a:t>
            </a:r>
            <a:r>
              <a:rPr lang="es-CO" sz="1800" dirty="0" smtClean="0"/>
              <a:t>el tema: El </a:t>
            </a:r>
            <a:r>
              <a:rPr lang="es-CO" sz="1800" dirty="0"/>
              <a:t>impacto económico del acuerdo de paz en época pre </a:t>
            </a:r>
            <a:r>
              <a:rPr lang="es-CO" sz="1800" dirty="0" smtClean="0"/>
              <a:t>pandemia.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18 y 19 de julio el Departamento de Ciencias Contables realizará el </a:t>
            </a:r>
            <a:r>
              <a:rPr lang="en-US" sz="1800" dirty="0" smtClean="0"/>
              <a:t>First </a:t>
            </a:r>
            <a:r>
              <a:rPr lang="en-US" sz="1800" dirty="0" err="1"/>
              <a:t>Wokshop</a:t>
            </a:r>
            <a:r>
              <a:rPr lang="en-US" sz="1800" dirty="0"/>
              <a:t> in Perspectives in Accounting Research and </a:t>
            </a:r>
            <a:r>
              <a:rPr lang="en-US" sz="1800" dirty="0" smtClean="0"/>
              <a:t>practice.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5852328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El PPU Plataforma Abierta de Ciudadanías Digitales te invita al taller Riesgos </a:t>
            </a:r>
            <a:r>
              <a:rPr lang="es-CO" sz="1800" dirty="0" err="1"/>
              <a:t>psicodigitales</a:t>
            </a:r>
            <a:r>
              <a:rPr lang="es-CO" sz="1800" dirty="0"/>
              <a:t>: qué son y cómo gestionarlos</a:t>
            </a:r>
            <a:r>
              <a:rPr lang="es-CO" sz="1800" dirty="0" smtClean="0"/>
              <a:t>. La </a:t>
            </a:r>
            <a:r>
              <a:rPr lang="es-CO" sz="1800" dirty="0"/>
              <a:t>capacitación está dirigida a profesores y administrativos de la Pontificia Universidad Javeriana y será orientada por la ONG española </a:t>
            </a:r>
            <a:r>
              <a:rPr lang="es-CO" sz="1800" dirty="0" err="1"/>
              <a:t>Cibersalud</a:t>
            </a:r>
            <a:r>
              <a:rPr lang="es-CO" sz="1800" dirty="0"/>
              <a:t>, que tiene una amplia trayectoria en el uso de tecnologías para el cuidado del bienestar y salud mental</a:t>
            </a:r>
            <a:r>
              <a:rPr lang="es-CO" sz="1800" dirty="0" smtClean="0"/>
              <a:t>. Esta </a:t>
            </a:r>
            <a:r>
              <a:rPr lang="es-CO" sz="1800" dirty="0"/>
              <a:t>formación realiza un abordaje teórico-conceptual con aplicación práctica a nuestra realidad cercana, para aprender a identificar los diferentes espacios y comportamientos por los cuales generamos datos y, así, proceder a su gestión. Ser conscientes de las implicaciones de la digitalización de nuestras vidas es un deber ante el mayor proceso de cambio realizado por la humanidad en las últimas décadas</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Nuestra egresada Sabina Talero </a:t>
            </a:r>
            <a:r>
              <a:rPr lang="es-CO" sz="1800" dirty="0" err="1"/>
              <a:t>Cabrejo</a:t>
            </a:r>
            <a:r>
              <a:rPr lang="es-CO" sz="1800" dirty="0"/>
              <a:t> representando al Instituto Global de Crecimiento Verde </a:t>
            </a:r>
            <a:r>
              <a:rPr lang="es-CO" sz="1800" dirty="0" smtClean="0"/>
              <a:t>participó en </a:t>
            </a:r>
            <a:r>
              <a:rPr lang="es-CO" sz="1800" dirty="0"/>
              <a:t>una presentación sobre medición del desempeño en crecimiento verde y en un panel discusión alrededor del tema.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680164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Descubre y explora tu voz como instrumento 🎼 </a:t>
            </a:r>
            <a:r>
              <a:rPr lang="es-CO" sz="1800" dirty="0" smtClean="0"/>
              <a:t>Disfruta </a:t>
            </a:r>
            <a:r>
              <a:rPr lang="es-CO" sz="1800" dirty="0"/>
              <a:t>en este tiempo un espacio para conectar con tu cuerpo y con los demás; </a:t>
            </a:r>
            <a:r>
              <a:rPr lang="es-CO" sz="1800" dirty="0" smtClean="0"/>
              <a:t>conoce </a:t>
            </a:r>
            <a:r>
              <a:rPr lang="es-CO" sz="1800" dirty="0"/>
              <a:t>ejercicios para la preparación corporal y vocal y encuentra en el canto </a:t>
            </a:r>
            <a:r>
              <a:rPr lang="es-CO" sz="1800" dirty="0" smtClean="0"/>
              <a:t>más allá </a:t>
            </a:r>
            <a:r>
              <a:rPr lang="es-CO" sz="1800" dirty="0"/>
              <a:t>de una expresión artística</a:t>
            </a:r>
            <a:r>
              <a:rPr lang="es-CO" sz="1800" dirty="0" smtClean="0"/>
              <a:t>. &lt;Oferta </a:t>
            </a:r>
            <a:r>
              <a:rPr lang="es-CO" sz="1800" dirty="0"/>
              <a:t>para docentes y </a:t>
            </a:r>
            <a:r>
              <a:rPr lang="es-CO" sz="1800" dirty="0" smtClean="0"/>
              <a:t>administrativos&gt;</a:t>
            </a:r>
            <a:endParaRPr lang="es-CO" sz="1800" dirty="0"/>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Del 6 al 16 de julio el Departamento de Ciencias </a:t>
            </a:r>
            <a:r>
              <a:rPr lang="es-CO" sz="1800" dirty="0"/>
              <a:t>Contables desarrollará </a:t>
            </a:r>
            <a:r>
              <a:rPr lang="es-CO" sz="1800" dirty="0" smtClean="0"/>
              <a:t>el Curso </a:t>
            </a:r>
            <a:r>
              <a:rPr lang="es-CO" sz="1800" dirty="0"/>
              <a:t>de Verano </a:t>
            </a:r>
            <a:r>
              <a:rPr lang="es-CO" sz="1800" dirty="0" err="1"/>
              <a:t>intersemestral</a:t>
            </a:r>
            <a:r>
              <a:rPr lang="es-CO" sz="1800" dirty="0"/>
              <a:t> - Auditoria Tecnología de </a:t>
            </a:r>
            <a:r>
              <a:rPr lang="es-CO" sz="1800" dirty="0" smtClean="0"/>
              <a:t>Información.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4594308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Estimado/a Profesor/a: </a:t>
            </a:r>
            <a:r>
              <a:rPr lang="es-CO" sz="1800" dirty="0" smtClean="0"/>
              <a:t>Cordial </a:t>
            </a:r>
            <a:r>
              <a:rPr lang="es-CO" sz="1800" dirty="0"/>
              <a:t>saludo. Esperamos que este período </a:t>
            </a:r>
            <a:r>
              <a:rPr lang="es-CO" sz="1800" dirty="0" err="1"/>
              <a:t>intersemestral</a:t>
            </a:r>
            <a:r>
              <a:rPr lang="es-CO" sz="1800" dirty="0"/>
              <a:t> le esté permitiendo un merecido descanso. En esta ocasión queremos invitarle a nuestra Cápsula de Enseñanza Pensando escenarios posibles. El objetivo de este espacio es identificar pros y contras frente a la </a:t>
            </a:r>
            <a:r>
              <a:rPr lang="es-CO" sz="1800" dirty="0" err="1"/>
              <a:t>presencialidad</a:t>
            </a:r>
            <a:r>
              <a:rPr lang="es-CO" sz="1800" dirty="0"/>
              <a:t> y a los escenarios posibles ante esta.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y </a:t>
            </a:r>
            <a:r>
              <a:rPr lang="es-CO" sz="1800" dirty="0" smtClean="0"/>
              <a:t>la </a:t>
            </a:r>
            <a:r>
              <a:rPr lang="es-CO" sz="1800" dirty="0"/>
              <a:t>Maestría en Estudios Críticos de las Migraciones Contemporáneas invitan a su primer</a:t>
            </a:r>
            <a:r>
              <a:rPr lang="es-CO" sz="1800" dirty="0" smtClean="0"/>
              <a:t>: 𝙎𝙚𝙢𝙞𝙣𝙖𝙧𝙞𝙤 𝙄𝙣𝙩𝙚𝙧𝙣𝙖𝙘𝙞𝙤𝙣𝙖𝙡 ❞</a:t>
            </a:r>
            <a:r>
              <a:rPr lang="es-CO" sz="1800" dirty="0"/>
              <a:t>𝘿𝙚𝙗𝙖𝙩𝙚𝙨 𝙘𝙤𝙣𝙩𝙚𝙢𝙥𝙤𝙧á𝙣𝙚𝙤𝙨 𝙚𝙣 𝙢𝙞𝙜𝙧𝙖𝙘𝙞𝙤𝙣𝙚𝙨 𝙛𝙤𝙧𝙯𝙖𝙙𝙖𝙨: 𝙧𝙚𝙛𝙡𝙚𝙭𝙞𝙤𝙣𝙚𝙨 𝙙𝙚𝙨𝙙𝙚 𝘾𝙤𝙡𝙤𝙢𝙗𝙞𝙖</a:t>
            </a:r>
            <a:r>
              <a:rPr lang="es-CO"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0451604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Javeriana realizará simposio sobre la </a:t>
            </a:r>
            <a:r>
              <a:rPr lang="es-CO" sz="1800" dirty="0" smtClean="0"/>
              <a:t>Amazonía. En </a:t>
            </a:r>
            <a:r>
              <a:rPr lang="es-CO" sz="1800" dirty="0"/>
              <a:t>alianza con la Universidad de la Amazonía se desarrollará este encuentro académico cuyo objetivo es propiciar el conocimiento mutuo entre investigadores, profesores y actores locales que adelantan proyectos en la Amazonía.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investigación se viene desarrollando entre el proyecto </a:t>
            </a:r>
            <a:r>
              <a:rPr lang="es-CO" sz="1800" dirty="0" err="1"/>
              <a:t>PHySIC</a:t>
            </a:r>
            <a:r>
              <a:rPr lang="es-CO" sz="1800" dirty="0"/>
              <a:t> Project (en español Puertos, Ballenas Jorobadas y Sonido en Colombia), la Fundación </a:t>
            </a:r>
            <a:r>
              <a:rPr lang="es-CO" sz="1800" dirty="0" err="1"/>
              <a:t>Macuáticos</a:t>
            </a:r>
            <a:r>
              <a:rPr lang="es-CO" sz="1800" dirty="0"/>
              <a:t> Colombia, la Pontificia Universidad Javeriana y la Comisión </a:t>
            </a:r>
            <a:r>
              <a:rPr lang="es-CO" sz="1800" dirty="0" err="1"/>
              <a:t>Fulbright</a:t>
            </a:r>
            <a:r>
              <a:rPr lang="es-CO" sz="1800" dirty="0"/>
              <a:t> Colombia. Buscan el monitoreo acústico de </a:t>
            </a:r>
            <a:r>
              <a:rPr lang="es-CO" sz="1800" dirty="0" err="1"/>
              <a:t>Tribugá</a:t>
            </a:r>
            <a:r>
              <a:rPr lang="es-CO" sz="1800" dirty="0"/>
              <a:t> para establecer una línea base de sonidos que permitan luego realizar otras actividades y trabajos de conservación y protección en la zona.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0348668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Gracias a la alianza entre la Dirección de Educación Continua de la Universidad Javeriana y la plataforma de audio </a:t>
            </a:r>
            <a:r>
              <a:rPr lang="es-CO" sz="1800" dirty="0" err="1"/>
              <a:t>streaming</a:t>
            </a:r>
            <a:r>
              <a:rPr lang="es-CO" sz="1800" dirty="0"/>
              <a:t> </a:t>
            </a:r>
            <a:r>
              <a:rPr lang="es-CO" sz="1800" dirty="0" err="1"/>
              <a:t>Spotify</a:t>
            </a:r>
            <a:r>
              <a:rPr lang="es-CO" sz="1800" dirty="0"/>
              <a:t>, se ofrecerá el curso denominado </a:t>
            </a:r>
            <a:r>
              <a:rPr lang="es-CO" sz="1800" dirty="0" err="1"/>
              <a:t>Podcasting</a:t>
            </a:r>
            <a:r>
              <a:rPr lang="es-CO" sz="1800" dirty="0"/>
              <a:t>: Creación De Narrativas Sonoras.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convoca a las universidades, centros de investigación e institutos de educación superior del mundo, a participar en el foro “Las Universidades del Mundo: Políticas Culturales y Desarrollo Sostenible de los Países”, a celebrarse en la Ciudad de México, el 26 y 27 de septiembre de 2022.</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049534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pt-BR" sz="1800" dirty="0"/>
              <a:t>A partir de agora, padre Anderson Antonio Pedroso, S.J. é o novo Reitor da PUC-Rio.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realizó el Seminario </a:t>
            </a:r>
            <a:r>
              <a:rPr lang="es-CO" sz="1800" dirty="0"/>
              <a:t>Internacional para el Análisis Crítico de Prácticas de Intervención Social en América Latina con el tema Vinculación social desde la Universidad. Experiencias</a:t>
            </a:r>
            <a:r>
              <a:rPr lang="es-CO"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7120041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16404</TotalTime>
  <Words>1073</Words>
  <Application>Microsoft Office PowerPoint</Application>
  <PresentationFormat>Presentación en pantalla (4:3)</PresentationFormat>
  <Paragraphs>50</Paragraphs>
  <Slides>13</Slides>
  <Notes>13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1001</cp:revision>
  <dcterms:modified xsi:type="dcterms:W3CDTF">2022-07-01T15:46:00Z</dcterms:modified>
</cp:coreProperties>
</file>