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6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Lst>
  <p:sldSz cx="9144000" cy="6858000" type="screen4x3"/>
  <p:notesSz cx="6858000" cy="9144000"/>
  <p:custDataLst>
    <p:tags r:id="rId2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447" autoAdjust="0"/>
  </p:normalViewPr>
  <p:slideViewPr>
    <p:cSldViewPr snapToGrid="0">
      <p:cViewPr varScale="1">
        <p:scale>
          <a:sx n="59" d="100"/>
          <a:sy n="59" d="100"/>
        </p:scale>
        <p:origin x="1408"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9/07/2022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872504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6152133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4011518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7573433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450662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2098906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42054411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1964831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42605428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4173524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814921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7096277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755790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3867840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0016588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222876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46419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510745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9/07/2022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9/07/2022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9/07/2022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9/07/2022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9/07/2022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9/07/2022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9/07/2022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9/07/2022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9/07/2022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9/07/2022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9/07/2022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9/07/2022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576, 11 de julio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instalaciones de la Javeriana, se realizó la actividad: “</a:t>
            </a:r>
            <a:r>
              <a:rPr lang="es-CO" sz="1800" dirty="0" err="1"/>
              <a:t>Entregatón</a:t>
            </a:r>
            <a:r>
              <a:rPr lang="es-CO" sz="1800" dirty="0"/>
              <a:t>” de tarjetas profesionales por parte de la Junta Central de Contadores.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la visita de la Pontifica Universidad Católica de Chile, se realizó la reunión Aprendizaje Servicio, tema en el cual la Universidad Católica de Chile es pionera.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9157906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Rector: Continuamos con nuestra estrategia de internacionalización, con la visita del señor Embajador de España, Joaquín de Arístegui Laborde. La universidad colombiana ha encontrado siempre un extraordinario aliado en el gobierno, academia y sector productivo español.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LEE - Laboratorio de Economía de la Educación En Colombia, 30% de la población en edad escolar reportó no estar estudiando en 2021, y la mayor inasistencia escolar se concentró en población de bajos recursos. Se requieren esfuerzos para eliminar las barreras de acceso a la educación de todos los </a:t>
            </a:r>
            <a:r>
              <a:rPr lang="es-CO" sz="1800" dirty="0" err="1"/>
              <a:t>niñ@s</a:t>
            </a:r>
            <a:r>
              <a:rPr lang="es-CO" sz="1800" dirty="0"/>
              <a:t>  y jóvenes.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2990478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presencia javeriana se siente fuerte en Europa. @RegresaPUJ  reactivó los encuentros presenciales de los capítulos de egresados en España, Francia, Italia, Alemania, República Checa y Polonia.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¿Sabías que la Universidad cuenta con una acogedora sala dotada de los elementos necesarios para hacer la extracción de leche?, está dispuesta en el edificio Pablo VI para las mamás javerianas en etapa de lactancia.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7503568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Los pueblos indígenas y afro de Chocó y los firmantes del Acuerdo de Paz se encontraron, durante más de un año, para recibir el reconocimiento del daño causado por la ex guerrilla, gracias a procesos promovidos por la Comisión de la Verdad, el </a:t>
            </a:r>
            <a:r>
              <a:rPr lang="es-CO" sz="1800" dirty="0" err="1"/>
              <a:t>Cinep</a:t>
            </a:r>
            <a:r>
              <a:rPr lang="es-CO" sz="1800" dirty="0"/>
              <a:t> / PPP y Viva La Ciudadanía.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“Traemos un mensaje de esperanza y de futuro para nuestra Nación vulnerada y rota, verdades incomodas que desafían nuestra dignidad. Un mensaje para todos y todas como seres humanos”. Estas fueron las palabras con las que Francisco de Roux, SJ inició su discurso en la presentación del Informe Final de la Comisión de la Verdad, el pasado 28 de junio de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5480309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Entre los días 25 y 27 de julio próximo se realizará el 3er Preforo Jesuita </a:t>
            </a:r>
            <a:r>
              <a:rPr lang="es-CO" sz="1800" dirty="0" err="1"/>
              <a:t>Panamazónico</a:t>
            </a:r>
            <a:r>
              <a:rPr lang="es-CO" sz="1800" dirty="0"/>
              <a:t>, un encuentro de representantes de todo el Cuerpo Apostólico de la Compañía de Jesús al servicio de la </a:t>
            </a:r>
            <a:r>
              <a:rPr lang="es-CO" sz="1800" dirty="0" err="1"/>
              <a:t>Panamazonía</a:t>
            </a:r>
            <a:r>
              <a:rPr lang="es-CO" sz="1800" dirty="0"/>
              <a:t>. Preparado desde el mes de febrero por el equipo dinamizador del Servicio Jesuita </a:t>
            </a:r>
            <a:r>
              <a:rPr lang="es-CO" sz="1800" dirty="0" err="1"/>
              <a:t>Panamazónico</a:t>
            </a:r>
            <a:r>
              <a:rPr lang="es-CO" sz="1800" dirty="0"/>
              <a:t> (SJPAM), se realizará en Belén de Pará (Brasil) en los días previos a la celebración del X FOSPA (Foro Social </a:t>
            </a:r>
            <a:r>
              <a:rPr lang="es-CO" sz="1800" dirty="0" err="1"/>
              <a:t>Panamazóncio</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Ya está disponible el primer número del año de </a:t>
            </a:r>
            <a:r>
              <a:rPr lang="es-CO" sz="1800" dirty="0" err="1"/>
              <a:t>Promotio</a:t>
            </a:r>
            <a:r>
              <a:rPr lang="es-CO" sz="1800" dirty="0"/>
              <a:t> </a:t>
            </a:r>
            <a:r>
              <a:rPr lang="es-CO" sz="1800" dirty="0" err="1"/>
              <a:t>Iustitiae</a:t>
            </a:r>
            <a:r>
              <a:rPr lang="es-CO" sz="1800" dirty="0"/>
              <a:t>, revista del Secretariado de Justicia Social y Ecología de la Compañía de Jesús. En esta ocasión lleva por título "El grito de la tierra y el grito de los pobres", analizando la estrecha vinculación que existe entre ambos y cómo la degradación de una afecta la vida de los más desprotegidos.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3291055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Este sábado 2 de julio ha sido proclamado nuevo beato de la Iglesia el Padre Juan Antonio </a:t>
            </a:r>
            <a:r>
              <a:rPr lang="es-CO" sz="1800" dirty="0" err="1"/>
              <a:t>Solinas</a:t>
            </a:r>
            <a:r>
              <a:rPr lang="es-CO" sz="1800" dirty="0"/>
              <a:t> SJ, junto al sacerdote diocesano Pedro Ortiz de Zárate, conocidos como los Mártires del </a:t>
            </a:r>
            <a:r>
              <a:rPr lang="es-CO" sz="1800" dirty="0" err="1"/>
              <a:t>Zenta</a:t>
            </a:r>
            <a:r>
              <a:rPr lang="es-CO" sz="1800" dirty="0"/>
              <a:t> en Argentina.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Ante las crecientes noticias de una "recuperación económica" en Venezuela, el P. Luis Ugalde SJ reflexiona y explica el trasfondo detrás de esta situación en el país. Una realidad impulsada por el esfuerzo de la población.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35195626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 Juan José </a:t>
            </a:r>
            <a:r>
              <a:rPr lang="es-CO" sz="1800" dirty="0" err="1"/>
              <a:t>Berli</a:t>
            </a:r>
            <a:r>
              <a:rPr lang="es-CO" sz="1800" dirty="0"/>
              <a:t> SJ, Delegado de Misión para el Servicio Parroquial y Coordinador de la Red Latinoamericana y Caribeña de Parroquias confiadas a la Compañía de Jesús (RELAPAJ), nos comparte la vivencia del segundo encuentro de la red.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Compañía de Jesús en España, a través del Equipo de Migraciones (conformado por personas que representan a todos los sectores apostólicos), ha elaborado el documento "Migrantes somos todos. Construir una cultura de la hospitalidad al servicio de una sociedad común".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37217775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30 de junio, estudiantes del </a:t>
            </a:r>
            <a:r>
              <a:rPr lang="es-CO" sz="1800" dirty="0" err="1"/>
              <a:t>Colégio</a:t>
            </a:r>
            <a:r>
              <a:rPr lang="es-CO" sz="1800" dirty="0"/>
              <a:t> Santo </a:t>
            </a:r>
            <a:r>
              <a:rPr lang="es-CO" sz="1800" dirty="0" err="1"/>
              <a:t>Inácio</a:t>
            </a:r>
            <a:r>
              <a:rPr lang="es-CO" sz="1800" dirty="0"/>
              <a:t> de Rio de Janeiro (Brasil) se despidieron de un grupo de seis estudiantes del Saint </a:t>
            </a:r>
            <a:r>
              <a:rPr lang="es-CO" sz="1800" dirty="0" err="1"/>
              <a:t>Peter’s</a:t>
            </a:r>
            <a:r>
              <a:rPr lang="es-CO" sz="1800" dirty="0"/>
              <a:t> </a:t>
            </a:r>
            <a:r>
              <a:rPr lang="es-CO" sz="1800" dirty="0" err="1"/>
              <a:t>Prep</a:t>
            </a:r>
            <a:r>
              <a:rPr lang="es-CO" sz="1800" dirty="0"/>
              <a:t>, NJ (Estados Unidos). Durante 15 días, pudimos ofrecerles la acogida calurosa de los brasileros. Además de las familias directamente involucradas en el programa, toda la comunidad escolar tuvo la oportunidad de disfrutar de esta valiosa experiencia.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Durante el mes de junio, como equipo central de FLACSI, tuvimos dos consoladores encuentros con directivos de dos Redes Educativas que hacen parte de nuestra federación: la Rede </a:t>
            </a:r>
            <a:r>
              <a:rPr lang="es-CO" sz="1800" dirty="0" err="1"/>
              <a:t>Jesuíta</a:t>
            </a:r>
            <a:r>
              <a:rPr lang="es-CO" sz="1800" dirty="0"/>
              <a:t> de </a:t>
            </a:r>
            <a:r>
              <a:rPr lang="es-CO" sz="1800" dirty="0" err="1"/>
              <a:t>Educação</a:t>
            </a:r>
            <a:r>
              <a:rPr lang="es-CO" sz="1800" dirty="0"/>
              <a:t> Básica de Brasil 🇧🇷 (RJE) y la Red Educacional Ignaciana de Chile 🇨🇱 (REI).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18772627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padre Luis Arriaga Valenzuela: “Eso es lo que nos gustaría transmitir a nuestras y nuestros estudiantes: que en la Ibero tienen la posibilidad y los medios de convertirse en personas libres que se dejan interpelar por una realidad compleja y que apuestan a convertirse en líderes de la transformación social.”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Al igual que en otras Provincias jesuitas de América Latina, el sector social de la Provincia de México incluye un CIAS, un Centro de Investigación y de Acción Social. En esta Provincia, el CIAS fue relanzado en 2015 con el “apellido” Jesuitas por la Paz.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37711709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Fundada por el padre Jesús Maldonado S.J. el Centro </a:t>
            </a:r>
            <a:r>
              <a:rPr lang="es-CO" sz="1800" dirty="0" err="1"/>
              <a:t>Prodh</a:t>
            </a:r>
            <a:r>
              <a:rPr lang="es-CO" sz="1800" dirty="0"/>
              <a:t>, ONG reconocida por el Consejo Económico y Social de las Naciones Unidas, que da fe de la calidad de su trabajo, es una organización acreditada también ante la OEA (Organización de Estados Americanos) que lleva 35 años comprometida con la defensa de quienes, en México, están marginados o no pueden hacer oír su voz.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Jesuits in Japan have unveiled the first-ever icon of Blessed Peter </a:t>
            </a:r>
            <a:r>
              <a:rPr lang="en-US" sz="1800" dirty="0" err="1"/>
              <a:t>Kibe</a:t>
            </a:r>
            <a:r>
              <a:rPr lang="en-US" sz="1800" dirty="0"/>
              <a:t> </a:t>
            </a:r>
            <a:r>
              <a:rPr lang="en-US" sz="1800" dirty="0" err="1"/>
              <a:t>Kasui</a:t>
            </a:r>
            <a:r>
              <a:rPr lang="en-US" sz="1800" dirty="0"/>
              <a:t>, a Jesuit priest who was martyred for his faith in the 17th century. The icon was unveiled on July 1, three days before his feast day and is currently on display in </a:t>
            </a:r>
            <a:r>
              <a:rPr lang="en-US" sz="1800" dirty="0" err="1"/>
              <a:t>Kibe</a:t>
            </a:r>
            <a:r>
              <a:rPr lang="en-US" sz="1800" dirty="0"/>
              <a:t> Hall in the capital Tokyo, according to the Jesuit Conference of Asia Pacific (JCAP).</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14288647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834 - Contrapartida 6697 a 6710 - Registro Contable 575.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de estudios en aseguramiento de información continuó avanzando sobre las herramientas propuestas por COSO para aplicar su Marco integrado de Control Interno.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The year is approximately 1592. Eleven-year-old Frances has been roused from her bed at dawn by a loud banging on the front door. When she answers, a group of angry men with swords push their way inside. “Bring us your priest!” they demand. This is far from the first time Frances has faced this situation. Catholicism is illegal in England and her aunt, Eliza Vaux, is well-known for her faith and her risky habit of sheltering Jesuit renegades.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a:t>La Compañía de Jesús de México convocó a los ciudadanos para este domingo a participar en la Jornada por la Paz en la Estela de Luz, en conmemoración de los sacerdotes jesuitas asesinados el pasado 20 de junio en el municipio de Urique, en la sierra Tarahumara de Chihuahua.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28030921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¡Conoce nuestros CURSOS VIRTUALES durante el período intersemestral!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Terminó el período de evaluación del plan de trabajo del semestre anterior.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310097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LAS MÁSTER – CÁPSULAS CULTURALES, EL ARTE EN TU DÍA A DÍA. Cápsula 8:  💃 Al son que me toquen bailo 2 💃  La continuación de una clase sobre todo lo que querías saber de la salsa colombiana, su historia y pasos básicos explicados en detalle. Conéctate con este enérgico </a:t>
            </a:r>
            <a:r>
              <a:rPr lang="es-CO" sz="1800"/>
              <a:t>ritmo y por </a:t>
            </a:r>
            <a:r>
              <a:rPr lang="es-CO" sz="1800" dirty="0"/>
              <a:t>fin aprende a bailarlo de una manera sencilla y </a:t>
            </a:r>
            <a:r>
              <a:rPr lang="es-CO" sz="1800"/>
              <a:t>divertida.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Red para la formación en revisoría fiscal readmitió a los posgrados en contaduría de la Universidad La Gran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3122110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Cumplimos 50 años por la vida, la justicia y la paz y los celebramos como mejor sabemos: dialogando, encontrándonos, tejiendo, y soñando un país con garantías de derechos y dignidad para los pueblos excluidos. Con líderes y lideresas sociales de 12 departamentos conversaremos sobre conflicto y derechos humanos; tierra, despojo y </a:t>
            </a:r>
            <a:r>
              <a:rPr lang="es-CO" sz="1800" dirty="0" err="1"/>
              <a:t>extractivismo</a:t>
            </a:r>
            <a:r>
              <a:rPr lang="es-CO" sz="1800" dirty="0"/>
              <a:t>; movilización y protesta social; educación, investigación y paz.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su reunión mensual, realizada en instalaciones de la Universidad Central, se analizaron las propuestas de </a:t>
            </a:r>
            <a:r>
              <a:rPr lang="es-CO" sz="1800" dirty="0" err="1"/>
              <a:t>Uniminuto</a:t>
            </a:r>
            <a:r>
              <a:rPr lang="es-CO" sz="1800" dirty="0"/>
              <a:t> para el próximo encuentro de profesores de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0539363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la semana del 11 de julio se recibirán los </a:t>
            </a:r>
            <a:r>
              <a:rPr lang="es-CO" sz="1800" dirty="0" err="1"/>
              <a:t>neojaverianos</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La Dirección de Asuntos Estudiantiles de la Vicerrectoría Académica,  dentro del plan de formación para consejeros académicos realizó un nuevo encuentro en el cual el Centro Pastoral San Francisco Javier les compartió una completa “Caja de Herramientas para el Acompañamiento” inspirada en la espiritualidad Ignaciana, con el fin de poder aplicarlas desde el rol del consejero para acompañar el sentido de vida/trascendencia de los estudiantes.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2319128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averiana</a:t>
            </a:r>
            <a:r>
              <a:rPr lang="es-CO" sz="1800" dirty="0"/>
              <a:t> – FITIC: La Secretaria de Fomento Económico del Distrito realizó un primer encuentro con profesores del Departamento para crear un plan de acompañamiento a empresas.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inició el curso </a:t>
            </a:r>
            <a:r>
              <a:rPr lang="es-CO" sz="1800" dirty="0" err="1"/>
              <a:t>Curso</a:t>
            </a:r>
            <a:r>
              <a:rPr lang="es-CO" sz="1800" dirty="0"/>
              <a:t> </a:t>
            </a:r>
            <a:r>
              <a:rPr lang="es-CO" sz="1800" dirty="0" err="1"/>
              <a:t>Power</a:t>
            </a:r>
            <a:r>
              <a:rPr lang="es-CO" sz="1800" dirty="0"/>
              <a:t> BI.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6185589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actividad: Punto de Atención conjuntamente con la Secretaria de Hacienda Distrital – SHD, donde se atendieron los siguientes temas, para la comunidad Javeriana: Facturación 2022, Predial y Vehículos, Tramite registro y/o manejo de la Oficina Virtual, Registro y manejo RIT.</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AUDIRE, se realizó la conferencia “ El impacto económico del acuerdo de paz en época pre pandemia” a cargo del profesor Helbert Mauricio Monroy Pedraza.</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7562267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oficina de Gestión Humana realizó el taller: “Jefe como desarrollador - Parte 2”, para los directores de programas y departamento.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Directores del programa y el departamento se reunieron con la Dra. Luz Beatriz Baquero Ceron - Directora Relaciones con Egresados.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1597096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16528</TotalTime>
  <Words>1759</Words>
  <Application>Microsoft Office PowerPoint</Application>
  <PresentationFormat>On-screen Show (4:3)</PresentationFormat>
  <Paragraphs>80</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1006</cp:revision>
  <dcterms:modified xsi:type="dcterms:W3CDTF">2022-07-09T20:59:06Z</dcterms:modified>
</cp:coreProperties>
</file>