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17/07/2022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040547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694088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7853707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300552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111116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7077177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893575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69204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52785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67737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417054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64299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78104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518075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17/07/2022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17/07/2022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17/07/2022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17/07/2022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17/07/2022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17/07/2022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17/07/2022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17/07/2022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17/07/2022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revistas.javeriana.edu.co/index.php/cuacont/issue/view/1594"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577, 18 de julio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FLACSI Participa en el Coloquio de la Red de Colegios Jesuitas de Norteamérica (JSN). El evento tuvo lugar en Los Ángeles, Estados Unidos, del 20 al 24 de junio de 2022 y por FLACSI participaron Lucía González, del Colegio San Ignacio de Montevideo (Uruguay), Elsa Hernández, del Instituto Cultural Tampico (México) y Felipe Carrillo, del Equipo Central de FLACSI.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es la segunda vez en este mes de julio que un jesuita es reconocido oficialmente como “Beato” por la Iglesia. El 2 de julio era el padre </a:t>
            </a:r>
            <a:r>
              <a:rPr lang="es-CO" sz="1800" dirty="0" err="1"/>
              <a:t>Solinas</a:t>
            </a:r>
            <a:r>
              <a:rPr lang="es-CO" sz="1800" dirty="0"/>
              <a:t>, un misionero de Cerdeña que fue martirizado en 1683 en las misiones jesuíticas del noroeste argentino. Ahora, el 16 de julio, es un jesuita alemán, un hombre dedicado al bienestar espiritual de las muchas personas que conoció en las 'misiones' que dio por toda Baviera. Esta beatificación añade otro momento festivo al final del Año Ignaciano.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5607176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historia de los "Mártires de Tazacorte" o "Mártires del Brasil", como también son conocidos, inicia con el P. Ignacio de Azevedo (1526-1570), de origen portugués, quien fue nombrado Superior Provincial del Brasil por 1566. Él, convencido de la necesidad de misioneros en estas tierras, viajó a España y Portugal en busca de voluntarios. Su trabajo rindió frutos: sacerdotes, estudiantes jesuitas y novicios aceptaron viajar a tierras brasileñas con él.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 General a exalumnos: “Les invito a unirse con pasión, creatividad, energía e identidad propia a la misión de reconciliación y justicia”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1534641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la semana del 3 al 10 de julio, casi cuarenta hermanos jesuitas asistieron a la Curia para compartir su experiencia de vida religiosa como Hermanos.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Por primera vez, el Santo Padre ha nombrado, entre los miembros del Dicasterio para los Obispos, a tres mujeres. Se trata de la Hna. Raffaella </a:t>
            </a:r>
            <a:r>
              <a:rPr lang="es-CO" sz="1800" dirty="0" err="1"/>
              <a:t>Petrini</a:t>
            </a:r>
            <a:r>
              <a:rPr lang="es-CO" sz="1800" dirty="0"/>
              <a:t>, F.S.E, Secretaria General del </a:t>
            </a:r>
            <a:r>
              <a:rPr lang="es-CO" sz="1800" dirty="0" err="1"/>
              <a:t>Governatorato</a:t>
            </a:r>
            <a:r>
              <a:rPr lang="es-CO" sz="1800" dirty="0"/>
              <a:t> del Estado Ciudad del Vaticano; la Hna. Yvonne </a:t>
            </a:r>
            <a:r>
              <a:rPr lang="es-CO" sz="1800" dirty="0" err="1"/>
              <a:t>Reungoat</a:t>
            </a:r>
            <a:r>
              <a:rPr lang="es-CO" sz="1800" dirty="0"/>
              <a:t>, F.M.A, otrora Superiora General de las Hijas de María Auxiliadora, y la Dra. María Lía </a:t>
            </a:r>
            <a:r>
              <a:rPr lang="es-CO" sz="1800" dirty="0" err="1"/>
              <a:t>Zervino</a:t>
            </a:r>
            <a:r>
              <a:rPr lang="es-CO" sz="1800" dirty="0"/>
              <a:t>, Presidenta de la Unión Mundial de las Organizaciones Femeninas Católicas. La información fue publicada este miércoles 13 de julio por la Oficina de Prensa de la Santa Sede.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6461741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Generación 21+ vinculada a la Federación Internacional de Fe y Alegría participó en el </a:t>
            </a:r>
            <a:r>
              <a:rPr lang="es-CO" sz="1800" dirty="0" err="1"/>
              <a:t>webinar</a:t>
            </a:r>
            <a:r>
              <a:rPr lang="es-CO" sz="1800" dirty="0"/>
              <a:t> "Impulso al ODS 4.7 Organizaciones eclesiales por la Educación para la Ciudadanía Global" Organizado por segundo año consecutivo por la Red de Entidades para el Desarrollo Solidario-REDES en el marco del Foro Político de Alto Nivel sobre Desarrollo Sostenible (HPLF - High-</a:t>
            </a:r>
            <a:r>
              <a:rPr lang="es-CO" sz="1800" dirty="0" err="1"/>
              <a:t>level</a:t>
            </a:r>
            <a:r>
              <a:rPr lang="es-CO" sz="1800" dirty="0"/>
              <a:t> </a:t>
            </a:r>
            <a:r>
              <a:rPr lang="es-CO" sz="1800" dirty="0" err="1"/>
              <a:t>Political</a:t>
            </a:r>
            <a:r>
              <a:rPr lang="es-CO" sz="1800" dirty="0"/>
              <a:t> </a:t>
            </a:r>
            <a:r>
              <a:rPr lang="es-CO" sz="1800" dirty="0" err="1"/>
              <a:t>Forum</a:t>
            </a:r>
            <a:r>
              <a:rPr lang="es-CO" sz="1800" dirty="0"/>
              <a:t> </a:t>
            </a:r>
            <a:r>
              <a:rPr lang="es-CO" sz="1800" dirty="0" err="1"/>
              <a:t>on</a:t>
            </a:r>
            <a:r>
              <a:rPr lang="es-CO" sz="1800" dirty="0"/>
              <a:t> </a:t>
            </a:r>
            <a:r>
              <a:rPr lang="es-CO" sz="1800" dirty="0" err="1"/>
              <a:t>Sustainable</a:t>
            </a:r>
            <a:r>
              <a:rPr lang="es-CO" sz="1800" dirty="0"/>
              <a:t> </a:t>
            </a:r>
            <a:r>
              <a:rPr lang="es-CO" sz="1800" dirty="0" err="1"/>
              <a:t>Development</a:t>
            </a:r>
            <a:r>
              <a:rPr lang="es-CO" sz="1800" dirty="0"/>
              <a:t>), plataforma central de las Naciones Unidas para el seguimiento y la revisión de la Agenda 2030 para el Desarrollo Sostenible y los Objetivos de Desarrollo Sostenible (ODS).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mucha alegría la Conferencia de Provinciales Jesuitas de América Latina y el Caribe celebra el nombramiento de la Sra. María Alejandra Nuño como representante de la CPAL en la Comisión sobre el Papel y las Responsabilidades de las Mujeres en la Compañía de Jesús, en sustitución de María del Carmen Muñoz (CINEP – Bogotá, Colombia), quien dejará de ejercer esa responsabilidad por motivos estrictamente personales.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5237688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escuela es la cocina. Toda la vida de Matilde Moreno como maestra en escuelas rurales pobres y alejadas de la ciudad, me han enseñado cómo es la escuela que quiero promover y ayudar a mantener en Fe y Alegría. Sí, para ella la escuela es la cocina. Porque es ese lugar donde nos sentimos seguras.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Twenty meters beneath the surface of the crystal blue waters of the Canary Islands, 40 rock-hewn crosses, each standing on a sand and rock pedestal, offer a solemn memorial to 40 Jesuit martyrs, tortured by privateers and tossed into the sea.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8495803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se expuso el tema Gestión de costos mediante una mitigación exitosa de riesgos operacionales, por parte del profesor Henry Julian Serrato.</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Estudiantiles de la Vicerrectoría Académica,  realizó el plan de formación para consejeros académicos: “Cura </a:t>
            </a:r>
            <a:r>
              <a:rPr lang="es-CO" sz="1800" dirty="0" err="1"/>
              <a:t>personalis</a:t>
            </a:r>
            <a:r>
              <a:rPr lang="es-CO" sz="1800" dirty="0"/>
              <a:t> como principio fundamental de la consejería académica”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7162659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primera ronda de preparatorios del semestre.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Finalizó el Curso de Verano – Intersemestral: Auditoría de Tecnología de </a:t>
            </a:r>
            <a:r>
              <a:rPr lang="es-CO" sz="1800"/>
              <a:t>información.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2672314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835 - Contrapartida 6711 a 6725 - Registro Contable 576.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primera reunión plenaria del semestre se realizó el día lunes 11 de julio de 2022, en el  Auditorio Alfonso Quintana Cárdenas,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iniciaron las labores de preparación de la próxima versión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✨INICIAMOS UN NUEVO SEMESTRE📸AGENDA CULTURAL JAVERIANA JULIO-AGOSTO PROGRÁMATE vive el arte y cultura en la Ponti.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4069820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Regresa: ¡Imperdible! Javeriano (a) consulta los eventos de la semana que tenemos para ti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profesores y profesoras, ¿Cuentan con resultados de investigación y les gustaría saber si pueden protegerlos a través de una patente de invención? Desde la Dirección de Innovación, junto con la Corporación </a:t>
            </a:r>
            <a:r>
              <a:rPr lang="es-CO" sz="1800" dirty="0" err="1"/>
              <a:t>Tecnnova</a:t>
            </a:r>
            <a:r>
              <a:rPr lang="es-CO" sz="1800" dirty="0"/>
              <a:t> UEE, queremos invitarlos a participar en la charla De la academia al mercado. El rol de las patentes de invención, que se llevará a cabo el martes 19 de julio a las 10:00am de forma virtual.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5654027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Buscamos Inductores Socio Ambientales.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médico Fernando Ruiz Gómez será admitido a la Orden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9073423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académica: Tenemos el gusto de informar que ya se encuentra en línea los últimos 10 artículos correspondientes al  volumen 23 (Publicación Continua 2022) de la Revista Cuadernos de Contabilidad. De la Pontificia Universidad Javeriana.  El cual puede ser consultado en línea y funcionará bajo el ISSN: 2500-6045 (En línea), en la plataforma OJS (Open </a:t>
            </a:r>
            <a:r>
              <a:rPr lang="es-CO" sz="1800" dirty="0" err="1"/>
              <a:t>Journal</a:t>
            </a:r>
            <a:r>
              <a:rPr lang="es-CO" sz="1800" dirty="0"/>
              <a:t> </a:t>
            </a:r>
            <a:r>
              <a:rPr lang="es-CO" sz="1800" dirty="0" err="1"/>
              <a:t>System</a:t>
            </a:r>
            <a:r>
              <a:rPr lang="es-CO" sz="1800" dirty="0"/>
              <a:t>) en el siguiente enlace: </a:t>
            </a:r>
            <a:r>
              <a:rPr lang="es-CO" sz="1800" dirty="0">
                <a:hlinkClick r:id="rId3"/>
              </a:rPr>
              <a:t>https://revistas.javeriana.edu.co/index.php/cuacont/issue/view/1594</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Pensar PUJ invita a la lección inaugural de nuestra Maestría en Estudios Críticos de las Migraciones Contemporáneas, en la que plantearemos horizontes de diálogo desde el campo de los estudios migratorios con cuatro disciplinas claves para el tema de las migraciones y sus articulaciones con la identidad y la hospitalidad: el derecho, la literatura, la filosofía y el derecho.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600929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Está en preparación el próximo número de Vademécum.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un sentido saludo de bienvenida el rector de la Universidad Javeriana, padre Jorge Humberto Peláez Piedrahita, S.J. recibió este 11 de julio a los 1814 jóvenes que han decidido realizar su formación profesional en la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482476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Laboratorio de Economía de la Educación (LEE) de la Universidad Javeriana: En Colombia 3 de cada 10 personas en edad escolar no están estudiando, ¿por qué? Las mujeres, la población de 5 años y las personas con menores ingresos económicos son los más afectados por la inasistencia escolar. La falta de dinero es la principal razón en todos los niveles educativos.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semana se reunió la Red de Educación AUSJAL, en el encuentro realizaron la actualización respecto a proyectos del Plan estratégico a 2025, y acuerdos respecto a propuesta de Encuentro presencial en 2025.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933234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Felicitamos al P. Francisco Escolástico Javier, S.J., quien ha sido nombrado Rector del Instituto </a:t>
            </a:r>
            <a:r>
              <a:rPr lang="es-CO" sz="1800" dirty="0" err="1"/>
              <a:t>Bonó</a:t>
            </a:r>
            <a:r>
              <a:rPr lang="es-CO" sz="1800" dirty="0"/>
              <a:t>. Le Acompañamos desde ahora en su importante misión.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6 de julio, en la ciudad de Guadalajara de Buga (Valle del Cauca – Colombia), en el marco del Encuentro de la Red COMPARTE y siendo parte de las actividades celebrativas de los 60 años de servicio del IMCA, se llevó a cabo el seminario internacional “América Latina Rural y Campesina: Desafíos y Horizontes para el Buen Vivir”.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8718329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16616</TotalTime>
  <Words>1446</Words>
  <Application>Microsoft Office PowerPoint</Application>
  <PresentationFormat>On-screen Show (4:3)</PresentationFormat>
  <Paragraphs>64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1011</cp:revision>
  <dcterms:modified xsi:type="dcterms:W3CDTF">2022-07-17T20:58:14Z</dcterms:modified>
</cp:coreProperties>
</file>