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23/07/2022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934228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6734910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770709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677990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39570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298083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682364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5504535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599759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444848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23/07/2022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23/07/2022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23/07/2022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23/07/2022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23/07/2022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23/07/2022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23/07/2022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23/07/2022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23/07/2022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23/07/2022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23/07/2022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23/07/2022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forms.office.com/r/LbmWP8zRU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jesuitas.co/actualidad/4738-celebremos-juntos-la-clausura-del-ano-ignaciano"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578, 25 de julio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Como parte del Encuentro de la Red COMPARTE, y siendo una de las actividades celebrativas de los 60 años del Instituto Mayor Campesino (IMCA), se llevó a cabo el seminario internacional “América Latina rural y campesina: desafíos y horizontes para el Buen Vivir”.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Durante la primera semana de vacaciones de julio un grupo de estudiantes de los colegios San Ignacio (Montevideo), Seminario (Montevideo) y San Javier (Tacuarembó) de Uruguay, vivieron la experiencia del “</a:t>
            </a:r>
            <a:r>
              <a:rPr lang="es-CO" sz="1800" dirty="0" err="1"/>
              <a:t>Pachacutí</a:t>
            </a:r>
            <a:r>
              <a:rPr lang="es-CO" sz="1800" dirty="0"/>
              <a:t>”. La actividad formativa, organizada por el movimiento estudiantil Movimiento Castores del Colegio Seminario, se realizó en 25 puntos diferentes de todo el país e implicó la participación de más de 300 jóvenes, en la que ignacianos e ignacianas dedicaron una semana de sus vacaciones al servicio y el encuentro.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1978545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Después de cuatro largos años marcados por una pandemia que no acaba y de múltiples esfuerzos, la Red de Comunicadores de Fe y Alegría se vuelve a mirar a los ojos para evaluar y proyectar el camino. Durante seis días de talleres, charlas y conversatorios, la aspiración del reencuentro se hace realidad.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importancia que tiene el beato Philipp </a:t>
            </a:r>
            <a:r>
              <a:rPr lang="es-CO" sz="1800" dirty="0" err="1"/>
              <a:t>Jeningen</a:t>
            </a:r>
            <a:r>
              <a:rPr lang="es-CO" sz="1800" dirty="0"/>
              <a:t> para el hombre de hoy se nos revela cuando conocemos la relación que tenía con Dios y que fue moldeando toda su vida: su testimonio de fe, su manera de tratar a la gente y de ponerse a su servicio. Su fe hizo que el deseo de ser jesuita germinara en él desde muy joven, aunque no se hizo realidad hasta los 21 años, cuando entró en el noviciado de Landsberg. La misma fe le impulsó a pedir al P. General en numerosas cartas que le enviara a las misiones. Una fe que impulsó luego su incansable servicio pastoral.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4849546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 Arturo Sosa, SJ, anunció que el 31 de julio, al cierre del Año Ignaciano, renovará la Consagración de los Jesuitas al Sagrado Corazón de Jesús.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Papa Francisco ha nombrado al ‎‎cardenal Michael </a:t>
            </a:r>
            <a:r>
              <a:rPr lang="es-CO" sz="1800" dirty="0" err="1"/>
              <a:t>Czerny</a:t>
            </a:r>
            <a:r>
              <a:rPr lang="es-CO" sz="1800" dirty="0"/>
              <a:t>, SJ‎‎, para un mandato de cinco años como prefecto del Dicasterio para la Promoción del Desarrollo Humano Integral. El cardenal </a:t>
            </a:r>
            <a:r>
              <a:rPr lang="es-CO" sz="1800" dirty="0" err="1"/>
              <a:t>Czerny</a:t>
            </a:r>
            <a:r>
              <a:rPr lang="es-CO" sz="1800" dirty="0"/>
              <a:t> sucede al cardenal Peter </a:t>
            </a:r>
            <a:r>
              <a:rPr lang="es-CO" sz="1800" dirty="0" err="1"/>
              <a:t>Turkson</a:t>
            </a:r>
            <a:r>
              <a:rPr lang="es-CO" sz="1800" dirty="0"/>
              <a:t>, quien dirigió el dicasterio de desarrollo social de 2016 a 2021</a:t>
            </a:r>
            <a:r>
              <a:rPr lang="es-CO" sz="1800"/>
              <a:t>.‎ ‎</a:t>
            </a:r>
            <a:r>
              <a:rPr lang="es-CO" sz="1800" dirty="0"/>
              <a:t>El Papa Francisco ha nombrado ‎‎al P. Mark Lewis, SJ‎‎, el próximo rector de la Pontificia Universidad Gregoriana de Roma. El P. Lewis ha enseñado historia de la iglesia en la universidad dirigida por los jesuitas desde 2017 y se ha desempeñado como vicerrector académico desde 2019. Asumirá su nuevo cargo el 1 de septiembre.‎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1314511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836 - Contrapartida 6726 a 6739 - Registro Contable 577.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¿Cuentan con resultados de investigación y les gustaría saber si pueden protegerlos a través de una patente de invención? Desde la Dirección de Innovación, junto con la Corporación </a:t>
            </a:r>
            <a:r>
              <a:rPr lang="es-CO" sz="1800" dirty="0" err="1"/>
              <a:t>Tecnnova</a:t>
            </a:r>
            <a:r>
              <a:rPr lang="es-CO" sz="1800" dirty="0"/>
              <a:t> UEE, se nos invitó a la charla De la academia al mercado. El rol de las patentes de invención, que se realizó el martes 19 de julio a las 10:00am de forma virtual. Las patentes de invención son una pieza clave para el desarrollo tecnológico y la entrada al mercado o la transferencia a la sociedad de nuestros resultados de investigación.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Crea, explora y disfruta con 🌈 danza, música, narración oral y teatro. Abierto a: estudiantes, docentes, administrativos y egresados.  Revisa tus horarios, inscríbete y únete a nosotros en experiencia cultural. ¡Te esperamos!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Oliver Pardo Reinoso fue designado como Director del Observatorio Fiscal Javeriano a partir del 8 de agosto de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4034251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el Centro Pastoral San Francisco Javier te compartimos que Vuelve el VOLUNTARIADO JAVERIANO Queremos contribuir a la reconciliación y a la construcción de paz a partir de acciones concretas en las comunidades que acompañamos Buscamos personas como tú: comprometidas, participativas, movilizadas a contribuir en la transformación de su entorno y que, desde el servicio a los demás, puedan cultivar y crecer en su vida interior. Inscríbete hasta el 31 de julio en: </a:t>
            </a:r>
            <a:r>
              <a:rPr lang="es-CO" sz="1800" dirty="0">
                <a:hlinkClick r:id="rId3"/>
              </a:rPr>
              <a:t>https://forms.office.com/r/LbmWP8zRUE</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Recibe un especial saludo del Centro Pastoral San Francisco Javier a través del programa Cuidado Ignaciano. En nuestro propósito de acompañar y formar a los administrativos y profesores de la Pontifica Universidad Javeriana, valoramos y reconocemos tu rol. Por esto, queremos invitarte a vivir el Curso Taller de Acompañamiento Personal (CTAP), una experiencia para reflexionar y experimentar el cuidado integral de la persona a través del acompañamiento. Así, juntos reconocer el modo Ignaciano de acompañar a otros y sintonizarnos con lo que implica ser una Comunidad de Cuidado.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2107376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 nuestros egresados: El Consejo de Facultad es la máxima autoridad colegiada del gobierno a cuyo cargo se halla la dirección inmediata de cada facultad; como miembro podrás participar en las decisiones más importantes. Además, uno de los egresados designado como miembro del Consejo de Facultad podrá hacer parte del Consejo Directivo Universitario, la autoridad colegiada de gobierno a cuyo cargo se halla la dirección general de la Universidad. En esta oportunidad, queremos extenderte una gran invitación para que seas </a:t>
            </a:r>
            <a:r>
              <a:rPr lang="es-CO" sz="1800" dirty="0" err="1"/>
              <a:t>partcipe</a:t>
            </a:r>
            <a:r>
              <a:rPr lang="es-CO" sz="1800" dirty="0"/>
              <a:t> de las elecciones javerianas al Consejo de Facultad 2022.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Estimado-a Profesor-a: ¿Qué significado tiene para mí ser docente universitario? ¿Cómo llegué a ser el docente que soy? ¿Cuáles son las creencias que subyacen a mi práctica docente? ¿Cómo me relaciono con mis estudiantes? ¿Qué huella quisiera dejar en la siguiente generación? Si te parece interesante conversar alrededor de estas preguntas, te invitamos a nuestra Jornada Profesor-es, cuyo objetivo es compartir y reflexionar, desde la experiencia, sobre el sentido de ser docente, la relación pedagógica y los retos actuales en la labor de enseñar. Día: próximo miércoles, 27 de julio.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0889160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Prográmate con la Clausura del Año Ignaciano Nuestra Provincia quiere invitarte a participar en una jornada especial el domingo 31 de julio, en la Iglesia de San Ignacio en Bogotá, en la que realizaremos la clausura oficial del Año Ignaciano. Sigue la transmisión en vivo</a:t>
            </a:r>
            <a:r>
              <a:rPr lang="es-CO" sz="1800" dirty="0">
                <a:hlinkClick r:id="rId3"/>
              </a:rPr>
              <a:t>. Más información</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Se </a:t>
            </a:r>
            <a:r>
              <a:rPr lang="en-US" sz="1800" dirty="0" err="1"/>
              <a:t>realizó</a:t>
            </a:r>
            <a:r>
              <a:rPr lang="en-US" sz="1800" dirty="0"/>
              <a:t> la </a:t>
            </a:r>
            <a:r>
              <a:rPr lang="en-US" sz="1800" dirty="0" err="1"/>
              <a:t>primera</a:t>
            </a:r>
            <a:r>
              <a:rPr lang="en-US" sz="1800" dirty="0"/>
              <a:t> </a:t>
            </a:r>
            <a:r>
              <a:rPr lang="en-US" sz="1800" dirty="0" err="1"/>
              <a:t>sesión</a:t>
            </a:r>
            <a:r>
              <a:rPr lang="en-US" sz="1800" dirty="0"/>
              <a:t> del “First </a:t>
            </a:r>
            <a:r>
              <a:rPr lang="en-US" sz="1800" dirty="0" err="1"/>
              <a:t>Wokshop</a:t>
            </a:r>
            <a:r>
              <a:rPr lang="en-US" sz="1800" dirty="0"/>
              <a:t> in Perspectives in Accounting Research and practice”. </a:t>
            </a:r>
            <a:r>
              <a:rPr lang="en-US" sz="1800" dirty="0" err="1"/>
              <a:t>Conferencias</a:t>
            </a:r>
            <a:r>
              <a:rPr lang="en-US" sz="1800" dirty="0"/>
              <a:t>: Ajay Adhikari: : International Accounting Research Opportunities in Emerging Countries: Some Observations Michael </a:t>
            </a:r>
            <a:r>
              <a:rPr lang="en-US" sz="1800" dirty="0" err="1"/>
              <a:t>Favere</a:t>
            </a:r>
            <a:r>
              <a:rPr lang="en-US" sz="1800" dirty="0"/>
              <a:t> on advanced auditing techniques and trends Discussion with </a:t>
            </a:r>
            <a:r>
              <a:rPr lang="en-US" sz="1800" dirty="0" err="1"/>
              <a:t>practisioners</a:t>
            </a:r>
            <a:r>
              <a:rPr lang="en-US" sz="1800" dirty="0"/>
              <a:t>/auditors on the current issues in accounting and auditing research.</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2047630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Profesora María Angélica Farfan Liévano estuvo participando como ponente en el  27th </a:t>
            </a:r>
            <a:r>
              <a:rPr lang="es-CO" sz="1800" dirty="0" err="1"/>
              <a:t>Annual</a:t>
            </a:r>
            <a:r>
              <a:rPr lang="es-CO" sz="1800" dirty="0"/>
              <a:t> IAJBS </a:t>
            </a:r>
            <a:r>
              <a:rPr lang="es-CO" sz="1800" dirty="0" err="1"/>
              <a:t>World</a:t>
            </a:r>
            <a:r>
              <a:rPr lang="es-CO" sz="1800" dirty="0"/>
              <a:t> </a:t>
            </a:r>
            <a:r>
              <a:rPr lang="es-CO" sz="1800" dirty="0" err="1"/>
              <a:t>Forum</a:t>
            </a:r>
            <a:r>
              <a:rPr lang="es-CO" sz="1800" dirty="0"/>
              <a:t>, que se realizó  del 17 al 19 de julio en la Georgetown </a:t>
            </a:r>
            <a:r>
              <a:rPr lang="es-CO" sz="1800" dirty="0" err="1"/>
              <a:t>University</a:t>
            </a:r>
            <a:r>
              <a:rPr lang="es-CO" sz="1800" dirty="0"/>
              <a:t>  </a:t>
            </a:r>
            <a:r>
              <a:rPr lang="es-CO" sz="1800" dirty="0" err="1"/>
              <a:t>McDonough</a:t>
            </a:r>
            <a:r>
              <a:rPr lang="es-CO" sz="1800" dirty="0"/>
              <a:t> </a:t>
            </a:r>
            <a:r>
              <a:rPr lang="es-CO" sz="1800" dirty="0" err="1"/>
              <a:t>School</a:t>
            </a:r>
            <a:r>
              <a:rPr lang="es-CO" sz="1800" dirty="0"/>
              <a:t> </a:t>
            </a:r>
            <a:r>
              <a:rPr lang="es-CO" sz="1800" dirty="0" err="1"/>
              <a:t>of</a:t>
            </a:r>
            <a:r>
              <a:rPr lang="es-CO" sz="1800" dirty="0"/>
              <a:t> Business Washington, DC.</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Se </a:t>
            </a:r>
            <a:r>
              <a:rPr lang="en-US" sz="1800" dirty="0" err="1"/>
              <a:t>realizó</a:t>
            </a:r>
            <a:r>
              <a:rPr lang="en-US" sz="1800" dirty="0"/>
              <a:t> la </a:t>
            </a:r>
            <a:r>
              <a:rPr lang="en-US" sz="1800" dirty="0" err="1"/>
              <a:t>segunda</a:t>
            </a:r>
            <a:r>
              <a:rPr lang="en-US" sz="1800" dirty="0"/>
              <a:t> </a:t>
            </a:r>
            <a:r>
              <a:rPr lang="en-US" sz="1800" dirty="0" err="1"/>
              <a:t>sesión</a:t>
            </a:r>
            <a:r>
              <a:rPr lang="en-US" sz="1800" dirty="0"/>
              <a:t> del “First </a:t>
            </a:r>
            <a:r>
              <a:rPr lang="en-US" sz="1800" dirty="0" err="1"/>
              <a:t>Wokshop</a:t>
            </a:r>
            <a:r>
              <a:rPr lang="en-US" sz="1800" dirty="0"/>
              <a:t> in Perspectives in Accounting Research and practice”. </a:t>
            </a:r>
            <a:r>
              <a:rPr lang="en-US" sz="1800" dirty="0" err="1"/>
              <a:t>Conferencias</a:t>
            </a:r>
            <a:r>
              <a:rPr lang="en-US" sz="1800" dirty="0"/>
              <a:t>: Medhat Endrawes on experimental accounting: A discussion on experimental design in auditing research Jason </a:t>
            </a:r>
            <a:r>
              <a:rPr lang="en-US" sz="1800" dirty="0" err="1"/>
              <a:t>Schloetzer</a:t>
            </a:r>
            <a:r>
              <a:rPr lang="en-US" sz="1800" dirty="0"/>
              <a:t>: Current Themes in Managerial and Financial Accounting Research: A Look at Recent PhD Dissertation Topics and Methods Mahmoud </a:t>
            </a:r>
            <a:r>
              <a:rPr lang="en-US" sz="1800" dirty="0" err="1"/>
              <a:t>Ezzamel</a:t>
            </a:r>
            <a:r>
              <a:rPr lang="en-US" sz="1800" dirty="0"/>
              <a:t> on corporate governance perspectives A dialogue on the trends and challenges to practitioners/researchers.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437781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del “</a:t>
            </a:r>
            <a:r>
              <a:rPr lang="es-CO" sz="1800" dirty="0" err="1"/>
              <a:t>First</a:t>
            </a:r>
            <a:r>
              <a:rPr lang="es-CO" sz="1800" dirty="0"/>
              <a:t> </a:t>
            </a:r>
            <a:r>
              <a:rPr lang="es-CO" sz="1800" dirty="0" err="1"/>
              <a:t>Wokshop</a:t>
            </a:r>
            <a:r>
              <a:rPr lang="es-CO" sz="1800" dirty="0"/>
              <a:t> in </a:t>
            </a:r>
            <a:r>
              <a:rPr lang="es-CO" sz="1800" dirty="0" err="1"/>
              <a:t>Perspectives</a:t>
            </a:r>
            <a:r>
              <a:rPr lang="es-CO" sz="1800" dirty="0"/>
              <a:t> in Accounting </a:t>
            </a:r>
            <a:r>
              <a:rPr lang="es-CO" sz="1800" dirty="0" err="1"/>
              <a:t>Research</a:t>
            </a:r>
            <a:r>
              <a:rPr lang="es-CO" sz="1800" dirty="0"/>
              <a:t> and </a:t>
            </a:r>
            <a:r>
              <a:rPr lang="es-CO" sz="1800" dirty="0" err="1"/>
              <a:t>practice</a:t>
            </a:r>
            <a:r>
              <a:rPr lang="es-CO" sz="1800" dirty="0"/>
              <a:t>”, se reunieron los profesores de planta: Jenny Marlene Sosa, Mónica Lizette Bernal, Guillermo Sinisterra, Marcos Valderrama y Medhat Endrawes con los conferencistas invitados: </a:t>
            </a:r>
            <a:r>
              <a:rPr lang="es-CO" sz="1800" dirty="0" err="1"/>
              <a:t>Ajay</a:t>
            </a:r>
            <a:r>
              <a:rPr lang="es-CO" sz="1800" dirty="0"/>
              <a:t> </a:t>
            </a:r>
            <a:r>
              <a:rPr lang="es-CO" sz="1800" dirty="0" err="1"/>
              <a:t>Adhikari</a:t>
            </a:r>
            <a:r>
              <a:rPr lang="es-CO" sz="1800" dirty="0"/>
              <a:t>, Michael </a:t>
            </a:r>
            <a:r>
              <a:rPr lang="es-CO" sz="1800" dirty="0" err="1"/>
              <a:t>Favere</a:t>
            </a:r>
            <a:r>
              <a:rPr lang="es-CO" sz="1800" dirty="0"/>
              <a:t>, Medhat Endrawes, Jason </a:t>
            </a:r>
            <a:r>
              <a:rPr lang="es-CO" sz="1800" dirty="0" err="1"/>
              <a:t>Schloetzer</a:t>
            </a:r>
            <a:r>
              <a:rPr lang="es-CO" sz="1800" dirty="0"/>
              <a:t> y </a:t>
            </a:r>
            <a:r>
              <a:rPr lang="es-CO" sz="1800" dirty="0" err="1"/>
              <a:t>Mahmoud</a:t>
            </a:r>
            <a:r>
              <a:rPr lang="es-CO" sz="1800" dirty="0"/>
              <a:t> </a:t>
            </a:r>
            <a:r>
              <a:rPr lang="es-CO" sz="1800" dirty="0" err="1"/>
              <a:t>Ezzamel</a:t>
            </a:r>
            <a:r>
              <a:rPr lang="es-CO" sz="1800" dirty="0"/>
              <a:t> para conversar sobre temas de investigación.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Nuevo Coordinador del Programa de Liderazgo Ignaciano Universitario Latinoamericano. AUSJAL hace del conocimiento de nuestra comunidad, el nombramiento del Mtro. Miguel Navarrete Tovar, de la Universidad Javeriana Bogota, como Coordinador del Programa de Liderazgo Universitario Latinoamericano PLIUL, dicho nombramiento fue ratificado por la Junta Directiva de la Asociación.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7557292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Conferencia: Crisis y Fragilidad en la Democracia El próximo 3 de agosto, en la inauguración de la Asamblea de la Asociación Internacional de Universidades Jesuitas (IAJU) 2022, AUSJAL presentará su Observatorio de la democracia en América Latina, un proyecto que nace de la solicitud expresa del General de los Jesuitas el P. Arturo Sosa, S.J., a partir del texto realizado por la Asociación: “Crisis y desencanto con la democracia en América Latina”.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la ordenación presbiteral del P. Carlos Ossa, SJ en Cartagena, se llevó a cabo la reunión de Delegados Vocacionales con la nutrida asistencia de 15 delegados de las diversas regiones del país y la asistencia del P. Provincial, el Asistente para la Formación y los directores del Plan Vocacional.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8740547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16741</TotalTime>
  <Words>1561</Words>
  <Application>Microsoft Office PowerPoint</Application>
  <PresentationFormat>On-screen Show (4:3)</PresentationFormat>
  <Paragraphs>48</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1019</cp:revision>
  <dcterms:modified xsi:type="dcterms:W3CDTF">2022-07-23T22:16:33Z</dcterms:modified>
</cp:coreProperties>
</file>